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3" r:id="rId3"/>
  </p:sldMasterIdLst>
  <p:notesMasterIdLst>
    <p:notesMasterId r:id="rId19"/>
  </p:notesMasterIdLst>
  <p:sldIdLst>
    <p:sldId id="273" r:id="rId4"/>
    <p:sldId id="298" r:id="rId5"/>
    <p:sldId id="286" r:id="rId6"/>
    <p:sldId id="287" r:id="rId7"/>
    <p:sldId id="290" r:id="rId8"/>
    <p:sldId id="299" r:id="rId9"/>
    <p:sldId id="300" r:id="rId10"/>
    <p:sldId id="301" r:id="rId11"/>
    <p:sldId id="289" r:id="rId12"/>
    <p:sldId id="293" r:id="rId13"/>
    <p:sldId id="302" r:id="rId14"/>
    <p:sldId id="296" r:id="rId15"/>
    <p:sldId id="303" r:id="rId16"/>
    <p:sldId id="291" r:id="rId17"/>
    <p:sldId id="304" r:id="rId18"/>
  </p:sldIdLst>
  <p:sldSz cx="9144000" cy="6858000" type="screen4x3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6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205C3-0688-48EB-A835-1156081457C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CE2D5-CC48-4F2D-B8DB-8A5DA1FF83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292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3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8400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1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CE2D5-CC48-4F2D-B8DB-8A5DA1FF830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41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2127-65A2-45C3-86EA-A1176D64CC84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75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2127-65A2-45C3-86EA-A1176D64CC84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544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2127-65A2-45C3-86EA-A1176D64CC84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483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58739"/>
      </p:ext>
    </p:extLst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42023"/>
      </p:ext>
    </p:extLst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15010"/>
      </p:ext>
    </p:extLst>
  </p:cSld>
  <p:clrMapOvr>
    <a:masterClrMapping/>
  </p:clrMapOvr>
  <p:transition spd="slow" advClick="0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81082"/>
      </p:ext>
    </p:extLst>
  </p:cSld>
  <p:clrMapOvr>
    <a:masterClrMapping/>
  </p:clrMapOvr>
  <p:transition spd="slow" advClick="0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38587"/>
      </p:ext>
    </p:extLst>
  </p:cSld>
  <p:clrMapOvr>
    <a:masterClrMapping/>
  </p:clrMapOvr>
  <p:transition spd="slow" advClick="0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63551"/>
      </p:ext>
    </p:extLst>
  </p:cSld>
  <p:clrMapOvr>
    <a:masterClrMapping/>
  </p:clrMapOvr>
  <p:transition spd="slow" advClick="0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39939"/>
      </p:ext>
    </p:extLst>
  </p:cSld>
  <p:clrMapOvr>
    <a:masterClrMapping/>
  </p:clrMapOvr>
  <p:transition spd="slow" advClick="0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43286"/>
      </p:ext>
    </p:extLst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2127-65A2-45C3-86EA-A1176D64CC84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3263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63354"/>
      </p:ext>
    </p:extLst>
  </p:cSld>
  <p:clrMapOvr>
    <a:masterClrMapping/>
  </p:clrMapOvr>
  <p:transition spd="slow" advClick="0" advTm="3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5076"/>
      </p:ext>
    </p:extLst>
  </p:cSld>
  <p:clrMapOvr>
    <a:masterClrMapping/>
  </p:clrMapOvr>
  <p:transition spd="slow" advClick="0" advTm="3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2145"/>
      </p:ext>
    </p:extLst>
  </p:cSld>
  <p:clrMapOvr>
    <a:masterClrMapping/>
  </p:clrMapOvr>
  <p:transition spd="slow" advClick="0" advTm="3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63169"/>
      </p:ext>
    </p:extLst>
  </p:cSld>
  <p:clrMapOvr>
    <a:masterClrMapping/>
  </p:clrMapOvr>
  <p:transition spd="slow" advClick="0" advTm="3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14109"/>
      </p:ext>
    </p:extLst>
  </p:cSld>
  <p:clrMapOvr>
    <a:masterClrMapping/>
  </p:clrMapOvr>
  <p:transition spd="slow" advClick="0" advTm="3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27013"/>
      </p:ext>
    </p:extLst>
  </p:cSld>
  <p:clrMapOvr>
    <a:masterClrMapping/>
  </p:clrMapOvr>
  <p:transition spd="slow" advClick="0" advTm="3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86545"/>
      </p:ext>
    </p:extLst>
  </p:cSld>
  <p:clrMapOvr>
    <a:masterClrMapping/>
  </p:clrMapOvr>
  <p:transition spd="slow" advClick="0" advTm="3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31087"/>
      </p:ext>
    </p:extLst>
  </p:cSld>
  <p:clrMapOvr>
    <a:masterClrMapping/>
  </p:clrMapOvr>
  <p:transition spd="slow" advClick="0" advTm="3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56411" y="0"/>
            <a:ext cx="399592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13" y="-352927"/>
            <a:ext cx="5760485" cy="7515725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2618" y="2517335"/>
            <a:ext cx="4538412" cy="939800"/>
          </a:xfrm>
        </p:spPr>
        <p:txBody>
          <a:bodyPr>
            <a:noAutofit/>
          </a:bodyPr>
          <a:lstStyle>
            <a:lvl1pPr marL="0" indent="0" algn="ctr">
              <a:buNone/>
              <a:defRPr sz="4950" b="1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ONE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3412618" y="3660335"/>
            <a:ext cx="4538412" cy="939800"/>
          </a:xfrm>
        </p:spPr>
        <p:txBody>
          <a:bodyPr/>
          <a:lstStyle>
            <a:lvl1pPr marL="0" indent="0" algn="ctr">
              <a:buNone/>
              <a:defRPr sz="4950" b="1" baseline="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9042552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37" y="160422"/>
            <a:ext cx="1226916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324853" y="418450"/>
            <a:ext cx="301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B58B6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>
                <a:solidFill>
                  <a:srgbClr val="00A2E9"/>
                </a:solidFill>
              </a:rPr>
              <a:t>教学分析</a:t>
            </a:r>
          </a:p>
        </p:txBody>
      </p:sp>
    </p:spTree>
    <p:extLst>
      <p:ext uri="{BB962C8B-B14F-4D97-AF65-F5344CB8AC3E}">
        <p14:creationId xmlns:p14="http://schemas.microsoft.com/office/powerpoint/2010/main" val="617199185"/>
      </p:ext>
    </p:extLst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2127-65A2-45C3-86EA-A1176D64CC84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563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37" y="160422"/>
            <a:ext cx="1226916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288758" y="298134"/>
            <a:ext cx="301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教学设计</a:t>
            </a:r>
          </a:p>
        </p:txBody>
      </p:sp>
    </p:spTree>
    <p:extLst>
      <p:ext uri="{BB962C8B-B14F-4D97-AF65-F5344CB8AC3E}">
        <p14:creationId xmlns:p14="http://schemas.microsoft.com/office/powerpoint/2010/main" val="16248629"/>
      </p:ext>
    </p:extLst>
  </p:cSld>
  <p:clrMapOvr>
    <a:masterClrMapping/>
  </p:clrMapOvr>
  <p:transition spd="slow" advClick="0" advTm="3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37" y="160422"/>
            <a:ext cx="1226916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360947" y="322197"/>
            <a:ext cx="301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教学过程</a:t>
            </a:r>
          </a:p>
        </p:txBody>
      </p:sp>
    </p:spTree>
    <p:extLst>
      <p:ext uri="{BB962C8B-B14F-4D97-AF65-F5344CB8AC3E}">
        <p14:creationId xmlns:p14="http://schemas.microsoft.com/office/powerpoint/2010/main" val="553229350"/>
      </p:ext>
    </p:extLst>
  </p:cSld>
  <p:clrMapOvr>
    <a:masterClrMapping/>
  </p:clrMapOvr>
  <p:transition spd="slow" advClick="0" advTm="3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37" y="160422"/>
            <a:ext cx="1226916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505327" y="274071"/>
            <a:ext cx="301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教学反思</a:t>
            </a:r>
          </a:p>
        </p:txBody>
      </p:sp>
    </p:spTree>
    <p:extLst>
      <p:ext uri="{BB962C8B-B14F-4D97-AF65-F5344CB8AC3E}">
        <p14:creationId xmlns:p14="http://schemas.microsoft.com/office/powerpoint/2010/main" val="1277104362"/>
      </p:ext>
    </p:extLst>
  </p:cSld>
  <p:clrMapOvr>
    <a:masterClrMapping/>
  </p:clrMapOvr>
  <p:transition spd="slow" advClick="0" advTm="3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18301"/>
      </p:ext>
    </p:extLst>
  </p:cSld>
  <p:clrMapOvr>
    <a:masterClrMapping/>
  </p:clrMapOvr>
  <p:transition spd="slow" advClick="0" advTm="3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585"/>
      </p:ext>
    </p:extLst>
  </p:cSld>
  <p:clrMapOvr>
    <a:masterClrMapping/>
  </p:clrMapOvr>
  <p:transition spd="slow" advClick="0" advTm="3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45249"/>
      </p:ext>
    </p:extLst>
  </p:cSld>
  <p:clrMapOvr>
    <a:masterClrMapping/>
  </p:clrMapOvr>
  <p:transition spd="slow" advClick="0" advTm="3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042229"/>
      </p:ext>
    </p:extLst>
  </p:cSld>
  <p:clrMapOvr>
    <a:masterClrMapping/>
  </p:clrMapOvr>
  <p:transition spd="slow" advClick="0" advTm="3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185484"/>
      </p:ext>
    </p:extLst>
  </p:cSld>
  <p:clrMapOvr>
    <a:masterClrMapping/>
  </p:clrMapOvr>
  <p:transition spd="slow" advClick="0" advTm="3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48435"/>
      </p:ext>
    </p:extLst>
  </p:cSld>
  <p:clrMapOvr>
    <a:masterClrMapping/>
  </p:clrMapOvr>
  <p:transition spd="slow" advClick="0" advTm="3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66908"/>
      </p:ext>
    </p:extLst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2127-65A2-45C3-86EA-A1176D64CC84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8751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17550"/>
      </p:ext>
    </p:extLst>
  </p:cSld>
  <p:clrMapOvr>
    <a:masterClrMapping/>
  </p:clrMapOvr>
  <p:transition spd="slow" advClick="0" advTm="3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37574"/>
      </p:ext>
    </p:extLst>
  </p:cSld>
  <p:clrMapOvr>
    <a:masterClrMapping/>
  </p:clrMapOvr>
  <p:transition spd="slow" advClick="0" advTm="3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15326"/>
      </p:ext>
    </p:extLst>
  </p:cSld>
  <p:clrMapOvr>
    <a:masterClrMapping/>
  </p:clrMapOvr>
  <p:transition spd="slow" advClick="0" advTm="3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65956"/>
      </p:ext>
    </p:extLst>
  </p:cSld>
  <p:clrMapOvr>
    <a:masterClrMapping/>
  </p:clrMapOvr>
  <p:transition spd="slow" advClick="0" advTm="3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74856"/>
      </p:ext>
    </p:extLst>
  </p:cSld>
  <p:clrMapOvr>
    <a:masterClrMapping/>
  </p:clrMapOvr>
  <p:transition spd="slow" advClick="0" advTm="3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29488"/>
      </p:ext>
    </p:extLst>
  </p:cSld>
  <p:clrMapOvr>
    <a:masterClrMapping/>
  </p:clrMapOvr>
  <p:transition spd="slow" advClick="0" advTm="3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56466"/>
      </p:ext>
    </p:extLst>
  </p:cSld>
  <p:clrMapOvr>
    <a:masterClrMapping/>
  </p:clrMapOvr>
  <p:transition spd="slow" advClick="0" advTm="3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66221"/>
      </p:ext>
    </p:extLst>
  </p:cSld>
  <p:clrMapOvr>
    <a:masterClrMapping/>
  </p:clrMapOvr>
  <p:transition spd="slow" advClick="0" advTm="3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66618"/>
      </p:ext>
    </p:extLst>
  </p:cSld>
  <p:clrMapOvr>
    <a:masterClrMapping/>
  </p:clrMapOvr>
  <p:transition spd="slow" advClick="0" advTm="3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30426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2127-65A2-45C3-86EA-A1176D64CC84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76535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56978"/>
      </p:ext>
    </p:extLst>
  </p:cSld>
  <p:clrMapOvr>
    <a:masterClrMapping/>
  </p:clrMapOvr>
  <p:transition spd="slow" advClick="0" advTm="3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50320"/>
      </p:ext>
    </p:extLst>
  </p:cSld>
  <p:clrMapOvr>
    <a:masterClrMapping/>
  </p:clrMapOvr>
  <p:transition spd="slow" advClick="0" advTm="3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07521"/>
      </p:ext>
    </p:extLst>
  </p:cSld>
  <p:clrMapOvr>
    <a:masterClrMapping/>
  </p:clrMapOvr>
  <p:transition spd="slow" advClick="0" advTm="3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43709"/>
      </p:ext>
    </p:extLst>
  </p:cSld>
  <p:clrMapOvr>
    <a:masterClrMapping/>
  </p:clrMapOvr>
  <p:transition spd="slow" advClick="0" advTm="3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56411" y="0"/>
            <a:ext cx="399592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13" y="-352927"/>
            <a:ext cx="5760485" cy="7515725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2618" y="2517335"/>
            <a:ext cx="4538412" cy="939800"/>
          </a:xfrm>
        </p:spPr>
        <p:txBody>
          <a:bodyPr>
            <a:noAutofit/>
          </a:bodyPr>
          <a:lstStyle>
            <a:lvl1pPr marL="0" indent="0" algn="ctr">
              <a:buNone/>
              <a:defRPr sz="4950" b="1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ONE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3412618" y="3660335"/>
            <a:ext cx="4538412" cy="939800"/>
          </a:xfrm>
        </p:spPr>
        <p:txBody>
          <a:bodyPr/>
          <a:lstStyle>
            <a:lvl1pPr marL="0" indent="0" algn="ctr">
              <a:buNone/>
              <a:defRPr sz="4950" b="1" baseline="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3821348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37" y="160422"/>
            <a:ext cx="1226916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324853" y="418450"/>
            <a:ext cx="301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B58B6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>
                <a:solidFill>
                  <a:srgbClr val="00A2E9"/>
                </a:solidFill>
              </a:rPr>
              <a:t>教学分析</a:t>
            </a:r>
          </a:p>
        </p:txBody>
      </p:sp>
    </p:spTree>
    <p:extLst>
      <p:ext uri="{BB962C8B-B14F-4D97-AF65-F5344CB8AC3E}">
        <p14:creationId xmlns:p14="http://schemas.microsoft.com/office/powerpoint/2010/main" val="756591616"/>
      </p:ext>
    </p:extLst>
  </p:cSld>
  <p:clrMapOvr>
    <a:masterClrMapping/>
  </p:clrMapOvr>
  <p:transition spd="slow" advClick="0" advTm="3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37" y="160422"/>
            <a:ext cx="1226916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288758" y="298134"/>
            <a:ext cx="301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教学设计</a:t>
            </a:r>
          </a:p>
        </p:txBody>
      </p:sp>
    </p:spTree>
    <p:extLst>
      <p:ext uri="{BB962C8B-B14F-4D97-AF65-F5344CB8AC3E}">
        <p14:creationId xmlns:p14="http://schemas.microsoft.com/office/powerpoint/2010/main" val="3054620305"/>
      </p:ext>
    </p:extLst>
  </p:cSld>
  <p:clrMapOvr>
    <a:masterClrMapping/>
  </p:clrMapOvr>
  <p:transition spd="slow" advClick="0" advTm="3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37" y="160422"/>
            <a:ext cx="1226916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360947" y="322197"/>
            <a:ext cx="301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教学过程</a:t>
            </a:r>
          </a:p>
        </p:txBody>
      </p:sp>
    </p:spTree>
    <p:extLst>
      <p:ext uri="{BB962C8B-B14F-4D97-AF65-F5344CB8AC3E}">
        <p14:creationId xmlns:p14="http://schemas.microsoft.com/office/powerpoint/2010/main" val="4062920083"/>
      </p:ext>
    </p:extLst>
  </p:cSld>
  <p:clrMapOvr>
    <a:masterClrMapping/>
  </p:clrMapOvr>
  <p:transition spd="slow" advClick="0" advTm="3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37" y="160422"/>
            <a:ext cx="1226916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505327" y="274071"/>
            <a:ext cx="301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教学反思</a:t>
            </a:r>
          </a:p>
        </p:txBody>
      </p:sp>
    </p:spTree>
    <p:extLst>
      <p:ext uri="{BB962C8B-B14F-4D97-AF65-F5344CB8AC3E}">
        <p14:creationId xmlns:p14="http://schemas.microsoft.com/office/powerpoint/2010/main" val="2519621567"/>
      </p:ext>
    </p:extLst>
  </p:cSld>
  <p:clrMapOvr>
    <a:masterClrMapping/>
  </p:clrMapOvr>
  <p:transition spd="slow" advClick="0" advTm="3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14317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2127-65A2-45C3-86EA-A1176D64CC84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76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03045"/>
      </p:ext>
    </p:extLst>
  </p:cSld>
  <p:clrMapOvr>
    <a:masterClrMapping/>
  </p:clrMapOvr>
  <p:transition spd="slow" advClick="0" advTm="3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15197"/>
      </p:ext>
    </p:extLst>
  </p:cSld>
  <p:clrMapOvr>
    <a:masterClrMapping/>
  </p:clrMapOvr>
  <p:transition spd="slow" advClick="0" advTm="3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10776"/>
      </p:ext>
    </p:extLst>
  </p:cSld>
  <p:clrMapOvr>
    <a:masterClrMapping/>
  </p:clrMapOvr>
  <p:transition spd="slow" advClick="0" advTm="3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848433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2127-65A2-45C3-86EA-A1176D64CC84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943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3B22127-65A2-45C3-86EA-A1176D64CC84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990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2127-65A2-45C3-86EA-A1176D64CC84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78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B22127-65A2-45C3-86EA-A1176D64CC84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1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DDD7958-7214-4550-A3CB-20030140C794}"/>
              </a:ext>
            </a:extLst>
          </p:cNvPr>
          <p:cNvSpPr txBox="1"/>
          <p:nvPr userDrawn="1"/>
        </p:nvSpPr>
        <p:spPr>
          <a:xfrm>
            <a:off x="0" y="-1604665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3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</p:sldLayoutIdLst>
  <p:transition spd="slow" advClick="0" advTm="3000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DDD7958-7214-4550-A3CB-20030140C794}"/>
              </a:ext>
            </a:extLst>
          </p:cNvPr>
          <p:cNvSpPr txBox="1"/>
          <p:nvPr userDrawn="1"/>
        </p:nvSpPr>
        <p:spPr>
          <a:xfrm>
            <a:off x="0" y="-1604665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41AE-4545-4426-A31C-0BDF750660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A59A-A464-4761-A868-D343F36836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9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</p:sldLayoutIdLst>
  <p:transition spd="slow" advClick="0" advTm="3000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75" y="1"/>
            <a:ext cx="9293275" cy="68925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467544" y="1597442"/>
            <a:ext cx="7920880" cy="3271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276872"/>
            <a:ext cx="7920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VIẾT 3 </a:t>
            </a:r>
          </a:p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2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512" y="260648"/>
            <a:ext cx="87129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Bài tập 2: Chọn chữ và dấu thanh phù hợp.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943" y="11250062"/>
            <a:ext cx="80281" cy="19113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58258" y="11231012"/>
            <a:ext cx="80281" cy="19113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592" y="1700808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20000"/>
              </a:lnSpc>
              <a:spcAft>
                <a:spcPts val="0"/>
              </a:spcAft>
            </a:pPr>
            <a:r>
              <a:rPr lang="nl-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 con sông xuôi    òng nước chảy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algn="just">
              <a:lnSpc>
                <a:spcPct val="120000"/>
              </a:lnSpc>
              <a:spcAft>
                <a:spcPts val="0"/>
              </a:spcAft>
            </a:pPr>
            <a:r>
              <a:rPr lang="nl-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Bốn mùa soi từng mảnh mây trời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algn="just">
              <a:lnSpc>
                <a:spcPct val="120000"/>
              </a:lnSpc>
              <a:spcAft>
                <a:spcPts val="0"/>
              </a:spcAft>
            </a:pPr>
            <a:r>
              <a:rPr lang="nl-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 ngọn    ừa    ó đưa phe phẩy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algn="just">
              <a:lnSpc>
                <a:spcPct val="120000"/>
              </a:lnSpc>
              <a:spcAft>
                <a:spcPts val="0"/>
              </a:spcAft>
            </a:pPr>
            <a:r>
              <a:rPr lang="nl-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Bóng lồng trên sóng nước chơi vơi.</a:t>
            </a:r>
          </a:p>
          <a:p>
            <a:pPr marL="450215" algn="just">
              <a:lnSpc>
                <a:spcPct val="120000"/>
              </a:lnSpc>
              <a:spcAft>
                <a:spcPts val="0"/>
              </a:spcAft>
            </a:pP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877067"/>
            <a:ext cx="3804247" cy="628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Chữ r/d hay gi ?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93810" y="3594301"/>
            <a:ext cx="5770478" cy="2267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Đây con sông như    òng sữa mẹ</a:t>
            </a:r>
          </a:p>
          <a:p>
            <a:pPr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Nước về xanh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uộng lúa, vườn cây</a:t>
            </a:r>
          </a:p>
          <a:p>
            <a:pPr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Và ăm ắp như lòng người mẹ</a:t>
            </a:r>
          </a:p>
          <a:p>
            <a:pPr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Chở tình thương trang trải đêm ngày.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vi-V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Hoài Vũ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99" y="4365104"/>
            <a:ext cx="2653679" cy="2035553"/>
          </a:xfrm>
          <a:prstGeom prst="rect">
            <a:avLst/>
          </a:prstGeom>
        </p:spPr>
      </p:pic>
      <p:sp>
        <p:nvSpPr>
          <p:cNvPr id="24" name="Hình chữ nhật 8">
            <a:extLst>
              <a:ext uri="{FF2B5EF4-FFF2-40B4-BE49-F238E27FC236}">
                <a16:creationId xmlns:a16="http://schemas.microsoft.com/office/drawing/2014/main" id="{B84FA255-B05E-4AD8-8015-DD7114A774C3}"/>
              </a:ext>
            </a:extLst>
          </p:cNvPr>
          <p:cNvSpPr/>
          <p:nvPr/>
        </p:nvSpPr>
        <p:spPr>
          <a:xfrm>
            <a:off x="4175956" y="1812722"/>
            <a:ext cx="298588" cy="395468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Hình chữ nhật 8">
            <a:extLst>
              <a:ext uri="{FF2B5EF4-FFF2-40B4-BE49-F238E27FC236}">
                <a16:creationId xmlns:a16="http://schemas.microsoft.com/office/drawing/2014/main" id="{B84FA255-B05E-4AD8-8015-DD7114A774C3}"/>
              </a:ext>
            </a:extLst>
          </p:cNvPr>
          <p:cNvSpPr/>
          <p:nvPr/>
        </p:nvSpPr>
        <p:spPr>
          <a:xfrm>
            <a:off x="3131840" y="2671410"/>
            <a:ext cx="298588" cy="395468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Hình chữ nhật 8">
            <a:extLst>
              <a:ext uri="{FF2B5EF4-FFF2-40B4-BE49-F238E27FC236}">
                <a16:creationId xmlns:a16="http://schemas.microsoft.com/office/drawing/2014/main" id="{B84FA255-B05E-4AD8-8015-DD7114A774C3}"/>
              </a:ext>
            </a:extLst>
          </p:cNvPr>
          <p:cNvSpPr/>
          <p:nvPr/>
        </p:nvSpPr>
        <p:spPr>
          <a:xfrm>
            <a:off x="4175957" y="3672034"/>
            <a:ext cx="298588" cy="395468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Hình chữ nhật 8">
            <a:extLst>
              <a:ext uri="{FF2B5EF4-FFF2-40B4-BE49-F238E27FC236}">
                <a16:creationId xmlns:a16="http://schemas.microsoft.com/office/drawing/2014/main" id="{B84FA255-B05E-4AD8-8015-DD7114A774C3}"/>
              </a:ext>
            </a:extLst>
          </p:cNvPr>
          <p:cNvSpPr/>
          <p:nvPr/>
        </p:nvSpPr>
        <p:spPr>
          <a:xfrm>
            <a:off x="3839480" y="2657236"/>
            <a:ext cx="298588" cy="395468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Hình chữ nhật 8">
            <a:extLst>
              <a:ext uri="{FF2B5EF4-FFF2-40B4-BE49-F238E27FC236}">
                <a16:creationId xmlns:a16="http://schemas.microsoft.com/office/drawing/2014/main" id="{2151DB35-57F9-81D1-EA83-46BD75CD281E}"/>
              </a:ext>
            </a:extLst>
          </p:cNvPr>
          <p:cNvSpPr/>
          <p:nvPr/>
        </p:nvSpPr>
        <p:spPr>
          <a:xfrm flipH="1">
            <a:off x="3469943" y="4026680"/>
            <a:ext cx="369537" cy="547868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0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3528" y="260648"/>
            <a:ext cx="87129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2: Chọn chữ và dấu thanh phù hợp.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943" y="11250062"/>
            <a:ext cx="80281" cy="19113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8258" y="11231012"/>
            <a:ext cx="80281" cy="19113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1700808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20000"/>
              </a:lnSpc>
            </a:pPr>
            <a:r>
              <a:rPr lang="nl-NL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 con sông xuôi   òng nước chảy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algn="just">
              <a:lnSpc>
                <a:spcPct val="120000"/>
              </a:lnSpc>
            </a:pPr>
            <a:r>
              <a:rPr lang="nl-NL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Bốn mùa soi từng mảnh mây trời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algn="just">
              <a:lnSpc>
                <a:spcPct val="120000"/>
              </a:lnSpc>
            </a:pPr>
            <a:r>
              <a:rPr lang="nl-NL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 ngọn 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nl-NL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ừa    ó đưa phe phẩy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algn="just">
              <a:lnSpc>
                <a:spcPct val="120000"/>
              </a:lnSpc>
            </a:pPr>
            <a:r>
              <a:rPr lang="nl-NL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Bóng lồng trên sóng nước chơi vơi.</a:t>
            </a:r>
          </a:p>
          <a:p>
            <a:pPr marL="450215" algn="just">
              <a:lnSpc>
                <a:spcPct val="120000"/>
              </a:lnSpc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593" y="862613"/>
            <a:ext cx="3804247" cy="628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Chữ r/d hay gi 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93810" y="3594301"/>
            <a:ext cx="5698470" cy="2267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>
                <a:solidFill>
                  <a:prstClr val="black"/>
                </a:solidFill>
                <a:cs typeface="Arial" panose="020B0604020202020204" pitchFamily="34" charset="0"/>
              </a:rPr>
              <a:t>Đây con sông như  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cs typeface="Arial" panose="020B0604020202020204" pitchFamily="34" charset="0"/>
              </a:rPr>
              <a:t>òng sữa mẹ</a:t>
            </a:r>
          </a:p>
          <a:p>
            <a:pPr>
              <a:lnSpc>
                <a:spcPct val="120000"/>
              </a:lnSpc>
            </a:pPr>
            <a:r>
              <a:rPr lang="vi-VN" sz="2400" b="1" dirty="0">
                <a:solidFill>
                  <a:prstClr val="black"/>
                </a:solidFill>
                <a:cs typeface="Arial" panose="020B0604020202020204" pitchFamily="34" charset="0"/>
              </a:rPr>
              <a:t>Nước về xanh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   </a:t>
            </a:r>
            <a:r>
              <a:rPr lang="vi-VN" sz="2400" b="1" dirty="0">
                <a:solidFill>
                  <a:prstClr val="black"/>
                </a:solidFill>
                <a:cs typeface="Arial" panose="020B0604020202020204" pitchFamily="34" charset="0"/>
              </a:rPr>
              <a:t>uộng lúa, vườn cây</a:t>
            </a:r>
          </a:p>
          <a:p>
            <a:pPr>
              <a:lnSpc>
                <a:spcPct val="120000"/>
              </a:lnSpc>
            </a:pPr>
            <a:r>
              <a:rPr lang="vi-VN" sz="2400" b="1" dirty="0">
                <a:solidFill>
                  <a:prstClr val="black"/>
                </a:solidFill>
                <a:cs typeface="Arial" panose="020B0604020202020204" pitchFamily="34" charset="0"/>
              </a:rPr>
              <a:t>Và ăm ắp như lòng người mẹ</a:t>
            </a:r>
          </a:p>
          <a:p>
            <a:pPr>
              <a:lnSpc>
                <a:spcPct val="120000"/>
              </a:lnSpc>
            </a:pPr>
            <a:r>
              <a:rPr lang="vi-VN" sz="2400" b="1" dirty="0">
                <a:solidFill>
                  <a:prstClr val="black"/>
                </a:solidFill>
                <a:cs typeface="Arial" panose="020B0604020202020204" pitchFamily="34" charset="0"/>
              </a:rPr>
              <a:t>Chở tình thương trang trải đêm ngày.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vi-VN" sz="2400" b="1" i="1" dirty="0">
                <a:solidFill>
                  <a:prstClr val="black"/>
                </a:solidFill>
                <a:cs typeface="Arial" panose="020B0604020202020204" pitchFamily="34" charset="0"/>
              </a:rPr>
              <a:t>Hoài Vũ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99" y="4365104"/>
            <a:ext cx="2653679" cy="2035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9952" y="3628801"/>
            <a:ext cx="36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97162" y="263156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90869" y="175718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758820" y="2613918"/>
            <a:ext cx="548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A3E4F-DAA5-5146-B136-7847C377991D}"/>
              </a:ext>
            </a:extLst>
          </p:cNvPr>
          <p:cNvSpPr txBox="1"/>
          <p:nvPr/>
        </p:nvSpPr>
        <p:spPr>
          <a:xfrm flipH="1">
            <a:off x="3580324" y="4090466"/>
            <a:ext cx="32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67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8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5630" y="979612"/>
            <a:ext cx="7192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654353" y="1669462"/>
            <a:ext cx="2900153" cy="494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Chữ r/d hay gi ?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88" y="2706760"/>
            <a:ext cx="8023623" cy="2676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13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97408" cy="37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576953" cy="5627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7432" y="1919188"/>
            <a:ext cx="4430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HP001 4 hang 1 ô ly" pitchFamily="34" charset="0"/>
              </a:rPr>
              <a:t>Dặn</a:t>
            </a:r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ang 1 ô ly" pitchFamily="34" charset="0"/>
              </a:rPr>
              <a:t>dò</a:t>
            </a:r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:</a:t>
            </a:r>
          </a:p>
          <a:p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HP001 4 hang 1 ô ly" pitchFamily="34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ang 1 ô ly" pitchFamily="34" charset="0"/>
              </a:rPr>
              <a:t>luyện</a:t>
            </a:r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ang 1 ô ly" pitchFamily="34" charset="0"/>
              </a:rPr>
              <a:t>viết</a:t>
            </a:r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ang 1 ô ly" pitchFamily="34" charset="0"/>
              </a:rPr>
              <a:t>chữ</a:t>
            </a:r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   </a:t>
            </a:r>
            <a:r>
              <a:rPr lang="en-US" sz="3600" dirty="0" err="1">
                <a:solidFill>
                  <a:schemeClr val="bg1"/>
                </a:solidFill>
                <a:latin typeface="HP001 4 hang 1 ô ly" pitchFamily="34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ang 1 ô ly" pitchFamily="34" charset="0"/>
              </a:rPr>
              <a:t>đẹp</a:t>
            </a:r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ang 1 ô ly" pitchFamily="34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!</a:t>
            </a:r>
            <a:endParaRPr lang="vi-VN" sz="36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53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38" y="1412776"/>
            <a:ext cx="5309238" cy="5619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1684116" cy="1809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938" y="1941319"/>
            <a:ext cx="4563251" cy="18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7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32656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HP001 5 hàng" panose="020B0603050302020204" pitchFamily="34" charset="0"/>
              </a:rPr>
              <a:t> </a:t>
            </a:r>
            <a:r>
              <a:rPr lang="en-US" sz="2400" dirty="0">
                <a:latin typeface="HP001 5 hàng" panose="020B0603050302020204" pitchFamily="34" charset="0"/>
              </a:rPr>
              <a:t>            </a:t>
            </a:r>
            <a:r>
              <a:rPr 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tả</a:t>
            </a:r>
            <a:endParaRPr lang="en-US" sz="2400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đua</a:t>
            </a:r>
            <a:r>
              <a:rPr lang="en-US" sz="24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ghe</a:t>
            </a:r>
            <a:r>
              <a:rPr lang="en-US" sz="24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ngo</a:t>
            </a:r>
            <a:endParaRPr lang="vi-VN" sz="2400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69753"/>
            <a:ext cx="874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cuộc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đua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ghe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giỏi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chèo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ngồi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đằng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mũi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huy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đứng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ghe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nhịp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 Theo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lệnh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mái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chèo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nhanh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thoăn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thoắt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tắp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đẩy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ghe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lướt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nhanh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sông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Tiếng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trống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tiếng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hò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reo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vũ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vang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dội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vùng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sông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                                                                      Theo Phương Nghi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8" t="51050" r="14248" b="18501"/>
          <a:stretch/>
        </p:blipFill>
        <p:spPr>
          <a:xfrm>
            <a:off x="971600" y="3667187"/>
            <a:ext cx="7632848" cy="26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8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8" y="0"/>
            <a:ext cx="9200497" cy="66105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339752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es New Roman"/>
            </a:endParaRPr>
          </a:p>
        </p:txBody>
      </p:sp>
      <p:pic>
        <p:nvPicPr>
          <p:cNvPr id="5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9674"/>
            <a:ext cx="7281915" cy="39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3457952"/>
            <a:ext cx="4574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LUYỆN VIẾT TỪ KHÓ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16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964488" cy="5832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636" y="113577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hiệu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lệnh</a:t>
            </a:r>
            <a:endParaRPr lang="vi-VN" sz="3600" dirty="0">
              <a:solidFill>
                <a:schemeClr val="bg1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9937" y="2087503"/>
            <a:ext cx="286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lướt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nhanh</a:t>
            </a:r>
            <a:endParaRPr lang="vi-VN" sz="3600" dirty="0">
              <a:solidFill>
                <a:schemeClr val="bg1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9937" y="3006244"/>
            <a:ext cx="286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thoăn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thoắt</a:t>
            </a:r>
            <a:endParaRPr lang="vi-VN" sz="3600" dirty="0">
              <a:solidFill>
                <a:schemeClr val="bg1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7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" y="459688"/>
            <a:ext cx="6737356" cy="6040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18109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P001 4 hang 1 ô ly" pitchFamily="34" charset="0"/>
              </a:rPr>
              <a:t>Viết</a:t>
            </a:r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ang 1 ô ly" pitchFamily="34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ang 1 ô ly" pitchFamily="34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ang 1 ô ly" pitchFamily="34" charset="0"/>
              </a:rPr>
              <a:t>vở</a:t>
            </a:r>
            <a:endParaRPr lang="vi-VN" sz="36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18" y="265839"/>
            <a:ext cx="3312368" cy="373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74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1978" y="0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P001 5 hàng" panose="020B0603050302020204" pitchFamily="34" charset="0"/>
              </a:rPr>
              <a:t>            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Lễ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đua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ghe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ngo</a:t>
            </a:r>
            <a:endParaRPr lang="vi-VN" sz="3200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54107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cuộc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đua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ghe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giỏi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chèo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ngồi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đằng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mũi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huy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ghe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giữ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nhịp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 Theo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lệnh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mái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chèo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thoăn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thoắt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tăm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tắp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đẩy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ghe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lướt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trống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hò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reo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cổ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vũ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vang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dội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vùng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                                                       Theo Phương Nghi</a:t>
            </a:r>
            <a:endParaRPr lang="en-US" sz="2400" b="1" dirty="0">
              <a:solidFill>
                <a:prstClr val="black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6" t="52770" r="15407" b="20003"/>
          <a:stretch/>
        </p:blipFill>
        <p:spPr>
          <a:xfrm>
            <a:off x="827584" y="4244916"/>
            <a:ext cx="806489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4">
            <a:extLst>
              <a:ext uri="{FF2B5EF4-FFF2-40B4-BE49-F238E27FC236}">
                <a16:creationId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2962620" y="1323525"/>
            <a:ext cx="2869630" cy="1096944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3236319" y="1473247"/>
            <a:ext cx="24721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tay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c</a:t>
            </a:r>
            <a:r>
              <a:rPr lang="vi-VN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ầ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m</a:t>
            </a:r>
            <a:r>
              <a:rPr lang="vi-VN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viết</a:t>
            </a:r>
          </a:p>
          <a:p>
            <a:r>
              <a:rPr lang="vi-VN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1 tay giữ trang vở</a:t>
            </a:r>
            <a:endParaRPr lang="en-US" sz="2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930" y="432545"/>
            <a:ext cx="421621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3841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lang="zh-CN" altLang="en-US" sz="2400" b="1" kern="0" dirty="0">
              <a:solidFill>
                <a:prstClr val="black"/>
              </a:solidFill>
              <a:latin typeface="Calibri Light" panose="020F0302020204030204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28775D-DEC4-4130-8E8D-A4A81868BA1B}"/>
              </a:ext>
            </a:extLst>
          </p:cNvPr>
          <p:cNvGrpSpPr/>
          <p:nvPr/>
        </p:nvGrpSpPr>
        <p:grpSpPr>
          <a:xfrm>
            <a:off x="2804190" y="3529612"/>
            <a:ext cx="3169699" cy="2471138"/>
            <a:chOff x="7271396" y="3464736"/>
            <a:chExt cx="4920604" cy="32948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D6AB0F-CDF4-4427-839C-0EC40E41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7" name="Rectangle: Rounded Corners 14">
              <a:extLst>
                <a:ext uri="{FF2B5EF4-FFF2-40B4-BE49-F238E27FC236}">
                  <a16:creationId xmlns:a16="http://schemas.microsoft.com/office/drawing/2014/main" id="{8DE10B49-3CBF-44E6-873C-67A8D41236D3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63E1B3B7-BA28-48CF-B470-DA35CF986E79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组合 40">
            <a:extLst>
              <a:ext uri="{FF2B5EF4-FFF2-40B4-BE49-F238E27FC236}">
                <a16:creationId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32790" y="2540073"/>
            <a:ext cx="2906291" cy="1530173"/>
            <a:chOff x="2561601" y="3694377"/>
            <a:chExt cx="3629722" cy="884856"/>
          </a:xfrm>
        </p:grpSpPr>
        <p:sp>
          <p:nvSpPr>
            <p:cNvPr id="10" name="Freeform: Shape 35">
              <a:extLst>
                <a:ext uri="{FF2B5EF4-FFF2-40B4-BE49-F238E27FC236}">
                  <a16:creationId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350">
                <a:solidFill>
                  <a:srgbClr val="FFFFFF"/>
                </a:solidFill>
              </a:endParaRPr>
            </a:p>
          </p:txBody>
        </p:sp>
        <p:sp>
          <p:nvSpPr>
            <p:cNvPr id="11" name="Rectangle 56">
              <a:extLst>
                <a:ext uri="{FF2B5EF4-FFF2-40B4-BE49-F238E27FC236}">
                  <a16:creationId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050" dirty="0">
                  <a:solidFill>
                    <a:srgbClr val="FFFFFF"/>
                  </a:solidFill>
                </a:rPr>
                <a:t>ADD YOUR TITLE</a:t>
              </a:r>
              <a:endParaRPr lang="zh-CN" altLang="en-US" sz="10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546452" y="2905181"/>
            <a:ext cx="23823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Thẳng lưng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vi-VN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Chân đặt thoải mái, đúng vị 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trí</a:t>
            </a:r>
            <a:endParaRPr lang="en-US" sz="2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Freeform: Shape 33">
            <a:extLst>
              <a:ext uri="{FF2B5EF4-FFF2-40B4-BE49-F238E27FC236}">
                <a16:creationId xmlns:a16="http://schemas.microsoft.com/office/drawing/2014/main" id="{36B825CD-B689-4EEA-9AA9-E8AF981183C6}"/>
              </a:ext>
            </a:extLst>
          </p:cNvPr>
          <p:cNvSpPr/>
          <p:nvPr/>
        </p:nvSpPr>
        <p:spPr>
          <a:xfrm>
            <a:off x="5848626" y="2849784"/>
            <a:ext cx="2919856" cy="11953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vi-VN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6319374" y="2905181"/>
            <a:ext cx="24491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Khoảng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cách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mắt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đến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vở</a:t>
            </a:r>
            <a:r>
              <a:rPr lang="vi-VN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25 đến 30 cm</a:t>
            </a:r>
            <a:endParaRPr lang="en-US" sz="2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39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38" y="249660"/>
            <a:ext cx="9175275" cy="6608340"/>
          </a:xfrm>
          <a:prstGeom prst="rect">
            <a:avLst/>
          </a:prstGeom>
        </p:spPr>
      </p:pic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25DE012F-5D89-4D77-BBDD-AFBE1DD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63" y="2057449"/>
            <a:ext cx="3170474" cy="40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553211" y="1468222"/>
            <a:ext cx="803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</a:t>
            </a:r>
            <a:r>
              <a:rPr lang="en-US" sz="3600" b="1" kern="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thực</a:t>
            </a:r>
            <a:r>
              <a:rPr lang="en-US" sz="3600" b="1" kern="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b="1" kern="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  <a:r>
              <a:rPr lang="en-US" sz="3600" b="1" kern="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3600" b="1" kern="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lang="en-US" sz="3600" b="1" kern="0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3827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" y="0"/>
            <a:ext cx="9127456" cy="6309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339752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es New Roman"/>
            </a:endParaRPr>
          </a:p>
        </p:txBody>
      </p:sp>
      <p:pic>
        <p:nvPicPr>
          <p:cNvPr id="5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9674"/>
            <a:ext cx="7281915" cy="39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2080" y="3645024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    BÀI TẬP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992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2004 (4th edition)"/>
  <p:tag name="ISPRING_ULTRA_SCORM_COURSE_ID" val="FFD98D5A-7EDE-4719-AE1C-4F85BC2A89DD"/>
  <p:tag name="ISPRING_CMI5_LAUNCH_METHOD" val="any window"/>
  <p:tag name="ISPRINGCLOUDFOLDERID" val="1"/>
  <p:tag name="ISPRINGONLINEFOLDERID" val="1"/>
  <p:tag name="ISPRING_OUTPUT_FOLDER" val="[[&quot;l\uFFFD\uFFFD\uFFFD{4DC04635-DD40-484B-B4EA-737E3EF07165}&quot;,&quot;C:\\Users\\Admin\\OneDrive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CURRENT_PLAYER_ID" val="universal"/>
  <p:tag name="ISPRING_PRESENTATION_COURSE_TITLE" val="BT 12"/>
  <p:tag name="ISPRING_DEFAULT_PRESENTE_ID" val="None"/>
  <p:tag name="ISPRING_WEBLINKS_TARGET" val="_blank"/>
  <p:tag name="ISPRING_WEBLINKS_TARGETMJT" val="_self"/>
  <p:tag name="ISPRING_UUID" val="{9BE958F9-99BA-4B2A-9180-C238EE2C245F}"/>
  <p:tag name="ISPRING_SCREEN_RECS_UPDATED" val="C:\Users\Admin\OneDrive\Documents\Bài dự thi số hóa cua Quỳnh\"/>
  <p:tag name="ISPRING_RESOURCE_FOLDER" val="C:\Users\Admin\OneDrive\Documents\Bài dự thi số hóa cua Quỳnh\"/>
  <p:tag name="ISPRING_PRESENTATION_PATH" val="C:\Users\Admin\OneDrive\Documents\Bài dự thi số hóa cua Quỳnh.pptx"/>
  <p:tag name="ISPRING_PRESENTER_PHOTO_0" val="png|iVBORw0KGgoAAAANSUhEUgAAAPAAAAFACAYAAACC6PFTAAAAAXNSR0IArs4c6QAAAARnQU1BAACx&#10;jwv8YQUAAAAJcEhZcwAAFiUAABYlAUlSJPAAAP+lSURBVHhexP3nc2RpeuUJ7n8xYzs2Mza7H8Z6&#10;dnZ3ttlDNtlkN8kqslRqHRla6whEILTWWiMkAlprraVDu4BrrbUWiMisKvbOl7PnuQ5kRmZVN3eM&#10;XdkfHrvXBRyA+/2955xX+f/lzZs3+JfUykqBlf8/UfL8DAqsb3g+WvsIms6nsA+8xtiLM3CO1iDW&#10;+RzJyweQunUI3is7kJl8DPfQEUS0D2F79RmCI+fxTeQVYvY7MJa9D3/DXiS1N+HoLkHO+AT+Ex8h&#10;XPIlQhe24tvFcvyTrRH55osIH/gcnp2/RrD9LFaGbsB9+D2E93+M6KHPEdz7CYI7+XP7PkOIFdnz&#10;KWI7P0Z408eIfPUBQuv5e9b/HNH1/4jQtl/DtfPvsHDg38Fb+j7C299DaMeHiGz+AEtb/gyTd/4K&#10;9vGjWNHcxtzuf4Xw3E2seMqQ9TxDePQYFk//GfL2R3BUfg399V/gt46XMFZ+gZTlAVxNu6G78hs+&#10;XoaRsveQtj5FvO0yXHu+Qrb8CSITE7AOz2C2YwKDlcPofjaI6lutqL3eid6yYSxMqWB1qGG0zECj&#10;G8b0QjtG55owMNmArpEatA5Vo3GgEq0jteiZ7sDgfDfaJ+rRPFoHlXEaWocWKv0kBhb60L3QgdaZ&#10;VtSN16B26BU6JxowrR7Csm0BVpceDqcZJrMaqrlBzM4NQaubwsz8EGZn+6FZHMacagCjg83o7qxA&#10;Z2sFmutfoLb6Fbq6OzEzPY6uR9ex/2kN/vu7HfhvH/Thv73bhv+J9a9uNeHPWH9xqx7/r2s1+Mdz&#10;D3Dg7G1c338M97btwKVtJ3H6y5PYdaMa569cx3hHI4IhL1xuJ/x+Nx49voeXLx9idKwDI0NtGOTf&#10;MDrejfnFceh0Kiwvq6DXz8BkmofFsqiUzaaG06mD262Hx2OAz2f6roJBKwIBS7GCZpYRLs8idIZ+&#10;/r8tmJhuxPRsM+YW2zG/1IMRVSta+qtQ1fEKT5qfoKylDBUdFahqfY2X9c9Q21KOnr56/n2dMPNv&#10;WJqfxNzkDMa6pjDVN4XFYRUWelXQDMxjeVQPw7gFpkkrjJNmLI+Yoe03YbFVi9naRfz0AL8pAryy&#10;ksWbbAZDlXex1P4YC40PMFt3G15VMzw1NxG9sBfpW0cQukY4x+4irL6EtPYujI8+RF73AO7JUqQ9&#10;BLtuGyI9JxCcuwIPj/mlR3CVEKbSDYif2orItX2IX9+PwPGvETr0BQL7P0L61QnEHx1E8OBHiB/5&#10;CiGCHTrwBSL7vkD04FeIHPwC4d2fEsyPEN34a0S+/hXcn/0c4RMbETm/Gb6NP4Pv4Q6szNyG6+gH&#10;CO/8ANE9n8C76deI1h7HiuMx8o4niE1fgObYv8aK6Qmsvfwblq4gNnYcugv/Hm+cz+Gu2Qrjg4+w&#10;4n4B47NPkdU/QKBpHxw3PscbVwUS5kfIGp7DdWMn/Ic2InS6FKHHDxGorYW7vhmG2maoXzRg7nEl&#10;ZsrbMMMLQKNegM2hgd6kwpJmEJPzbRieaUTPGIEdq0PXeAPaRuoIYyNGFwcwvNCL+oEK1A1UYUI3&#10;gSXCObU8jt65HnTOtqF5uhlVQxWoGXyFoflOzBsnCfA8AdbB4TLCYtVghgD3thPS2idoqbyPjppH&#10;6Kx+hDbe7morx1B/PSZG26Ga6IHZqIHX54bfbUfT7YvY86QG/+pGA/7yah3+7lIt/vJ2Dd6/+ATb&#10;Tt/F16du4ZennuD9w1ex89BFnDl+AcePnMP240/w5dmX+PW9Dpw/dwOq7haEwj54vG7C5i0CXP4Q&#10;4xNdmCS4KlUf5hZGsKSeVAA2GIrwms0L38Frt2vgci3/AcB+v1kBWI5FiHm/Xw+rfQaLmi4C3Igp&#10;vr9TM00Yn6zH0EQdutlQNvdWobG7Cq9bXqGupx4N3Wwku9mAdlWju7cOw8OtmJsbgc9rgsdpgnp2&#10;EXNDrMEFAszqm4duWAfjBBvJSRusKgfMUzboxyzQDZmg6V6Gpl330wNcWMnxmOHP8nY6jon6hzD2&#10;vYSq+jaV+AVsU/UIVlxD9PI+JG9QdW+UINF3FTn/SySnzsN282OsOMvhnjuLbxyv4Hq5G7mBa4h3&#10;XUTo0V5EHx5E7NhGwrsdidM7ED2+BaH9XyK67yv4CWlw/6cIHPiKavwVUoe/QrTka0SOrEfsyAbE&#10;Dm1AmAAL0KLAkR0fI7ju14h9/Ws4d/wS6cFLcF39EoGtf41QfQnBLIPz6G8Q3vMxYny+bfuv8Eb7&#10;FO7pM4jNXUVs6gp0F/+GCvscyy8+R2zhKsIDB7F85e/xrecVrC+/gv3ZRvzWW4GlWx/hre45IrUH&#10;4Tz2CZI1F5Cru4zAyS1wbaUDOLwJwZIdCJbuQejUIfhPHYOLQLvPnobr8nnYayrgUGt5YRlhJ1xG&#10;yywvsEFMzLWhb6JWUd/usXp0jzejc7wRvVMtBLgfo0t9CsC1/RUYmOvHJCEe1QwrALer2tBI5a4a&#10;rkDTeB2mdCPQEl6dfR5G+xJ/zzKVyEAVnkHb6zuovFKClnunUXf1KO4f2YKm5zexONODZc0o9JoJ&#10;6JbG4XFbEI4E4HPZUH/zAvY9qsB/uPQCu07ex5FDN7Dx8gvs4PmBE9ew59QdbDxdhk1ny7D33FPs&#10;uvgUX1yWqsQvr9bgL5924vyFa5hTAPYTPBfV0YOypw9RXfMcqhkq5MwA5heGsaiegFZL5V2egcE4&#10;C6NxTgHYauX/QXgddB4CsMAr5fUavwNYwP0O4KCFDRBV0TROeJsxOVOHSVW9UkMjlegeeo3uYbqZ&#10;+VHMzI5jfGoUc0tzGJ0Y4uMdGBtjQzbZo/wdPp8FoaAdwYADdqMZiyNLUA8tQzdqgH7cRMW1wjJt&#10;h4Xw2macCsT6cSrwsB66QT30A4b/CgpMgMU+C8C5WBCqxsdQtz3CxKuLmKm/C+tkHaLl15Ck+grA&#10;oZs8tp7F7xJt8HUfhuvOOrxRv8SK+imy3dfgv7AF0fM7ET63HeFjGxAqWY/EmZ1IrsKbOLEZkcPr&#10;Edr7FeIH1iNKaMO7v6R1puKWEOAj6xAXZSXIAnHkoDz2OZ/7BWJU4dDWD+He9iv4KvYia32EZP9p&#10;2E7+PRLdp5HR3YfnxPsI7foIsV2fwHmQjYv+CWzN2xAfP4vI+CVoL/0dfusuh/7Z50hr7iDcdwDG&#10;W+/j/xush/PZ1/C82I9vpx7Bf20ToncOwHfgQwT59/n2fA33po/g++p9+LZ8Cv/O9XQMWxA8vB2+&#10;0gMIXjkH16lSOI7uh+fSafj6uxFyOZSLweUlVNY5LGkHMU6Ae8Zq0DlSjbbBajQN1qCR1UbL3ENA&#10;B+Y6aaEb0KRY6h5a6n4MLNI+z3ahY6aDCtykANw62UyAR7FEWBfNVHfDNAxWqr1bBwuhHm56jms7&#10;P0U1nVPF8W048cnfofXFLaj5ejoCrFOPQ03FcTuMiET88LvsaLxxEQeeUHmvN2LnhUqUnH+GXbde&#10;Yvulp9hGqLdfr8b2yy+x8coLfH7lJd6/WoW/ud2C/+1+G/6X+534/zwdxMXz12g32xCK+gkdFZhW&#10;+vmLJ6irf4WFxREF3oUl/t1sQPRawrtchFdRYKqv1fY9wKK+Au4avEoRXH/IAl/ArJRA7PUSIP0I&#10;bXMDhsdfY2S8CmOTNRgercTAaC3UjBIetws2sx1atQ5Li2pMT03SqYzBoJ+D28XX8jsJrzgGB1/T&#10;AY/djuVJwjtihInQmgisbc4Fq4C7Cq+AbJzi82ip9WMmGEaN/3KA37xZ+UH9c0AXCG7+TRbffPMN&#10;QrQOPY/PQtP8EJOvLmCy7g68vGBiL64icf0wktcOIXr1IKLVJ/HbeDty0zcRurUd6YfHEb1CS0rg&#10;4iWbWALpBkVxE2d3IXpmBy30ZoK5Hckjm2mLaT+PUl1ZodIirGGqrf/0V0iUH0Xs/HpmzF8geOYL&#10;NhibEb6wkapKBeYF6dv0C/jZaBRoeb2q4ygsXoPl1M8RH7yI1MJtQvtLPo9WezdhO7MO35hf0dry&#10;b5q5jMjIOVhuvoe3/hoYyjZhRVuGUNU+eM5/gnzjefjPf43o6S0I0DHEjm2CZxez+NaPEdr+JYLb&#10;6QR2r6ON/wL+jR8jsHs9/Ie3wXeC1r+C+X9yFKG+Ltge3Ybn9TPEjVpEw15EQm64fbwICLCawE3M&#10;dSj5t53Zt4kqW9v3GtUsUd3GwSqCXItWVssIM/JEB3pnutEt9lnViS5CLCpcy8cbRxsxRMVW6cag&#10;0o5illlYQ6tt4O8xmaYx31+LO3xPqy7sQzkBPvvVL9EmAKt6oWce1hMiDWHyOI1U4CC8Tisarp7H&#10;zie0zfdasPNWC/bfrMXuO5XYevM11t9pwD/cbcBf3avHv3nQgv/lYSv+bw+78D8+7sH/9XkX/puH&#10;vfjz1yO4evEq1P0dbBQCVEYXAfagovIVGpoqCPAoFhfHoCa8Wu0U4RX1nYPRXMy+NlFfm4YA66i+&#10;+u/s87sQi/L6CW7xKEosABugXR4itNUYHHnJqqR9buBt1ngL1PxdTqcDVpMdBq0JC3MCsIq/08DX&#10;cPJvdFPJBV6eE+CgzwG3kRl3ygjDhAWWWScs827YFjyE2M3bLuU+8wxtNGE287ZJYJ62/ZcA+If1&#10;zwLMyr/J4dtvfguvZQn9j8/A0PEMU+WXYGI2c/GiCj86h9QVAnz5EDI3DiP28AjejD9Eou4MAlTa&#10;NB9Ln6dVpk0LHqTiniKwBDh2dAvip3chzgsoVroViZM7aY83MaMy+57cgOSDA4R7G6In1sG170NE&#10;Kw7gd9ZyGE/9Et7n25CauYKc4QFijScRoH2ObPoYng2/QrzxCAr+KjimjsDTugf6Mz/Dm7l7yExf&#10;h7vkfcL7CQI7qZx0A9+4a6GvJKxLDxBpPg77pY/x+9EHVMnNSD09iuCp9Qjzd7s303rv+BSxvQR0&#10;12dU/fWI7KVToPIG+fd6N32C0A5xC+v52l8itJOwH92NcOVTJEwmxEMhhKm4zpF+2LqpQCYdwfAi&#10;GHYzCzKb2hd4kY1jer4XI4Swa4QZbKAadb3lqOl9hZrul6jpeYla3q7rfY3moXoC3IbuaYI7I+rb&#10;qdjoXv5800Qz6kcbeLsb4wR3jPdNLXTTlg5AZ54mHCNoenYZL07vRMv1o6hgw/mIn0vrs2vQUNX1&#10;C4OEeIgKPACPy4RILAKPzYSWm5ew61k7/ufHvfibsh78m8edrD78+cMO/MWjdvyvBPdfPWjD/5OP&#10;/d8fd+G/e9KN/0HqURv+h3td+KuX/bhx7jJ0AwJwiArppqp5UFlbgea2GmZeZnqWhkDpl1UwGai+&#10;ZgJM5yAAO5h9HYTX4dAT4KJ1/qMA/6CscLmX+d6OQjXbRlWV6qRdZ9ae6VVUX0uVt9mtzPtWRgcz&#10;NIsGqKZ4n8VEeF3wi+oq8DqpvjbFjVgXzMUOK+ZcsygvAZay8NwsQK8ei+ff3/7JAZYqUIG/pQIH&#10;rItYqL8HMy+gsefn4Zlth3ewEpE7J5G6eACJC4T08n4kL+1B5OIuBM/vQJz2OHPxEJLnDjDn7qKq&#10;0noe24LIoY20x8y+J7dTzbYgdXyrYqfDJRvgPfgpsp1XEG08Be/pT5kbP0GwoxRR9XXkDY+gu/oP&#10;eGtl/nQ8QCFQgVBtKZWPAG3/DC7m2lTPOWQdT5A03cAb2mDb9Q9p4R8jOX4TgZJPEJGMvfdLxC/s&#10;wX9cfAXfzQ1IvSCsZzbDu+cDNgYfMlfTmh8Q5Rc7z+fvosJKLt/J37PzMyT2swHavxHBvev4+DoE&#10;txHsrZ/TAXyCOAEO79sI/+3TiC2NIRmPIR2PI8EI4mfmtU6Nwa/XIBIUBXLBywvN6liEVj+BWarm&#10;BEEcmu5AJ1W0sa8S9T3lqO56oYAsdrqDqtE91YqeKdptVQftc7cC8cDiAAYW+tHG+xvHm6jKHejn&#10;Y0NzXRiXDi1mbINtDrrlMdQ/u4LHdDvlhLeK9ZRq3PT4EgHuJsBDVOBhBWCv24woAfbazGi7fQU7&#10;n7bhvysbwP/4rI9wDuJ/etKH/5nZ9l8/68SfPW3H//a0A//vJx34N6y/YP0Vwf7lk0588rAZJeVt&#10;eHL2InTDjA/yXvg9CAdpoSueKwBrNJPQaqawrJsuAizW2bIAk63YcVUEWEu1FPU1/qcV+J0qWmgj&#10;f0YHp0tDUBdpxeeVLG2zafkzVgSosC5aaLPRztxvhHphGTPTVH0Tf57KG+DnJBVk+am+ThNBn9Rj&#10;ecSk2GcBV9T3O4jnqcACLEuOyuOLXkLv+ekBfsMqvMngt9++hUM9Bm3rE/imWjD+4hxMzGqRsVqE&#10;rpQgdXYPYmcJ7+WDSF49hBTtdEqGls7tQZI2LcFKMW/FCGqEypssJbhU5AhvR4/TUpcSlMNfIPro&#10;ALwtfA0qa3DiLMw3f4FY+xG8Dddixf8SCaqu+s7f47eeKiy3bEfO/Rz+2sPMvu8jse0TeLf/EumR&#10;6/DOnYJlogTfmp5g+cIv8bvlF4j3XIV/78eIHWR+JpQR2vPwsa+ZiT+Ajwrr3/oBkjs+R4jn0T3S&#10;cbYesX0C7xeI71qHhAC993ME2Fj4t7Ih2MMG5/AmNjyEdQdfj+obETtNgB2n+L8OtSBBpUhFI8gS&#10;4lQ0hGjIj4DdgqDbjggv4FDABY/fBKsosAJwH3NwBwEmoISwdbiGObhKUeJmHocX+pRe5w6qbB+V&#10;uk+Ud7aHEPdgmNCNqkeU85aJFrRPtvKxLubkHoyyZpltzQ41bE4N5sc78ODIdrTfO43qc3txffNH&#10;aHl0FUuTAvAglgmxliUXeIR/v89qRtP1C1h/vxb/DRVWlPW/v9eO/8fDbvwFAf7Viy588qITHxPi&#10;dc87sPd5K86Wd+Du6ybUVLWhs7UTI12dmO3pgttugI9g+Pi/B+lCbj++g6b2Wui008zfVF9mUoN+&#10;BkbmXhNFw2wX2NRwCsAOgqgA/L0CC7hrAK9BvNaR9YdQS8+09FLLUJMDYTqgUMRDgO2KAi+rTZif&#10;0WB2epEWnuA77HB7nHwd/r0sj5NqushMO2FWOq1EVRXrLEVQFWgXCPKiRzlK2Za8sKt9Sv0XB/gP&#10;M/GPIKZ9XmEOFoC1VISFhjvwj9VRgc/ByFwW638NHxU2df4Q4qzUjZPI3jyB+J0SpJmHQ7TQkUvb&#10;ESfQCapz5AQBPkQ1O7UBAWbKwOWtSJ7ZjujJLVTmTYhUniCo1Ujo7uC3vhqYX37K7HoZwdkrCMxf&#10;QkJ1AabHv8a33kpoG2l9fa/hfrQZ/u3vI77tI3iZbXOqMmRtT1CwlSHZchruM58i96wEoYubETr4&#10;FQFmFqcKR/Z+itDGXyHGHJsQIMUiC8DMyPF96xBlRQhscNfH8B7+EoGjBP8o8y/BDvFnwjs+U3qb&#10;06U74N/P/EsbGj61B8EntxAd7UVweREhtxUJgptKJpAgxBHmyRBVJxTyslX38kIqdmKZrfNKBp4h&#10;oGOqdgyxkewjpMVx4NdoGahCN99/lX4c85YZdI43U31b0DXdgk4qrkA8SIDHNeMYJICiyJ1U8eGl&#10;AUzydaeYg+d041QzQsCL3WycRdXtMyg7thWPGQdOfPhzNNy/xAzcDe3iIGsYS7OD8HusiCVi8JqW&#10;0X73Ok6/bMXfPerAp4/bsPVpE/Y9bcCFV614WN2K13UtqKlvRXt7N8YG+qGbHoN5YRIe3QLdmw4+&#10;2zIdiI6lJzxsyGifg2zQrty8go6OeirvFCGmAlN9BWAZc1XGfRW1FPXVECjJv98PH/3zFvqHEK/B&#10;6/fbeG5n0RrTyjsczLR6Pf9vHeYIr2piFouzamjUOuh0WjYqyzAsLmN5Wg/NmIF5tqi8VgGUsErJ&#10;+ZraKrUKtmPJV6w/DcA/rh9BTIALKyv49u0KVB3PqcD3oGm4jamq63BMtiDa/Ryhm6VU22NIXDmK&#10;+JUjiFKBk3dpSW9QeXuvItF4mvftQfjSLgSe7YP72QZEe08qMGYnbsBz+ktCvA2JE9vgfbIPBdcr&#10;qOs34FvPa+iffoSs7iY8g0cQnr+GxGgp7OWf4o2vGubGnXhLyF2XqIpUzzhzcOzw18jXXkS6+hTi&#10;9/cjeGw94rTl/u0fILj9Qz6+CXHm7Oh+qv2uTxDdxmy9+ROEN/KxbZ/R/n6O2K7PCTh/jooroHoP&#10;bEC++TKSz44RVEK6/2uqLW0ygQ/xdfxH18FzYxtc9xkdBl8hYV1GNpZALBikTfYWAU4kEaeNjkSL&#10;AIf9xfL7bHDyYjRTaTS0tnMCHC3vEC3yAFW0Y6SWKlyJjqFa9Aw3YmJpEAsWFXqortLB9bL7KV73&#10;vUIzbfXQ0gjGtRMYYn7tZsbrn+vFJMFV2+exSOus0oxgUTcBKwGwMFcONL1Az9PLeHVsO86vex9V&#10;9y4Q2m6oacW1fK15lVhoApxKwGs2oPbaFdS/qsGzymb0tvVjtncQU0M9WJwagXleBbduEW69GgHD&#10;EgJUUq9qEBYqvaGnAZbeZtjoSBaqHmK6sgyxGDMw40Mg5MOtOzfQ3dEAvZYWWuwz4TUw/66N+xbt&#10;bnHsV6zwuwCv9USvqe+7sK6dv3ufKLAMBxUV+HuI/T4XGwcLG45lzM/PKbW4uID5uRnM8X9TL7KB&#10;HZ/HfL8ai8N6mGYcCpx2gikKK2VdPcp9drktAPMo4Mp9PxnAb5TJG2sAy7GAtytZGEYaYB94ianX&#10;F7HcWQbnQg8iHU8RuXYY6WvHkLleisj9I0i0XUXw3kFFTfOOciSmbsFz5SsEGo7hG1890gQ07y1H&#10;zv8cqaW7cB37EJkTmxCjpfVXH8eK/Sl0DZvwLe2x6fEHeGt5BldfCeKGMkR6D8Fdsxnf2Grgf70f&#10;v515Ao9MBKF9Th/4CsmD6wjZp0hSEaOEMcWcnTy8lfZ3gwJd/PAWBeA4M250z6eISt7dUJy5Fd3y&#10;KSJU4vgeUed1zLjr4Nv+a0TYEL1R3YPnwVYEJT+zEYgdolugtfbv/ACRujNU/FdImSqQDswjHgkg&#10;G00hRWBjzI/JWJw5OI04oY5GQrxgvLSRvIiMVCLdPHzGBSqABgbTFBY1Q1DxfR2f6cAgG8jeiUZ0&#10;0vG0D9eiY6BOGRceph3uojq/bH+CW3U3cafhLuql15nQTVCBh2h9+2f7+bxB3h6FyjCpgDw+348Z&#10;KquRmdLCmh6jBa+6j+rzB3Bz26eouX0Oaiq5ACwzsxZnBuETBeb/IRZzpLMV6olh2PQL8Fp08Ojn&#10;4dXMwD0zBvdwF0xtVdAS0NmH5zBz9TAmTu7AMBV+jBFr6uF5dLJBHKJbGX9xB5E4M3CIGZgKfPve&#10;TXQRYAOVV/fOrKsfA7w29vsuwGvq+y7E7wL8h/e9C6+N6lusEEEO+e183Aq31wyXxwSHSw8jPxvd&#10;Mu28QU1bzHw8sgz1KB0MrbOoqlPj/84ir4FsWz0XoBXrzOesPf4nB3iFavvu+YoosgCdS0HbVwOr&#10;TOKovIyl5nuws7WOND+muhLgu6cQu3kQsd47+H2gGc5nVNTxG3gbrEfOVQHHvS+RUt3ghf4SGedT&#10;eCZPwzV6GG+WHsBT+jGiR5gzqWTxzutI2p/BNHAI31qfw3z3PfzO16j0JmcWHiPRTKV/vAfpqhOI&#10;nN9Ghd2E4Lb3kNi3Hsk9VE+qY+LoeiT20+ru20C1LAInE0Mie7+gAm9GXDrQ9nyGMK1xbDfVl9BG&#10;N9FGb5P8y3MBnTY7spu3L2+C/dEXCPeegrfuMAJX1iNwiOq9h/Z6xxdwln6Jb6z18C/fQ1D/HNng&#10;MtKhELKRFNIEN85KxNIEOINYhAocDBMKtsYGPWwDfbA2voZ3rAt+ZlODjNdqB6Ga78Y48+3gZBN6&#10;x+vRIUNHg9Vo7a9RrHTbEI/D1Xjd9QIPm++jjCA3jTYR2gGMLo6gf6YP/Spa8flRDM8NYIBKPDjb&#10;i/GFAcwRZL15FlYnFc2lgYaPdVKFr/E9EAu9SOXW0AUIwAsCsNeCeDQGn9+FkMMA/+IEP7d2mDuq&#10;oX/9EAvXTmL+3H7MHt2E6b2fYJSfxeDXP0f/5/8BnR/+FYaObYG1oxL2/gaM3ziBgdN7MVl+jw1Z&#10;gOpLFxLx4+79IsDG5Vks62d/MPNK4P3x5I0/Zp/X6o/B+z3EUt/D6xd4CW2IdjrMkmPAZ4bHq4fV&#10;tsAMTjvPyCLRZlk3xzxrgHZMD/2UVVFf55JfUVWb+nuALQKuxvej8itl4XN+AgX+YSnw0j7nklHa&#10;5rtw9FdA216G8fKL8Mx1Itr0BMl7J5F+cgH+h4eRM1Tirb8e9oYtKLhfw0+b/DZIu/vkc+S0j/nh&#10;n2a+vQ7f2BmE564gNXkd7tKPEDtOW13yBTJt1/FttAPfeGsI6ym4r32FfM91xB7Tft/cjsS1XYif&#10;2gL/ASol82x891dIUDGjVMzors8IKwE9upn3rVMqyVwaKVmPGLNseCfh3P8Vwmc2InySFpgXXOIQ&#10;fy+V2LfzPQJNO8374tIISO/y1g8RLz+KiPYWMqb7yIcbEWs8AudOqvUuKjRf33WOVt/dDHvvOXjn&#10;KpEK8YIP+pAMR5EIM/OGIqwo4U0ox6A3CI/DB9eyiQAPwPLiARx1TxGcH+FFMA4tFXhmYQ3gRgwQ&#10;4u7ROoJbgQZa5sbe16jrfol6nlf2vsJrGV7qryTAjYptHpgjvDO9GCDME0sTGJkbIrwCdC/GmI3n&#10;aaGXjcyYzNFmxyJcPjUGW5/jIZWx+ek1LEy2Q0vQl2U2lKofAWb0OLN7yGnH8ONbmDi1D5N0M6P7&#10;vsDgpl9h5JO/xdAH/w4Dv/lL9L73b9Hz/p+j69d/ge4PefvrX8BYSct87xzaTuyDubkC7fx51fNb&#10;iIcZH4IuRgo/Hjy6xdxcT5VbILwyTl2cuLGmvGv2+V2Afwzxd5CyAso5IRa7rFhmAbpon9fgXaug&#10;KK+M7RJsr9sAq2WemXcMC4uMCIwyk6oWVjtmp0ehnVRjecKkqK9YZFFfqTUbLYprIcwWgVZLZdYF&#10;CC4VWSslIP8ECvzjEhv95psVJNlaTlfcgrnzGRYa70PT/hBu/nPRhodIPjiFzP0ziBDgN5ZqxHVP&#10;4GrZibyzHJrmbfjG/QrGx5/S9lbC2bsPGfND+IaPIGV9hETfWQRKmHNPbkPsGFXv+k4UCGyq9hxC&#10;xzYidWwbAdxAwLchd5GZ+vhWpEu3Ul2/IkAyhfILQkhFJXBikzNH+BhzapCwxg+sQ+rodmViSIzW&#10;OkWQ3VTM9BidQDdfv5TKevRzeE98hGjtYQTrDsB/hqpMKy4NQ3TXp/Dc205HUQ9D0xZk3ZWIt52A&#10;b7/YbFH3r+E5vxU5RytCmipkXDokJfMy1yXCYUTCEVqzMFv3CEvgDcPr4IducvFDNjMfzsLVzGz4&#10;4j6sz+7CLqpGeBbUg5hm4zgy3cIc3IheAtw2VEmAX6KB0NZ2EVqCW8XbNX0Em/m4mdZaxoGLattP&#10;6zwBlW4GowujGJrpxyAVeWKJedg4B51pBmo9z/VjVP0Z2FmtlffQ8Pw6lgiwbr4Py7TfWipw0GtH&#10;jI132ONE/alD6N70AXre+xsMfPg36P7grwjtX/H836HnF/8aAx/8BYY+/xv0f/DX6OJj7Z/+DMaq&#10;x2hkQ9d8fBfsTa/Qf/oAZqseKENoAb8bsWgAz57fRysBNjA7Gw3zysyrNeVdg7gI8Pf598cW+l2A&#10;/V45p1UmoKK479pmOf7AQgcJcMjO16ItpuJrqLaq2Q6MjjdgZKweI+ONGON7MjvFxnVCBwPVVwF4&#10;kdlWG4BT/b09FnDNrO8BZgnAGjfshNiu+RMMI/3namXlDQqSfwlwnC3xUtNj6FsfYabyCiy8oOwj&#10;9QhV3UDi/knEr5YgdHM3CssvEZ66BF/LfqTMj6EdOIxvmIP1T79i/m2EpZHKbC1HsH0f8jN3kag8&#10;gtAhWl8qZfrUNiRZwf20t1TXxBECWcLMytwaLdmMAq1avFQy7GYkSzYhzRwa27eOSsrsq9y3GWkq&#10;cFSs856vqb4E/8B6pAhwonQ94ruYdR/uQMLIRkd1Fe6LH8J25jcozN7FN85XWAlVIvJqL8H8lCrM&#10;16C9Dr46SIXl31/+KVY8FQi1HIFrNxV4JxVfOsQen0LW04OQuYv514sslTcZDFGFqb4BXvi+KELu&#10;KC1yCB5rEA6BV2vD8pwJhkkdrEMqWGtqYLx7Dca65wR4GGrtOGYXejE61YJBAiyLGjppo5sHX6Nl&#10;sBLNtNEyrFTR/ZwAlxNgWuqxJgwS4BHm15HFIUzrplgzmNJMYUo9Qfs8ijlmSz1VTG2aZc7ux4Jm&#10;EDr9NBxu5jqqTm9nOWYmWqHhY1q+xtLcICEjwAm6CL8XY88fQHVqNwY/+znGPqLyfvzv0fcRgSXA&#10;fb/8M/S/95cYW/8LjLxPqKnCXb/4t1i4chSGmscwVz7G+Ik9mLlWCl3zMwR9BCfgQSwWQEVVGdo6&#10;qcDGRQL8vfpKrSmv1LsdWH9MgZUj4fXS9iuQ8m+X3uY1aP8YvAK3jCnL0JRMDnHKog+nhhZasvci&#10;7KL6fNxhsRBcGwG2K2O7ArCdoCoAU4GVDixC+6762nQEW1FfD+w6Pp/1kytwnhn47bcEmOF+qfER&#10;DO1PMfnyPHQ9r+BkLgs+P4/0A9riW1SmB7zYbXUIDJxArPsCct5axCTzTt2H/fbX+K22Gp4nO5Ft&#10;PI3Yw32IXNuN+OVtyJzfjYRM6iihdWVmSh7bqgzjxKmEUaqvWOIYM1bm5A6kj29B7MjXVOYtVFfa&#10;ZVri+CHePrGVwG9Shn0iOz9XMmzw2GfwXPkC/qe03gTTc/AfEBk4hZzzNXKhCrher1ey+T8FG3mR&#10;bcWKtxLeV/y7DjIPyyQN6bl+fYjglkNd/qEyxTJUdQi+7e+z0aD15u+LlZ3FN55uRBfqmd2NSPt5&#10;UXqY7ZwBBJ1BhFxhBBxhuC1UXqMXZsKrnzNAPa7B4tAidAML0HeOQdfYAcvoKMzMWlrtJAGmBaZ1&#10;G51uRR/VoFs6skZrqMTVhLgaDQOVqOx5gWpRZMaaZjamA9NdGF8awsgCa34Yo3NjmNGqsGhawLxh&#10;FnobL0y3GRoq3JR0aGn6oV4eh9myAJt9CXOzPZieaoN6qR8a9TDmacN9PpuiwFECPEGAp+houn7z&#10;1+j91b9F/y//Av3/+Bfo+8X/jqFf/1t0/PqvMXFoK7o/+Xv0fvy3tNN/i4Zf/xWmTu7ByPbP0f2P&#10;/w7zZw5iofIuQh4rI4Wf9lwAfkKA6wjuKsBrUyffsc5/LP+ulc9XBFgyrsyFFtssvfsy5THA438K&#10;YCmx1cWSxwj8KtihEDN/yM3yQGZhydxny5wdunEzjCpbcXhILLQCMCEVC/0OvPZl5mM9z5d5v86j&#10;HO2s/woWuoBvv/0GXr6x8w0P4OOFMvX6CrS9vNjHqcBPTiPziBDfPYtw/RX8U6wXwYZSxKpOY8VR&#10;jzeGcoSflCBxdTeidw4jQVijp6iIZ3Ygd3YvsrTFaZnkcWoHQd2orDRKEtoEAUwelA6nTUhS6cQa&#10;Jwhs9Nh6hE5RrS/uVIaCkrTNSWbi2OmN8B79EJ7rVO6HOxE49gFinSfx1nwXec8rxIZLYbr+S/wu&#10;WA9L13689bxGsH4n7Jd/A2/VdljuvY9vArWEfTdidARp/r6orG6qOIps8DXMPbvwWz4evL1LWbYY&#10;YgMTOryeDddRFJpvI1F9HZmBZmRmxhHVquE38IIyO+CzeVg+eM1sjfUOKqwRmgmBdwkzPQSrexYL&#10;PdNYohKbZ9jqL2tg0M9ThYuzssZn29A/Wc8cXKsMKUkHlkzukDXC9QS3jgpc2/eKt6uUnmlZsTRM&#10;+Adn+jA4NYBpKvCieQnLDiMsvKDtVL5Fwiw90qolZmLtCJZNU1SbBQI0i7m5bmgW+6BjQ6CeHyII&#10;VOB4BLGADwMPbmB02+fo/Udm3V/8OQaYeQd/81fo//W/Q+un/4jBCyex3NWMoTuX0XVkLxo2foae&#10;XV+ie/37zMT/nhb7bzFTsgPzZVcQcRUBTsSDePX6IVo7amlh1VTh1bHf1d7ndwH+Q3jltljoYu9y&#10;MesSRgFTZli9o77fqS7v+2FZ3zm3f3dfQIaXZOqkMn3SyejjgEFlxpKsKhq3KnOfZbKGgwBLKTZa&#10;gdcHO8F1GIol4Nr0hFip/wqdWG8I8DcE2LM8BV3nc5i6XlAxniOgGUKIChEpI7xlF5G8fxbZjof4&#10;dpY28/5h+G4fQGrqKfKDtxA8tx25G0eRvrwfGZlySYhjJ7cic2YXUucI7+VDSF1anbXFfCvWN0Eb&#10;nD5ESy02lUCnZNYWs67n0iZ8oy5D7AFfZ/865EuZndkgxJtPITx5lrn7CWJzF2G8/DO89VYgrLuA&#10;Ao+hnkOwPvqQAFdBXy12+DX8tZthv/8JIoO88Mo+x9tQPTMvGwNZ+URAY8zAIXEV7jrGgBeI0D5L&#10;/g3v5eOHCO9xKvuFvYic2Yk4G6PY5VI2UpcQr3qORG8voqolBI28iGxu+Ew+uNQuGGeNzJlazPUv&#10;Yb6Tqte9AFWPCguDKqjHppk/56BfXoSeWXBBM4bJ+U4MEOBeKnDXcB0hrkHHGEEmxK2EuXmwQpno&#10;0UiY2wl573Q7hgnnKFV4jAo8qZ4mwFqYvLR9BMbstkJFqEcXBqnAo5jVjGBJycKzsNM6LtNK62jD&#10;DatTKd1U7Fg8jHjEj8FHtxUl7flHwvsLqi+tcs+nP0fTps+x0FjFC91FC+uCy2aGQa1C483L6Dyy&#10;Bx1f/Qadkps//jsCvBVz988jSoDD4QDisSBeVzxCZ3cDlXcRJgK8Zp/fBfjdxftildeU16tYZumg&#10;+qHC/hjc4sSNIqjS27xWYUIbVoaQ3rlPGRt2wB+ShQzFKZQ+h6sIcL8eulELP0fXdwA7NczCzMP2&#10;VeW1E9Q1gOVcymb0w8r6FwOsDA2t1h97/MdVKBQ7sfyGaVjY6i+13Iee9jlqGEVsvAXxZ1cQu8sc&#10;WHYJybJzCF0/ighhjd86hpW6W0g8OYbkBYJ7rQQ5qpUseohf2o/k+T2IH9uExElaaEKdPs86u492&#10;ei9t9FakmH1jBzcp0xlTvB05SUt7cyucVXvxbaQOvvt7aKU3IXV4A9X2C7zRP0XCdgdp00OkF6/C&#10;dPNvCWs1lhu/YuZ+CG/DbrjL1+GN7xnUFZ/i9746eJ5/gWjfaSpvEwKzl/GN7TVcJz9ROsikcYjL&#10;ZI8jnyN6dRch3Qrfvo+QpnVPHNtGt8BcLosxjm9TYPbv+QIhWWl1ljn90jEkrhPkp4+Q6GxHQqWi&#10;KhsQXDLCNkZA+yah7piApm0K2vYJaLsnoSHA86OsaTaU6nksL89jUT2JGYI2MdOBoYkm9MrC/mGZ&#10;kVVTXOxPYNuHqwlyFYEWhSbgow0YohWe0oxjhhl4TreAZZuRyuuBk5nTwPOpRWZiZtwZNhAyvXJx&#10;eULZUECWGZrMKmhpn2Uu9NJcHzwyFzoRVTqbxp89wOj2L9D593+GQebbzl/+OdrpgAyTA4jIcyJB&#10;BL1O5kYzXITHYVvGs12b0LvhI3RRgbtpu6d2f4mZW6cQcZqLAMdDylrgrp5GGGn1Jf/+c5M3fthx&#10;VZyYIfXHwF0r5X4e/wDgH8G7dl9AFjCEi3OgQwE3Ak4PTHNWfk4GAswGSuX8gQJLh5ZdF6TiUnWp&#10;tgKv0xj4HmTCKxD/FwC4QChzCphKD7MyceOPP1dKOrFW3hbg5gdt5YWiab2HpdYn8C90wt/yBOnK&#10;m4r6Zh6cQ5ZZOHn9GOJXCerlI4icFqXdgSyVKXXtCHI3jyFzoxSZW6ybVGQqcZwAJ07vROr0LiSp&#10;ZDmqcO48gTlPxS07gNCL/YgQUO+dLbTkz5mrX+Jb12t4rtJOE7D0gXVwnfoK31hfwtVHqAlidPoS&#10;THd+gW/D1TBUE1oXH6veAh9rJVAF49hR/N5VA++Vj5AoL8VvLXV4a3yKUNl+hGXXD5kEIiuOdn9C&#10;B1CcUhkr3YzUSf6Nx3ciUsIIIJM5mNtl+mTowNeKO4gS7OipPYicoiofpdU+sgORswcRvX0BqZpX&#10;CDUxQ9Nmu+tfwfHgIVxPnsH98iVsLU2wzs1QtRahnZ/FsmYOGg1hXhxX1sYuEqhJgXi0Hj0jVVTj&#10;KvSN1bCKu3YoC/8JrpRA3DfVoQC8aODrGXUw2aywuVywuR1Y5m3V4iQz8gAmZaxXP6EArOFRb5qG&#10;0SJjnyP8W0agmR+E12NRMnCMVncN4O6f/e8Y+Pn/jjbJwVdPKR1RXp8PkUAAHtp0l80Ah0WHYMSH&#10;kReP8JL2emDLB7TRf4PBjR9g7AI/V6sekWgISb52XV25ArBk33cnbwi8fwhwUXHl+C68a9Cu9Tx/&#10;B+4Pbhft8o+BXYNWxoJFkeW2svJIAZg5mA1fwOUhsHZohxiBho3QySqkebqa1RlWRYBZtM92Q1GB&#10;iwDLOYGmA7Ob/8UAv0Uhn2WwdyGTjiswr/zR531fMo3yzZscW9l2OCfqYOp9jjlmYT+tXaL3NQG+&#10;jQxVOEmAU/dPI33nNOE9StU9jNTFQ8y6+wj1YWT5WOYeP+w7h5B5SpBvHUGatjl7kYp1aid8F79C&#10;uIZZmRD5L69HpJeKGKjD70OV8Lz4Av7mQ3gTKIdv6QLeOF/Ac+5LZA9spN3+Gt6Lm/A7F8Ec3Iu4&#10;+TFCQ2dgufsZVbYC86++wLd8HcurLQg82YR/oh3+nfMlkg0nED5KtT36NUJnma9PbUJo56e0z58j&#10;IiuVDhV3/IjLsNSx7Uie2MacvpPH7cpqpjAVN0pwk0dFjdkIlTLDH9mOOC19WJ5zdAf8u9cjuP9r&#10;+PetR+DgdtgPb0V+6AmcNcdhOEB7fmwPLCe2wtv5FAGblhZrGWbtHAzaWWVd7Oyc7ExBS2uYwNxS&#10;H8ZVrRiZasDwZC0Gx2swQICHJhsxPNWMQSp0/1gDbTahpjOaXBrDonEJOoKybDEppbNQPcwEWDON&#10;QZVM7CDARtp3/RSWdJPQG+myrLIKaBx67TC0fNzlMiGWiiGRDGP4+X2M7lzH/PuX6Pn5n6P5g39P&#10;R1aDSDwGt0c6fQK00FQmydt2PfxBL2Za61G+/iNMMC71rv8lRrZ9jJGzuxEyLSnLFBOJCBqbKglw&#10;E+FdhJkq/EP7/P3iheIChiLA38Mrw0RrCksV5lGBlMAW8+wapARTer75+PfgMvOu2mVlnS9LmZG1&#10;2okVVNYAe5UKuAnwkg3qIT20w3w/J2wwyMJ9GU5aBdhBBXbqg3AZ5CjK6yPEfMzI57Cc/1KA3759&#10;i3w+TWtjgN9rR47nMtPqjz13rQTglXwS1tkuuHjxaDvKoO58xmw5iORwA5IVtK0Vt5B8chmpe+cJ&#10;6kWkr59AkvDGzu9HkBY63XcNyWfHEb99CPnRe0h0X0byJi2z7N5BFfZd24yC9gkKiXYkx8/DdutD&#10;/JOvHq7pM/htsAbuBirg6GnE9bTGPdvxrYOKeuJjJPauR5x51H32S0JdjqTnHr7xvoLz5SZ4Kvbi&#10;P9proH+6Gb+beoTQLapjCX/m0lZEzxGs3e8jSRATtMvRXQRWlgcStOjerxGXHnFm8ZSAe1R6t2mV&#10;aemVjQYIrszoknnSyRIBdxefS7CP7VQgjhzdjCBdReTwFgT3fY3Azi/g2bsOHuZp/b7fwNd9BtH5&#10;W3A/2w3Hrp/D/mgnMvY2hMwTcFG1nCYtc6gKquk+TE13YWa2lxAPYl7dT4h7MbvQjanZdkyoWjAs&#10;Y5UTjRibbsH4dBvPm9E32oiB8TZMzo1gUU8FJsBa2uYlkw5zejWWmIdnl2cwMN2LiaVxzBlnsGCY&#10;gVZ6qQmwmSpsNk7CsMyGgyrsotUVgFPJCMYrHmNqPy3xr/8afR/8LZo2fwTDSC+VNEawmBfDPvh5&#10;dNlNcFpN8If9mGitwesPf47hLbTRv/5LDG76DUbpskLM+JFYlACH0dnVTICbCfASLIRYFLiovmoC&#10;LMorSwcl9/4QXgVaQriWb4sK+y6g31dxxpVM2JCiuvr49/ppjWUeNNVWFu5LSQ+0ArL0QAc9LFl0&#10;QYC9hFBHBR4zQjtCC02AjTNuWGijpQNLGRNeDsBNeIsl6uuFy+RXSkCW+pcBTAWWLXLCYQ9sbInD&#10;Ye8/C7A8ns/G4VIPwDvXivnWx7Cwpfdr+glwHdI1D6jCd5F7cRO5B5eRu0O7eP0kclePIXW1BOmR&#10;e8i4KxGsOQL/0314G29DduExkld3I3+d951gDu69hZTtBeK6h0jMXYX+3m/we38jLPXr8Ft/NVy1&#10;Mg3zIqLqi8r0y7eOCgQvfY3UIWZOUcNb2/Fbby1cM6dRMD+F/z6V8MZ2JB4eYHaWJX/rEDnCXFsi&#10;0yk/VXa0lGWCKdreOFU8RdiSVM40gZXdQhKENSnjz6LCzODFaZUyd5oNyd6vlDnSMf6sor4CNu11&#10;5ASPJ7cra539/H1OZnZf/Sna5hNwXv4Shm1/i0jXBUR195HUP0Zm/jk0O/8RueHbSGtfwj3wCGGP&#10;msAsY1k7hZmpHkyON2N0pB4TBFOlasfCYo+y8d0S1XFRM7AKMmGd7eCxkxB380gwp/qgmqf9ppqr&#10;jRqo2TAsGtWY1swS4gUF4OEZWmj1hDK8tGBQQScTPPSTMFKRjYZJWC0quB1LbOittNARZFiztS8x&#10;yEau58P/gBm+D4N0V0uEL5mII0AFlrW9TrcFbgLscloQivnQfu0cqn7zN+j54mfofe8vMbThV4oC&#10;+/WzCsBioQcGu9Hb36YAbCXAa/m32Hkl6luE948D/KPMK7CKqvIYWDsSXikBN0hIZXaZgFss2mTJ&#10;uCy/LG+UzMsK0jaHgj6E6Spk8UnQ54Hb5IJp1q50YuknrATYpSxYsKv5f+t8cFF1BVyPMcSiEq/C&#10;6zYT7NX6l2dgApnNJOn5PUjEwkpn1n++Q2sFuXQUzqUBeGZasdT5HOaRBoR0Q0gN1iJX9wjZGkL6&#10;+gZSTy4g9vgkwi9OI1t+AeGXx5G3VCIbaEZw4DwijSfwu3QvUhN3kKRtTZ/aheiV3Uh0nIO9irAs&#10;EeSZK7BXbsAbdwXz6ydU4GpYX3yIgvoOQqrzCE2cxYqlGpFrW5A9uZvQbWMGP4zfORqRcT5HYeYh&#10;Qpe2I32ccB6iwpbKZgGbkGZDkT7OHHtkHcFbr/ycdJYlj2+n0tL+UnFlgohMrYxLJ5Ys4t8rq5LW&#10;IUXIZa51nADHdwvE6/matMqHvoK79BOEnuyk09hN5SXoh77mfeuQnuB7YnmOfOA1vM0HoSv9Od4y&#10;d1vHTkPfvAWu8l1wHvsIzjsbYbz3JZwNJ5HwTsFjn4NFevylk0mGhQZfY7j/FYYGyjE5WUdb3a7s&#10;77RsGMPcQg+mZzsxM9+DmbkB1jCm50apyEOYVU8x285jVjeHWUK7QDs9pVYR4hlCPEf7PEabPUmY&#10;VVTneSzTusr487JxivZ3Bk7vAty+JV7YRoLmQioVxEzza/QzBvRSfUfX/xoDJRvQf+UMCoTbL/Oa&#10;eaHbXLKGVrbhccM2N4aHn7yPbtrmrs/+Fj0f/zUz8K8wfHoX3LppRBMxAhzD4FAfAW5XLLRldf7z&#10;GsAyucLtLsL7xwAW1S1WEdiiIhfLp9hoJ0JeAikOQTbRc7vgd1OFafXDft7PEpCDCrxrqltU3lAg&#10;SE5YBDnk98BrlaEjJ4wqB8yyD5bKrqz3LQLM0rsJsQ8eAwE2UYXfAfe/HMAKsMy+hTzeroL7nwJY&#10;ZmLJMRP38cPoRmR5EJq+CmUrnZhhiNa4CoXGZ8jXl9FKX0a4iyqsfk3AahHvv4jw0Hnk/VVIy0qd&#10;iVsIVu3D7yItyqKA2PntysSM7IXdiDYcgaOGwFmfIUULHW4+gHy4Br6F87zoX8J84338k7oM0Z6L&#10;SNWdQqbxKmJntyN3cg+y5/ZT6Q8i++wM8q9OI3iWsB0jYKcJsbz+KTYQbCxCJ79G5DIV+xEt72Nm&#10;5ZObkOTj0sMdO1Qce47u+0KZ2ZXYwyy8W0qWHH6O8LYPmWffg5cW3HvsU8QfHkby0g5YDr2H6PAV&#10;FNwvkbeXw3NnGxzb/xHe29vwf0Q6YXq1FdnlZ/APnIPm/K+UlVkpOoS4/iE8TUdhPvJLBGqPwtde&#10;ivnnm5Dxd8M7Xgf/TCc8tLBGup65qSZMjFRgoP8Z+gaeY5jnszPNUC91Y5a2eXK6FaMEfWyig9WD&#10;odFuZuMezC+poF6m2hLYWY0Kc7pZTCxOYHJxEvO6eaiWppTe6AXdDHSmRQI8z6zNDOyahyfE7OlT&#10;QW/pg8k+Qhi0iMZt0Ewwg587gL73/gO6fvNX6CPEtRs+xEzDK2SyMcQSIXg9tLG03c7ZYbzc9iWa&#10;91CxqdYDn/49+j/6Gwxv+wDjF/bAw78nnEjSQscwNNKPnr42xT4rk0pW4S2O/X6fe4vwvmubpee5&#10;mGHlGFJApBUWm+wrwuqzOuA12gmWnZA5Ydc6YNPwfNlByNzwyjg9823A6+PPUGkDXkV5i+rrJ7yi&#10;wLwd8MNnZwOlJsBUYdnfSjayM89JDnbBoXHDqfUQYlplZl+36cfwihL/F+iF/j9TRYDfIhFyws0M&#10;FtAOQEd47bRtcQMzcPsrZJuoes0vEanhhexsRNpTj98yy9radiG9dAPpSD0ChmuItx1DvPY4vvU3&#10;wfuE6ktwk7ScvuPr8VuZvWW4h5y/gvCW8LVK8I27Bive10i0nkSM+TX79CgilwjjURmnJaCHNjN3&#10;bkf29B7Fysp0yfTBTbyf6srKUFGzJwhw6XaES9Yh23AO/v7TyKjuIjlwA6EDnyBzSHqYpdOKmXa/&#10;WHJRbVp6qmicuTi46T34z38Bf9lGWJ4zp8/fQ3CKjYrzBYzXPkCk/hDe+iuhHSrB2yj/r7LdcG1/&#10;H6ErbCxq9ivKumKugbPlMPTnfo0VXw20rTsR09xCRv8C2tMfYEVbjoDxBaz9Z/DGUgPPvYMIPjiJ&#10;SGcVIkujsNIy65c6sTBZi7mxGkyPVWNqrAIz41WYm6iHarIRE6N1VOkaDPU3YGioDcOTfczL01hQ&#10;T2NOM42p+TFMzI9iYKofw6LOAjXVWLUwTshpnQ0L0OhVcHgITEBDiKegMXURcv4ObSPM1lG4gwTK&#10;Og1VxW30bPgA/bTRHR/9LQYZHxoI6PD10zD11EHXVoWJ+5fw7POf4fUH/xYdW3+Dvi3vYWDdz9D/&#10;1c8wwegyefEAgrolxOIJZusoBkf70dvXQnCZga3fb9outTZRY62KUyMFXik2FtIBpeRasclij1dV&#10;lmrpIbC2OYKmkg3oZKN15laWQUp6kWedVFA+R+uG28ica5dhsCBhJbSsIsBUYsVGBxFw+ZmDZSzf&#10;CsO0RVFisdSWBQdVmABrmHmVjqti9vVYijZaAPZYpH7iiRxFgGUhA3OBaQp+2mbLTAeC5nGkjeNI&#10;tpYT4BfINT1BrOMB3oa6YR6/gDehOjjadiNreo6U5zm+CTciMnAGvtZD+K2vAc6bm5A9vkOZuxw4&#10;tRkrquf4J38HcrOPELy3A4lrrP7ryBoeEYbNyF3bjwRhzxymXS7ZShu8DRkekwIxgUsJuPuZZffQ&#10;/u4lPDs+RYFQy1zpxL6v4WHm/f3CS3j6zyG18AShqlOIHmAG5sUXJdxxAf74TmXhQ5IWOnWQr7t/&#10;E9xHPkZh+QnywWfM8c9QcD1D3HwXbzwvqah/h2jfMbylUwiZ7qLA/9lXth32Pe/DdXk9Qi2l0N3+&#10;GHkZW67fD9O1T1AgwKbeEirwE2TmXsB+4lMkmtggmBrw7UIFfI8Pw773I/jYkAQvHkHgxXUE2EgG&#10;e6vh6alQpq46plpgmmhkBmuAga5omaUda4Z2sAGaoRboZoawoJnEDPPt1MwgxlX9GFUNoG+8C92j&#10;HRiY6Ce8M1gguCoqsIZ2etm4CD0ttMu3DLtnHlpTL9W5FoNTzzGiKmeW7oDeNgWnZ4nKNYrFJ1fQ&#10;89HfY2DDLzFesgmTJRvR/OXfoYYK27bzM9R99Qt0fEi4qdB9G3+DsV2fYerwRqiYmaeuncDMy/uI&#10;O2WdMTNwOo6+oW70yIJ/2/cKXJy4IR1YP+x5fjfvKh1OBFfpYZZcK9veuDxUWwess2ZYZcsbAXWa&#10;t2ccvHbtypavNmZXi4zjKntWuRUlNcnWOEv8WQLotQUQdIcQ9oURlcUotNFipwMe6WHm8+dkHNhE&#10;iK38Ob7+gr0IsLYI8PfQBpUqngvQ/zUUmHY7G/Mh5liAnx+eR2Zg2VXImCZR6GlAtr2KED9GcugF&#10;81477BNUkkgTPF37seJqgFV1DFkfL8C+00gvPsE3lgZ4Lm5gHqVCUx2zJ3chcXUPUk+ZAW8cQuZq&#10;CZJXDmGl4xFWBsqQuLQPObbY2bP7kT5Cy8sMmj9AqEsFuJ0KeMkjW5A7tgtZeZxgp6nG8b3MoYQ5&#10;xaN3/+f4XT8bGVrsfPddxG4eQOLEVjYCVO5S2upjBJZ5PMm8nGT+Te7dSPv8GXyXN+L3sVbYO/Zi&#10;xfEM3qGjMLTsYD6vwuKp/wBf116ktdcQmmejFa5H6OUe2Pa+h2TTRaz4G7HcuA3fEFr36z2wPtyI&#10;t45qZJYe481yObz398O1+2PCSut+bi88RzbCtflDBPZ8qez64aX1DPLvC509hPClowhdO0ZlZryo&#10;uo8AI0uguwaRxTEEJzrhriuD99U9eF7ch2ekE4blacwsjGKcijs01oUBwts33oneyS4MTQ8Q3ClC&#10;qqbCThLgWQK8QDhNCsDLpjHMazowPleN/vFn6Bkuw/RiEzSGYWbjWbg9GhgHCPfWjzC0+TcY2f4x&#10;Otb9CgO7vsDgjs8wfmwnc/JmjPJzmDhTgrm7VzD39A4Wal9B19cOF5U/6LYiGg4ou5OkMgl09rah&#10;u7tRmcppNM39AOAfTpWkZVa+NqUIcXGXyNX8ypzrd3jgNngIqgWGET2M42Zla1fZq8q+INvbyJHZ&#10;fGF1MYJMwFgK8NyndEbJxAyZ02ynkjr0HngIcshDkAMh/g6qsy8En0XmPVPNZwmwyqIALCouALuU&#10;jiwqsAJwEd4iwFL/FQCWkl7rZNiNhHcZEdssXIsDCDvnCfA0UryI0j01SDU9RXTkJXLhNoT0j3hs&#10;grtjH976WpDxVhHkOnhfH8G34y+QqLmI+DmCQ+ubOr4bqZOsc7sRv3SA8B5B+vw+ZtoDSN4gyBf2&#10;IXOaj9E250/spqpStWXuM5U3e5LwHNvDx3nka2XYIBROMBPzeZnSHVTfLVTkr5GmAkf20CafoZ2+&#10;VcrGoUT5GVmmmDm6GemjVNzTbASkM0sWJ9AOJnZ9jTAvTh+dwn8MNWHm/s/wxvgYwc59cLXsRt77&#10;EroTf02XcAT+yWPQ1K3D7+V/vrUZXmbmUFkpfs/Ga8VViez4fbjPb0Ds9j5Enx+H7/wWeEq/gnv7&#10;hwjz94R2rYd/h+y79ZWyRa2fDVSEbsLPxwLb1/N8M/xsiHy7v1aA9tMlBM7sR+juBWRaKxF9dpu3&#10;D8JXsh3+I7sRrHgMy/wQZuaGMDHZzzzcjV4qb/dYB3oVkPuortPQmjVUaRUBnodV2WSOOc6jg1o/&#10;TMvdiLGZKgxNVaJ3uBxTC21Q030ZzFOwuxdhkm1qb53B+PE9mDi9D5MXSjF97QKmHlzHBP+emdoy&#10;aLvqYBzr50W9hIDTjihtaCweY5aOKuO/kSjVLRJCKh1Fd2+rMpXSSnCL+19J51VxnvOa+srcZhmj&#10;VeYuK/A6isNCMuWRedfPfOqkFbbOUWlpkc3jFlhl3yqZ8jgv8BJMgioTL2SHDKeGaqoLwbUcoWpG&#10;CX4EHn0YHkOY57xfH1DGct0mGQOmAlONQ/4I830I7mUq97wVllkLM7AV1iVaaI2Lr8cGZFlUmEez&#10;D55VaIv2OQCfLfgTKzBLZm0lQ24k/SZEnAvMqhOIejXImanCQw3I9dUi11KO2NhrfBvvRybSj6Sv&#10;C5H2E0iqypCzViLdcRPJu1Tiu8eVGVi5a6VI8yKMyxjqsR3IXTqM7NWjSJ6nyspcaZkffWYvchcO&#10;IsNjghY5fXgLMnLkxZ0j+GlePLmTfP4pPu8c4ed9ebn/CK221EFCL8Xnp/dIr/JXhJugEoLYfkLL&#10;RiBzcicSp6jibEAkLyvDSczF4f1fIbDjAyrqXvyWSqor+whvXOWwNhOgjhLkXc+hPfY3yE1exdtI&#10;LVbcT5EYugL3vo8Qo6sInWIEeMjM/+gYFXY9wrTycn90xzoEN36q7CEdJpDe7Z/Ds+2z7+Hd+SU8&#10;W9kAEF7/ti/gWU87vZVOgPcH922kk9gIHx2Fj/+Pb98G5atbAkd2Uq03wMPXCtKZBC8dR7ixEhbC&#10;OjPViwHC2zHcgsa+RtR1NaC1vx3jC5MEWKtkYY2en6ksrmdMsjo10DEaTc61YGiyEqPTNegfraIN&#10;b2Ge7iPAk7DQiTkdfN70IOapnLrRXqrQGGw6WnCrEX6qa5hwyRBlNB5SNsSLMutG43GEYzGECG5I&#10;9gVb3ZEjkQqhq6sJXd1NsDl0CrxOR3HoaC33ekV5BWAp5l+BVtQ3wrwb9jmpvE7CyzyrErtMRRR7&#10;TFtsJ7yivtZ5HmW4RyZdEF6Xjoq4HIJXYDVG4TIn4LUkEJCyxhGwxZSjz8zHjFRVsxdeBxXYE0HY&#10;E+VjQb4OLTets22JpRGA+TfomKWXmb2NqwALvKtHrzWg1E8PcD6LND+MRMCMsEuDuFuDmE+nAJwd&#10;b0NmoAkrvfVID1QhM0VF1rWioG9DsuEaYm0PaZl5Xn0Vmcfnkbp1Apk7tNJXj6NwhUCfO4Q04SsQ&#10;3pwsaDizG0nayTQBzlBVpYc5R6hTtGQyaSPFiz7Fo0CaPb6X0O0jyALzLir0HqSpQikqVooWOEll&#10;SxOExJbPWZ8hteNLBf4kQZBjWtYOl9JGyza3hz5F8OBniB9fD99pKuAJKt6292i5jyjj0brb7xPk&#10;KjjrtyPWexbfmsrhOfMxIrd34duee4hVlMJ+9CNlwkd0rWE6sIU2fjPiO2iRd2xEZMOXCK3/EoEt&#10;XyHMCmz+AiECLSoc3PGVskWtArF8swP/Xv/GTxBY9xGfz3PZZ5r/l2/vBrj4uJfPD/Lct3MdLfcG&#10;Pk6gCbqL5d3N33fyCLyVj2AY68TEWC9aaE+rW2tQ215PmLsUgNVGNeZ1c7A4jYSLVo850urQwmxX&#10;01JPK5NDRqYala8eGZ1qVr63ySCTPBxLcPstCIY9iMgih7js+RVBnGAqc6FDPgSjfkIaILBBqi0t&#10;aJTFY0h25Az7EQkzkvE5kYgHZqsWl6+dxcBQhwKwXVm0L0NH3wPsE9UluMVJGVRhxTa7Ca+H1ySt&#10;LjOvmXbWIt9NRMusbCa3WopVXi1lZ0hNQAHYQ8X1EV4PIXVbovBZYwja4gg6klTZtUrB54jBTWBd&#10;AqOSjanCbv4MlVl6tB1alwKuUnovAebfIwBbiuD6VsFdg/gnBVhmYeUJcJ4fcC7mQtxnpBIbkAqZ&#10;kDVPI6/qRpYXSW6oGbn+OiptJTLdlUi2lCFT9wCZ+idINzxBrvIOVp5fQ7bsCtL3ziBx5TAyV44g&#10;R8ucv34cK9dLqYJ7FBubPkEYqbwFPp45SSip0KK8GV7gGYKZ5jG5bxNyR6maR3bR9lLtpGPr8DZk&#10;DxNggpM5sBXZ3YR16xdIbvoc6c2fIy4brm/+VGkI0oc3ISyLI85vRKj0E+bvY4g+YQ49/yV+Z6iD&#10;78ZmWDf+CuGaC/gnK63dtS/wWxVjwrO9iN+jfb22C9FS2XKWVls2ECBcaRmOYmMSp6rH2JAkDlBx&#10;d21GaCstPMENbV7H521HhEAHNhHIbesJNn92O60ywQtuJ9yypa1Y5x3Mv4Q8xOf5Nn2mfGWLfFVL&#10;UOA8uBWh/VuK4LKR8rER8G3/Cl7+j96vP4Vz/QfM0BsRuHwcrnbmSvUiJqbGMEg72zPYjY6BDvRN&#10;DCj2WW1cgpfKGyCMdvnmQruOWdgGf9BNtV3C7OIwhsZbMTHTBc3yBIyWeaUHOCHKSiCj0aIVDhPW&#10;EF8jGKadlYwaImRhQhZiRhWrG3YRVpksYYfdqsHS4jjau+px484lbGcj98mXH2BkvFfZndPhlE3r&#10;/rDjSqZGKvOVqb6yl7Yy3OP1USUl08q3AdrhmOH/MecubjYnVpm22UHbLGt2XQKurBzSEkZRX8Lr&#10;M8aovCw7VdUeR8RB9XUm6CKStM1JKn6GleJ5cUMGHwH2uSQL82ftQTgNMu5LxWVeFtvsJNReKrZv&#10;1ToLvH7aZrHOa/WTAbxSWKH65pHPpZBNBrGS8lOJ7UgGLQTaSWs8j/zCMPLTfchPEOLhZmT765Fj&#10;9sk0vEK2luBW3UXh9V3kq+4j++ImMi+uI/f0KnIPziNDcNOXjyDLEquclbXBZ/YgT0XOKquS9iMr&#10;9phqmyK0aV7AWV60eYGYAGdoHaVXOn2I8NIqJwluiven+XiGKpvihZ3iRZ3aRIg3fk6QqbC8ndyz&#10;iRDwscpz+GbsPvSH/wG/s7Uh23sN3mtb8H/YOxC4sBmBvVTum7T2d0qRkC9dk8kehD+yjY0BFU+s&#10;ePIoc/wxZvjjtPw8Jvg3pfj3JvZtQ3wP4dz4FWJff4nEJuZcghrZy9+9YxMiBC8kIK/7gvCuQ4iw&#10;urZ+Bc/B3QhcOg3P3p3wbSDM275iPl4HPxsiAdTPxihA1fXu/AI+NkYhugvXxo+Zu9mQ7GSDtOVr&#10;Wmm+ZskWONmIeGsq4XO7YdLrsbQ0i4GRXnQNdKJrqJMZdwRai1oB2O2zw2TTwWTX8pwNdSKl5FSz&#10;VY/pmWHMLYzBbNHA7bUinYojl6Ury6SLtphWWGb2BUOEN0Do/DracQNBlnMTXG7mavU4mprKcf3G&#10;eew+uAOfMUb8w/v/iL/+h7/F3//6Z9jKxnaev8OpwFtcsCCldFqJZRbllfxLiIvwFhcYBF2Se6m+&#10;s3QPAu4iASWwriUeWW6pVcUtlmRbqq8xTMgi8LJ8NsLrJLiEN0x4A24C7KX6EtxwIItYOINoMIlI&#10;gEB7+biXSu2nxebR5+LrEGpZ6y0lw0RyVMC1C/BBNgwhBWIpOf/JAM4T3hXm31w2iUw6hJV0EBm2&#10;rMmgjQC7kbEtIa+dRH5+CAVVH3Jj7cgOEuCeGuTbK5FvfI5M9QPkqu9hRQB+eQuF1co9uYb8vQvI&#10;3pCvZKGNJrDSy5znef5yCbLnD9A6H1CUWIaMkgfE9m5CkhdvgvZRhnjyx6jOB2mtefGKXc4yD+ZY&#10;8jwBPsEMmd7yBTLb1iG5mRARiBQhyVMFZeLGm6GnKEw9hfPox4wAj5F5wsx6ZiuSt44SWDYMMlTF&#10;xiEjv4MOIEn1S7BxSFEBU6L0hDd9/ACSzOH584eRJMAxUUeZqbWbz9+3FfHtGwghlZZKnNi9mfAz&#10;D+/YhvBGqu1GKu2uHfCxcfF//jH8Z48j19GJVGsrPCdK4Pz649WvaynCG6DKBrczQ/P/99FWu756&#10;H15mZCUn0257+d749lHx2bBEDnyNxQ203iOD8NossKrVMBg1GBjrQ2dfByHuUM4XaKE9Mm4apPXz&#10;O+ESdSOQqUwGyUyWyhmE0agjvAZlQ/p0OolcLoscr40sIZZ9rmXKobIQIGSjYoqCF2dweQiyx6+n&#10;JZ5Hbc0jbN32JT749Df42Xu/ws/few/vf/IxNmzchNLjR9DTy/xrk6WD0vP8vfJKT7OAqyz5UxYY&#10;SKeVzJby8j4PgSiqrwKwqK0o75raUmndUgIuFdetZ97VE1qTgCsAh/neRAgaYVxV3qCivjz3EWA/&#10;G7FQlvEgh1Q8h3gkh0gwR7AFYsJOoCOhNHO4WG2+ppWKu6q6Aq4A7HeEFWhDrODq8SdU4AIVmADn&#10;kshmIsgl/cjQFmWiVN+4CxmXFiumeeQ048jNDSE32Y0MrbT0Sue7qlBofYVC0wvk6x5TgR8g/eIG&#10;3ryiIj+/hZWnN5G7fxG5e2eRv3MS2SslzL1UXAKbvkg1vkB4CfPKpcPKAoHMsZ3KEFFayZUbkGHG&#10;zDP/Zg5tUwBOEOCMPH60+LzUAQGbmZmql9rBx6lkCVHiLV9SpaXzag/e3j2F0PmdtLwC5A5l0UKa&#10;9jclX0q2/2tm2A1KXpYe79ShLczM25A7vZ8Wfx9iBDguv6+UDc9pNjIn9yJGWxvbRcjpFGL7+VoH&#10;dvJv2IIIwU0e2IEoFdl3sgTxs8cI9QZ4dm1H8vEt2HZvg2vzRnjPnUbg6SN4b92FczMf/1zg/BgB&#10;gujlxR+iuwjt2Ui7/CU8Gz6Cd92H8H9NeDcQ9PWfUKmZqWlHPds2QrvpQzifsuFkPjX090A/2A+7&#10;fhGT4/3o6u1Ad38n+gZ7MDM/BS9hiKcTSGXThDZNZU0gk8sgnc3TKlN1gmKXqbo5ujFxZLwmJFZl&#10;+fx4PEpw3QhG7FRdE+zuBVgc07A6VXC45+GQcWPXIkZHWnDu/BFs37MFm+kUSvk+PJKdKJtroKKd&#10;NxvnYbMswcU8LvtQKx1WAq3AqywsEHidbFCKq4Pky8FDtNBes/QGy4woAjwv1pmKrKYCqwXgovK6&#10;l6m4oroGAkt4RXkFXr+V8ArAzLgBF+GVEuvsIcD+BH8vAab6JqJZBeBUosBjgb83SVcTYRZPIBHL&#10;IxnNIcr7/E42CrTVa8orR9lKKcgKE/AQjyEef2KAmX/zaWRz/ABTQSqvB4WEB/mkGzmfAQWqcM4w&#10;g4JmElla6dxYBwojzUh1ViDdTHhbXinTLLMKwLcIMLPws9soPLqGggLwOaw8OIfcLarP1VIUWFnp&#10;kZZOrDO0padkrvMuAkxgqXB5WlQBdOXUfuRO7EeKNlHpcRaYCHny6PYiwFRCgT292qGV4oUvCqrc&#10;JtyZY/uQO0QLzvM4lVY6xWR+c4KZNrGLWXXPOqorGw6l8ZDxar5mKX/3mQNInT6A9Kl9SlZPl+5B&#10;nPAnmLkTBDjH88xeKmwpG57TpYjt2Ybotk1U5G3wMu+GXj+H59YVxK5cQujBbQQfP4Dz0QMU2mVs&#10;/ILy3cHBm7dg//ADBL+kgq5n0TX42ahIL3Rwp1hx2mdm5gAttCiwl+rr3/0Vs/XXcNO6e549gLWx&#10;HmHDPPSqEei622EgrMssrWoIUzOjGBzuQU9fO+3xGJXXhaR8xuK2CnmqK48ENZMr0C4XN6NPpai6&#10;vC0AiwILvJlMSlnEEI754I9a4QxqYHHP0oZP0XpPweqYg825qJTBpMLAYDOu3TyPqrqnGOF1Mjs7&#10;CC2ttdlA6K1q2BwaZfOAkG8t69ppXR1UOQHXqXR4hcICr18BWKY9uvXyjX82GKTnec5FgJlDCbCo&#10;sJPwSrmWaXENAjBzr4ngEmC/JYKAVXIvz10x+AVaVnDNIvuKChulwsYiGb4HVOJEju9HnhDnqcQp&#10;5Tlir5O8HSfkArTPJQ0CwRV47YSXwP64fjqAVyQDy8L/DHNwHIVMiAD7Ca8P+ZQXWWbhnFOLgnkR&#10;Oe30ah7uRna0DfmBJuSUCR4vkaOVLvBDy5XfY/5lBn5MeB9eRZ4AFx4WIc7fOYM87bTSoXWNIBPi&#10;HFU4e2avor6irAKpVEIAFEjFxorFlfuP7kKWgGdLCbw8foAZmbDmD/NnqUpJZixR3tRB2nHm5dQh&#10;5lTCL6oqQEdF2WVs+cQeJE/sVRS3cIou4EwJ1ZWws+R3iHLHjhPao/sQKd2P8KFdiJfsIbxsAAhw&#10;mrbZu2UDIndvw33pHBL3ryNyohThPbsRvnkNuakx2MoeI1JbiWBDPaxPn8F2+RJBvg/vhctwlJQi&#10;3dYIF3Oyn5ZfLLPA65feZoFYMjHV2EdbLersYa4PMpO7mYW96z6ChYqfcugRjQYQ9BhhYK6062bh&#10;0Kow3dOM5bkxWuIlTEwO0ra2YYyK7HRZaZnpskRVCXCWn3mWjXcmX1BsdIJ5OJXKENqibU6lJFKx&#10;+DOpVExZ6OAN6+HwLcLiki8Rn4DeMkaQp6nGc1TjRaqxjuqsQ0dXDSYmepS9n416PmZWw2H9fr1v&#10;gLZZUV6xy6vwhgmvLIyQTrKw0oNd7MUO+am0y/K9u1ZlUYGM9zoW3VRfAbhooZXeZqqvAOxdzb0+&#10;wivKG3AQYAVeZll3FF6qqpxLBWmRBUipNYgThDid5PuSfIN0YoXKnFMAjvOYjK8oFlvstV+BmA2F&#10;qK8rihBvB5mVpQLOn9JCC8BslVcKWazk48gzB+cTQUWJc0kvMkErch49ClYN8suzyC+NIavqQXa8&#10;A/mhNqz0NCDfVo5s4wvkapk3qx6h8Oo28mXXkJVlh8zAhUfFY/7OeazcPoPCrRNYEZBlmIm1cuko&#10;LSrhOUE4ZeGCqCFVVpmowYoTPtn4LsESmBMEL6GsHKKSUrEyB8V2E9J90slFVT5E8JmTk4RXKi2K&#10;LkNQR3cgT0jTYofPHEROhqiOMduePowM78ueYNY9yN99+ggCe3Yi/PQh3owNInHtIhKHCfX9m/Ad&#10;lC9uK4Xv4hnGiE5Yr11Bob8Lwbs3ETl6ANFXz+GtaUC4+iUc1y/AXVEOV0UNwtcuI3j5HFIvHyBw&#10;5jTyr8oQPLCLNvtrhJmlI7sI81aCzByvKDJzvV9yMBU3yMe8tNieLz6F/ZNfQ7d/FxJuq7KLhp1w&#10;2MxURZMGOpk6OTsGg1a2rNFBNTOOru5WjI72Q77EWpQ0QzizVNc0AZbKEOZkltkvSWvNSqf5WFrO&#10;aR1lFRHhjbFB94eMVPElAjoHs30COssIFk0DytFkm4HVvgi7ZxlOnwk6vQrLy7zPooHdqoXTxszL&#10;BsfnMlL5LIgo8IplXq0wIY64VgH2fgdvEWBmXq18abZZ+SZ8+6wbzkUqsNhoZmDJv2sA+4zMo0ru&#10;lU4rAYwAryqvX8Z1BV6Cphzl9qoKC8BhZlxR3HiEjVlUFJjOhAALyHIu9yVjcv6GoOdpp1MIsREI&#10;CLhsGIJugZcZmBVw/pS90MoQEhU4n8FKLqEAvJIKo5AOI5fwIS0A+4zI2zQoMMPkaaMzM7TRU1Th&#10;kXYUqMJve+uowq+QIcC5agJceU/pxBKIc/cvEd6LyN65gOzN08jeOIHCzePIXzuJwnUq8tWTVOFS&#10;WunVXmla6hxhziu3i5Wjnc3RzopypqjUArqyQuk4gadSFk7ycSqq2Os8nyePZajUGeZYscO5s8zc&#10;fI2ozOo6TnhLDyJ+ugTRC2cQLz1ExaYtZ26L7diI0JG9SFaXwX/xLBJdbQh19SBy7TwCBClPYH2v&#10;XsD76BHcZfcRaWqC7dZVeB6XwXP1IuK7diDy8jH8tVVItFQh9eIBEuVP4D93DvHr55ldd8LPzBw9&#10;tIcNxHaEJTvv2ozgFhlO+hoR5sbQlnVU2U8Rkl5ruokg3URk7xZm5C/geO83WNzPzK2aRsTjgttu&#10;hHl5CTaDniBbodXoWFoszMmXdcnOk9OYGB/mfTIpw0ogQrSHKUVh04Q4tQpykrk3nkxR0eOEVhSX&#10;F7LMppIhpJgfwbANLsJr883C6CC81hEsmQYxp+/FknEIyxYVTNYFqjBV1msmzFqYmXWdruIezG6C&#10;63Ubi7OsFNVlEVxFdRXb7OLvdiMS9bAIbuR7BZYvhnMu26Eb08M4YYGNCuySPaqkloodWcXJGsyk&#10;RkIs9tkSVdQ36CSgBFixzaK4AhrVUirwDsBrEAvAoraiulJFmNnQEWSpFBVYSs6T0uEVTSs91X4v&#10;VddDgKXcRYh/cgVWAM4nFAv9Jh0hwBFkBeCQHVm2qnmHDllaoqxmArmFEeRVA1RhGRtuQb67Fm9o&#10;m1Y6KqnCZcjJkNLLm8g/LdrolQfSG30ZmRunkbl2HNlrRwmuZOFjyF85ity5g8ifO4TChcPIE7Yc&#10;s2/hbAnhPcLHjqJwnpn59CGeH+Z5CZ93hLcFankef5aQCqwZxQ4foqIeUsBWQD/H55wilHxutqEG&#10;IVreAvNo4uEjZNuolCePIb55HSLH+Puokp5TJ7Ey2A3T7RtI9LQjPTwA95UzSg9z8PIVhGqr4X74&#10;EL7Hj+CjukYbqpBuaoDzzBHa9F1I3ruO5DPCTbUN7dkFH9UzsnkDgvt3IHxwO6K7+Tq04FG6hSAb&#10;hdDGLxCm6gZp/0P7tyLIKBDiY2GpPTznz4cItmfjlzCWHERSrUYiSIWx2hALyi6Iy7As62HRmWDS&#10;Wqm+FqjGZjA1PoalpRmqtF0Zz00mosx4ER4TtMXSecW8l2W2U4oXLHNwJEJoBeJ4QvmytohYdALm&#10;DegI7wyMHsJrH8WSeRjzxj7MLHdibrkfatOU8j1MMvnD5tZj2TDDPDyvzKxaG99VFicIuHw9GYpS&#10;wF2F94cA+yHfpxRdU2HpxDK5YJgwQD9qVL6r1zpjh12+3nNBIKaV1gZWFTioKHARYIIqAEtvs2Rf&#10;2uWAKCbBDRLcd+GVkiy8loelQ0vglVKstUAdZ4OXlKJrSVOd03k2dln+vUn4A/x9hFjGjQVi2SP8&#10;JwW4+A2FawALvCEUskWAs7Q3OQGYrWuOH0qWCpxbGkV+dhCFqR4UxjqQ7apFvrMaK12s5nLkqWDp&#10;F3eQe0aICXDh9kUCfB6F++eowqcI8UlkLhFCmUJ5dr+iuCtnCd0ZnrMKhPDNRSo0K3/+KFVZFJRw&#10;XzqO395glr54AilR5NO0v2cINUsB+gSfxxKoI0f3I3PzAhLH9iHGrBwmgIXGRiriSyTrqqmS1Qh0&#10;tyF45gSi69ch9qwModYmGB/eR3JwAN72JvhbG+CtrUPsdRkC2zYjdosN0vgAIo/vIXGDoD55gMhZ&#10;wn3wMGKHxZofodU+yN9Htd+7jSVzrgkrFTcuFpxWP0IFje4V9d2A8I51iG4qztgKleykG5BN8nYj&#10;RJvv374Bvk1fwPf1Z3Cu/xzWkkNITE8gYLXTOqoVBU7EkvA5XTDqjFDP6mFSO2BQWzA3Poel2XmY&#10;TXpeZFGlMypLULMCLu2xUtITzfuUkuEkqq4AHA5FCROL6itASa+zy7cAi2cKBsKrtQxBbR7AvKEb&#10;0+o2qNTdyoZ5skzRaKEK29XQLk8q37jv/24xgv27Uqwyryll0gdfX2yzAu7aMUoLHVlVYTnKhut2&#10;ZuAZEzSDOugGmflHzTATZFFjZRaWWuYm++BjBlYUWOm4Yq2qb8DDnCt5lyXwhqTegVex0LTE4QAb&#10;saAAm1XycIwKGw3TKgf5nEBcUdxkihGE8GYzeYJM95JIK++Zz0f77qMSe8VS/8QKLAAXVtLfASw2&#10;upAJIxsnwFTgnN+MnEuHvHkRed00choCPC8A9+HNRDczYDMyHVVUtArkm19jpf4VclVlyFc+Qv7Z&#10;rVUbfVaZXpm7fRYrN88jd+U4cpdKkDsvinmA9ncfra0sUJCOLMnCoqwlvE8ycdEmZ0VtzxF8PjfD&#10;bCt2OXucdrt0H5Iy4ePCcSQvnaYVZmY8fQGu+7cQpqWNUkGD2zYh8IIZfYSK+uolstNjSE+Ow3Pm&#10;FBJ8vu/MSTifPYWl/AViU5NIDnQh3tFANe5DpuI5QodkKmcJYqVHEC3Zj+h+Qrl3F2JbNyBJhU3u&#10;2Ib0QTYWfCy1fy9i27citmcHczv/tpNHEC4hwCV7ET+yn4DvQnwfARfLvJX2mb8/XLJLgTd8Yj/C&#10;Rw7AuWc3FXc/bMzajjs3EaMTCDDnhgxaJA1GRKm8zmUzHDKhwOKHRmUgxEYsL5qwMLkA4xLzKnOw&#10;rAZKp4u2WZR3rcRKC8jKOY+JJBUoLEoi0ySDCNPKinWWsV6bhxbZMUarPAiNuY/Ztxvz+k4C3Iqp&#10;pQ7My9JD3RSWTczHtNJ6gwp2NvgC7FrG/U51FcUV6yzAyrcWrkL7bsWKEEcFYLHR3uLKIDUB1vYu&#10;Y7nfABPV2DZtL65AUlYIueEVFZYhJCtzrr2YfwPeBKHl/0Z4Iz7a5NWSzLsGb7HYgAUyBHi1QlTj&#10;CIsKGw4L6FRsf5y3U4oS5wiwVJZAJ6IJNlTM3msAU4V/cgudL6RQyMWRFwUmvCsCckwUmBY6QIDd&#10;y8hbF5HTTyOrHUNWmdjRT0XqwspwG7K00Tmx0E3lKNS9RKH2GVaqn+BN+X2slN1QOrLkWx2yt2lh&#10;mX1zl48hc5EA0xa/OVeCFSpt4TwtM62wlCxiSEvmJcCFU4eVXuMI82nqGO3yIaqazHg6sBmJI7Sl&#10;h3cicnAXEneokC018BPKlZEhuJ7eRa63A5Gb1xA8sB1BWl7HixdwvXhGZX2FUNVLxGRP5127kL11&#10;mY0PlfnxLaTKHyN9/5qyTWzyxiUkT5fSgh9FiioaZx5N7N6B5N69yB48gNSO7Uhu2YH49u3I7NmL&#10;xD7+rSUnmavpEkrOIFl6CqkjhxA/KENlh2iNqb47Zcx4Jy2yfEEbf/bwLv5f+xDl3xjesw0+Apwf&#10;GsAbvQFvTFqs6JaQUU0g1F0Hx8sbMPF91Dy6CvvIOAyLDlj0Hpg1TixM6aGZoxqrNJgd6sfMUBcv&#10;JjsvuJgCaWpVfSXjrlWS4ErFYrzQeRG6nW74/DJdUjaB08PhmYHJOQa9bQBaczfVtxuL5i4sGLow&#10;o20nxB2Y1Q5hTjMC9fIEDOY52udZZbqkWOZi77KUgLumsh6CUAQ3ymvsj5XsTy297BGZAeb3w21w&#10;QD+2DF2/HvoB5uERAyxTMjNLtnwtrhASgGX4SAAOrinwKsBRAvtdrQJcVN6idRYFFvWVSRtRWmZR&#10;XgVgViQsgMfZuPH1/LIvdhKZdyBOJzP8P5mF/Ww0CHCI9dMDnE8in4vROkeLAKfDqwA7CLAFWVFg&#10;ApynVcpoR5FdHEFuhipMgPMEON1dg1ynDCnJmPBLrNS9QJYKvFLxkCosefg6cszEK2XXaKFPIXuR&#10;uZbg5k5JXi1aYcmvyjDOMcJBxc1LEd63544jdJgK3NfJHPsaIUKUunsD2ZdlcFw+hXxvK/wVZbCV&#10;3UdGFPbJI4Rbm+F69Qy+l4T1/EnY+TPJplpE2uupyg+x0t2EJAFP3b9C2PYgKtb1EG33+RPIUclX&#10;qOS5m2fY4NAtXD2HzElCfIDKT3XN7t2N+C6Z+kklJbipHQT3AC1uyQkkLj5E7G4jAtfrEbzZgMi1&#10;l0gcPc18TGWm+oZoqcPMtUmeJ0qlQ43Hw1ReZl5lCGnHBvj5P8crHsNbcR/2R+dhvXsa1odnYHl8&#10;BuaKa3C2PoZnsAquRRUsajvUE8yGcw4sTplpn/VYmtJidnAQC2NDtHMupGnzUsy4osTvQiuVYCaW&#10;mVbhsFhALxxW2YuZmZXW2eNfgtXFRsI+iGVrHxW4F4tGgbeb2bcI8NRSO210L6sfC7JFrWEaOsMs&#10;HDJctGqZI1GXYpXDkR8qrfRu/zF4peLRICEO8+eDhIpZ3OmFdd4Co3xbwnBRgWUZoU2mVlKBPXqv&#10;YqH9Zlmw8IcAR3w/hDiiACuquwaufCl7EvEYLTRVV6Bdq3CI6k3IZfzYS3UNeEOIhdgoElyx0qLC&#10;sTitNu8LEvCfBGABV7bRUTaAZ/4t0D7nM0V4C1npyAohzzc5R4AzQRNyHiqwbQlZwwyyugnk1KME&#10;eACZ0XZlOCnTU4d8Vw3edtUxa75Gpu4ZMvVlyFTeR+71fRReUYmf38TKw0vIXGUGpm1OUF1zMtni&#10;yC7aYFFWqhStZvbpHUSYJ5NnjiJxppTKtxPuc2cRmppGmAA6dm3ESksDMnPMXcyuwb4uWCpfwkg1&#10;TU2PM8u2KJurp7pbUWDOjVw8TfU7jMz1S0g/vIHMjYtIXjmN+FFaXdrZ9OHDSJ2WzjHCe1l6xs8j&#10;dYWZnZU9exypS3QMPCaooslDtMTMsWkqZ3bnDqR20ykw92ZPn0P04Wv46kbgrZ+FvWIKppdjcJWP&#10;IHLjBVW2FPFDBxBjHk4dZVxgRIifYl4+LWt8+f+V7oD30gF4bhxF6OklOB+dg7fuLiJDFQhM1yG4&#10;2ALveDWcY9VUn5cwDVXCMTcIN1V6iQDPDhow3qnBcNsiFgmxYWEZLqMVYbcPiUgcKUIsICfjxeEh&#10;ATdBcGOxGC/SMNXXB69824LdBLfMUfZrYffIqqRhGKi+elu/AvEilXd2mdDqaJ81LZhYasXkQgcm&#10;5jswox6AhgBr9bOwOZdXAS6q7h+zygLwu/UuwDEF4BChCrJksb0PHpMsG3QoCxpkOaFsOGeddxJg&#10;Wankh5/5V5n7bGMUcFIR3QSKGTjEChPgSICQfgctQabKRsLFo8Abi7FBi8vMM7ldBPe7YgYWG+3x&#10;hJSvjg26g4gT2Ayfn0/KsFNWea3AakfWTwSwHPPIr6SK6qvYZ4KbDmBFxoH5xn8HsHcZK04t0mxd&#10;M8w7eTVt9Ew/chNdyA20Miu2KGPCb2VcuKmSVY4cLXSSGTj/6gHelj/Cm5f3EHtwFYnL55C6dhEx&#10;Wukkc23ysGTYEoQJbPTsaawMDcJ/8zoi9a+RH+ikdd4NF38mo19GqqudarwLoce3+XfMw0uQ42O9&#10;iHW1ItpMF9DfgnzNCxTqn1HxbyF5kz93nOouNvg4rSwbijwzcZa/K83buVOlKJw5jjxVOnPxJLKX&#10;qOiEO83bCrxH9yN74jBVkiq7l9aZah0/QGj3EUQqcrqELoI2OXn/BQK9U/BO2RCaof2csMDRo4Ol&#10;dRHBqj6Ez55HhH9H+MJRBG4cQ+gOc/mDcwhV8v9se8xG6AWiBDQyUw8/yzdTA+dENSwjr2Hqfwbr&#10;aAVsI5XwzbXAv9gBu6oRpsl6DPP/HHxVhaXeeQy3zGCwaRYTPFdThd16J7MgM6QvgjgvroSoTDDM&#10;CzJAtfDBH3DTErqpGh7aPxfBZeYV9Q1Y4Qmoqb5jMNoHCHDfKsCiwJ1QaZsxqWnAhKYR40stGJ1t&#10;wYh8QfZCL5Z4bWiWZ2F1MAOHCPBq1v3n4P0DgGMBWlVCTAstMIuVDvn8hJguQeOBbVG2epXtccQ+&#10;e5VJHAKwzH+WVUc+qq9f6bQifJ6YYpnXepmVuc1UVoFUAZe5VkrUN5mQ2VhZ5XxNfaVCgaJ9Fpvs&#10;d8oiBh9k650E83E2QRVOFPi3ppXnhdw/EcDF7wUmwMy/eVrnnIwBZ6UTK4hCMoAsW0+x0AJwlgpc&#10;cGhRsC4hb5hDQTtBBRxAdrIH+VFa28FmZKnA2fZq2ugKZJpfIV37HCmep5iJU5VlCJTdxbfTI4jT&#10;yuaY0bLVz5GmXQw+vkd73M3X6oev4jmSE2PwtFbCVVOhjLVGzpcgeoVgqWeQ7KOiHt2DWOUz/D5g&#10;Q6a/GfGnN2mpzyN95STShHDl/HFkqNzZEweRZ3bOnDqC/DkB8hhSPM/RkqdPliDJTJom2Dna5uwF&#10;Asxj4jTBFiXmc2TyRoKZNXlgNy0yM/Ze2UuL0B4tQfrIEdr84yiUnkHi+nMEulQIaj2I2eKIW8OI&#10;yZjktBOWDg2cdePwVFXRvr9CYqAK6bEGxCYbEZttQnS2gbBXwzb4Aqa+x7AOPoZl4BGco3zNmQYE&#10;5poQWGiCsecpRp6dhannNYyMKhPlD6Dva4RjahBDVeXoelGBufZh1gjmOkdgmhaAXQg4QsqEg6if&#10;JReXLwiHxQqtehYLC+NYWpJvLNRAvtzM47UpQz/+oBku3/yq+vYVARYLbe2HxtKDGUV9CbC6HuOL&#10;TRicbsDAZAMm53tpoycUBTbbNMzSliLAVN8woVXAXAX1x/D+uOIEuGijiyVKHA4FCWQQHqsXLlna&#10;J7tiyLpcAxsjcxABs2yFw5IZUlRfv2KfCaDUat4V26xAzAatCHERYAE2EZfOPWba1ZL7FHiptOFg&#10;HAG+fz42htLL7HPQETg9VGVCzJ/PEOIkAY4yK4cdP4GFLhQKCsTy3UkCsKxEyhHcN7korTTzb6II&#10;cD7iRDpoLM7GsuuwYlUjxxY2JxM6FgaRV/UjP96D7HALcrTR2bYq5FurkGkgnG3V+I8uA/w9bbTb&#10;Q3A11SGtUSM03IPEYC+iFY+QuXOVkDYgNDqI0FA3FbUSCdUIgkPt8Hc0IdPdggxzaPLsEaTLbiP5&#10;+DISJw7QCt/GygCz96ObiMu0xyPbmDV3EsZSZlFaVEKXoVXNHmV2PnkEqWMlSJ2gLT9BxSTciWMH&#10;FUgzZ0sVtc0Q4LSAzcoR4BTVUmZlxQlt9uhhQksVP0rFPn6EGZ3wHyH8x08jeaccod4FhHUBJNwp&#10;ZL1ZpF1UO3sCIY0ftm4dXF1LCE1PwafqgosXunuiDq6RGjiGXsPQ+RC61ntwUX29qnqE5huouA8x&#10;8HA/pp6fgbb5HoaenoZpsByaxsfovHgWQ7cfYuZZHUaf1cM5voiQ1grj4AwWW3oxU9uMkacVMAxN&#10;007StvJCDtH6RWUYRBTYH4bDaMH0hEyzrEc7G9yRsc7VcVszAiErfIFlOL0C8BjB7Yee2VfJwCwN&#10;z+cMzL4EeHyxDiNz9eibqkXfRD2mF2mxdZNQa1UwmBeLAIuFXrXPP1DYPwLtuxWP06Iq8BYVOEYb&#10;rVhpuocwofHbpPdd1uSyTFREAVjgZeMpM7B+ALAosHRcEd7vVZi3qZ7vKrAAvDbOm82sKBDL/YoS&#10;C8BUYAFY9s8KOukGrA747E5EvGGkQikkpQOMvyvEhuRPBnBReeWLzyT7CsgycT1JC+AntD6l86qQ&#10;ohJTgcVCF+JeZNkqZ916ZO1a5KnAWf2MAnBucRT5hSHkJ3uRH2lHjoqQ66xFoZ1WtuklYq01+NZm&#10;gHd0CGkL1dtiQN5uRWygA6mhXiTqniNxn+rZRVUdbEe8j/a3vxWJtjrEn91H8sE15O5dRuE8lfMM&#10;IWJmzEpnFy1w7tJJJC5SPS9SLZmp5f4UM21BrPGRfchIHZZcTYCZf5NU09xJ/uz5U3y9c4SXNvnc&#10;KSrveby5eAHZ86f5Wmf42Em+TgmzMS0y82qmRDqZmNePHkSUUMf4+yKXTiDEPB15VongAOHVh5H0&#10;pPkhZulWckj50oi52cKbIgTTAkuvGq7hMYJZDUN3GfxULA8VODjdhJmqy6g9+TX6bh3C4IOT6L1/&#10;HO7pFtiHyjHy8Chazm3H5KOzqLmwj8rbhPnXLdBUjUFTo4K6XgVN2ywVWwePipZ9Wg9d3xSGX1Ed&#10;G3sQslLFpNPGx6yrzDKi0vBiDHj80C7OoauzHrV1z9DU8goT0z20vUtUXwPtswZ2t4oAj2DZ3Aed&#10;qQc6cw+0LNmGdpEAz+gaCXE9Rufq0DtRif7JOqiYgdX6aWh0BNi0AA8bhHBUOrF8ShXhfQdSioRU&#10;8fYq1GKdpeLFoyhvjFlYdgKJRljM65EQQWZDJEoYsAWUrW/8ttD3S/uYfwMy40ry75oCE2BZYSS9&#10;zWsK/C68fwgxhS0rCz1kTLhopUOEPhiIEmCZrCE7cDjhtsh3Q3uV2VdhNx+zRuBjw/0nBjivgFtY&#10;ectjjopLHx/zIs8q8I0rJKnEBDjPN7VAsHO0Vnm3EVlm4JxlEXkjFXhpQgE4u0iAp/pQGO1Cur8R&#10;hf4m5DqqkWkpp11speLOIjY/hW/dduT0GnxjZ44d7UVhcgTfUrGT96/gDbPum9oXyDy9g/TN80hR&#10;bZOlhEfmLZ/ar8ywSp/Yj9zZEry5SgCvncWbm2eZV48ie+U4Vm6cRf7SMarkHlrcPVTMQ8iW8GcO&#10;HmRGPYDCqWPIlsosLirtlRvIXHuM7HXmc1b2xjOq731CexbpUrHWx5CgYkfZEMT5ewL8e0JPbiBe&#10;+YgNUgWyo63IzfYhtTSD4CJznsmPhCeHdIi2K8IjKyGTAWTowkLLJZMNetTQN9NetjxHy/UD6Dq/&#10;D/03D6Pt+j44+sth6nqOkUfHMfX0DCbLzqDxegkVugHTzy5iofwmYX2COlr71svXsdw6jtmaaSzU&#10;zELfpoaxTwdd9yL0/YsE2ASvxgXHvJFHB2K8kON+QstSAI7wnBepZD+33YGxkT7UNbxAZfUjdHRV&#10;K9/WIPC6/YvMvxMwWAcVgDWGLmiMLFM3lgydmKeFntE1MQszAy/UY3Cqhgpci6mlfgVg7fIMlhmz&#10;3F7TKsD+1freRv8hwGu1apuVcz4mW/hIxVaPkQgrSpAJS0DUsLiMT+Yk+2X5n6itdFpRfRVwWcrY&#10;L9+D4kSNDAGWDqdix9UaxGvna1Y6pfQw55ReZpmsITOuInw8EuTrMgeLCvvstO8Wl7LtjocuwGsM&#10;KLuBWKbdPw3AioXOZ6m4YWTCLsLrU6xzjiXg5lkrsrDBR4A9JuScMpS0RAutQn5pUlnYkJkfoALL&#10;EsMu2uhWvBlqRaGHKtzyGomOWnzL5ybHevDN1AiiDa9R6GRGbq5EruoFso+uIn+PIF47hZXrp1G4&#10;fooWmBZXpj0e20vFJIinaVVPHkTmOO3wScJ8hjb24jHkLx8nxFTNqyd4TtWUOc6HaJulQ2zvLqR3&#10;7ED2MH+OypkrJeinLiJ15QEit6oRftgB/8NO+J/1IcwK3GlG4Eo5IndeIv66CvHWasQH6xGfokWn&#10;LUxqBxFe7KW97UF0phPBiW7Yx6YQ0DqQcLHxCxaQixSQieSVEiWOe3lR2Gm7Fr200WoM3SgjfK+R&#10;XOrF4K0TWHp9G+PPLqP+3B4st5TB2f2asN6B6vEVlJfsQM+9S6i7UMI6jme07RWXrmDwRT20bTMK&#10;uKZePWwjRtinLHBSfe1TMqxigENtp40MIMjsK3YuxsYkLg1KkBendGQRYqlYMAazXoeOjnq8fP0A&#10;ja2vYLSo4A0wO/sXFICNtkGqryhwLxWY+ZfnSzKEpG3DjLYVs8ttmFK3YGSmHgNTtNAEeM1CC8Qu&#10;j/GPAvxjC/1DiGmdY6HVcwIeI7AEN06Ai+drFSWEEQIVpboSZmZ8GauV4Z6YqKyorQwXiQNZGypa&#10;hbcIMO0u34fvqwjwGsTxWEaZKvldHibU8ryYTPCQ38PGImgntITXrZNta72wzLphmnJBP+T40wOs&#10;fO2KnOfTitKmgw5FgbO0OrI/dE5KVFiA9vMxtwl5l2xyt6D0Qhc008gujCA9xwwsCjxGGz3crihw&#10;obsabzoqkG+jYnVUIdH8EpnaMhRe30P2+S1ky67j7eNLyN6mFb5B5bx0mFlUtoE9RNWVKZEEmMBm&#10;lN0oWVRi2dgue4rZ9gStrXRMnaWiEviVG6eR50WeYqbNHqFdpuVN796B/K6dyJccRnY/AT5yBolr&#10;5fDf74StjFm8bh6+Ti18fXp4u7Rw0oo6qibhbZtHbEKL6Dwfnx1EYL4P0UUep9oRW+pjhm3D5Kur&#10;mOIF71pYRtQVQ5LKlo4R4Pgbvn9v+P4VFICT/gxirhT8zMZicTXljehiI+UbacLc6zusu1jg61Qe&#10;3YVaRoMm2vKOu9fQdOMiKq5eQtXDe5jqbsP8QB/0qlk49QR1yYLlgUWYB7SwjhrhnHfATwcQlK1d&#10;TD54DW4EbX5FhQKytI3qJIohFWMGjjHHJQhxkheidLiEfAHMzoyitvElqurKMM7/0+mZVzqwZPzX&#10;ZB9i/h2A3ixKPEyIh6jE/VjQdWFO14lZ1oy2E2Nz0pFFS02A59VjWOK1oaWNdjB2haPMiO8ALGCu&#10;AfyH6vuHACfkmw3jMo+bNnoN4tWSvbqUaZ8RZln+X9ILLBUPswGVyRiSSVnKdjkEViLE98XnRYpb&#10;6RQfF3jf6ZWW15E1wrLQP0ErnSzwb+FtZt2oj42DLIjg++5Z9tHx+GCZcsIwZoVhxA79wJ8QYKki&#10;xFRfycLZpDLemwrS4jLzZlmivNmYRwE4xzys3PaYseJYxop5EQWdWOhJpGaHkJ0RBSa8o53KjKxC&#10;bz3ynVTYdlHbShSoOvnmcmSqHiJXcQ8r5feRL7uB3KMLSFF90zeYX6+doB1mzj13CCnZDYOWWdbn&#10;Zs9TgS8QwrOiwMUplRnZYufobtppZuJzhJ7gr5wrReEElVqGePbtQmLfXp7vR5zKlbxwGcnbr+G8&#10;1wX7qym4uwwITnkQWeCFpA4gssgLfsYN75gFtn4tjN2z8IwsMbdPQF3HbFh2CeMvLlPxKrHc/hwm&#10;xoPZ18y+WrtiTXPRHJ1LAfnkG75fK2z4qMRhZqgALyJPBiFjBI4JE+1wDWqPl9AGn6Rdvo2Bstto&#10;vHkB7Y/vofvlM8wP9WJ5YRJ2wxI8Dgt8bsLpsjHT2eA0maBfWIRucpEXiQ7mcaqtygYfLVuccCZo&#10;76SHWTJhjMcEVSLsLU4oiAq8ohqiVAFmyGBEATgVzShHt8OJ4aEe1DU+x9BoE+yuObi8BNg5QYBH&#10;YLQOw2BZhVfmQZsGsbDcT4BlMkc3Ie7B5GK7AvDEYg9m1SPKtMol3bQylKQs0n8nA69B++7xh/ex&#10;lAzsowIynqwCnYiHVyvy3bnslBmPMSbI+C2hS0qGJZwJwpcgfFEBehXUuBz5WLHknArL+xMCe4gQ&#10;K6CvPbYK/Sr88vOy5Y6yAknu9zAL22R/6QAcC15YeT2ZxhwwjtphGGaNuP40AAu0754rHVmZJHJh&#10;j7IPViYiW+m4mYGZewmwDCdl0xGsFBJUFTdybkJs1eCNfo4KPEUFHkV+Zoh5thfZQVrngRbkumqQ&#10;ay1XoC20VKDQ/BpvG18jW/UYhZrHBPge3ry4jcLTG8g/uozC/UsoyGwnKmnuumRUWaXEIxUpe4FQ&#10;nzhA20yIz6xBvA/549KzvF9ZYRQh8LFLR5C4cgIRmZzx5A6StOrxjhqk6QjSg6NwVIzCWE54ew3w&#10;zxBeHVtwIz94VtJEZdLTjmmpZItueCZNsHQvYL6yC6a2Vmjry7BYdYdqeQcdbEwWa2vgnTMiYgsj&#10;TVBl/C+XJrgZAixH3s4KwEFeHL4MIvYEXHNWDL5qQmfZK4w01EM3PgbL4gIcxmX4XHaC5mZ+I6h2&#10;AywGNXSLKsxNDWF6tA/TzKnThFs1NAj16AxMEwbaZTvV2KNY5FQ8zbyWVi7edxVWziO0ldLzLLej&#10;IQIdLH4Ln9yXppokRWF4btJpMTDQigX1MFVzgRDPKmt+jdYRqi9VWOClhV6SedBU4HlDH+b1vQS4&#10;RznKfGjpxBqTyRyaESr0JBaXp2GxaSBb5ChzmwmvdGCtwfpurUG8Vop1JsBJAZgRTlZTrUGbTMiK&#10;KlHlNaD5GcZ5fRLiJBU0Hiq+BzLdUZmgoTReYp+ZgVdLxoG/OyesxamT31fxvqJ6KxBLDJGGQeCW&#10;+dLOhLJ8UXbDNE26YBp1wjTC4tE8Shs97vkpAC7ezqViyh5Y6ZCNkNqRjjgUgLMEOZ8MIZOKKjtW&#10;FvIpvM3wgrHRRjPXrig2ehyF+WFkmQnzo+3I0T5naJlFdXO0ZbKwIc8sXGgsx5sG3q56RAt9kwDf&#10;UqZV5mml3zzi8Y4s9r+I/O1zeHv3PFZ4O0eolTXDF0qRvngE6avHCPcJpJh7Y3fPIvniOhLV95Bs&#10;f4FkfxWS083Mq91ILQ4gxwsoq59EdGEattYJ6F6MwdVroiX2Iaxjy23hB21l2dhy29jq8nbUFEHY&#10;wOwo330zooe+fhyGxgH4CJujpwmRiU5oqp6g9859RA1epP1p2uY83781gKUIr+zmQBstcCeowiHZ&#10;b1jngmyLGnKzkfC44bJbYTHpsaxdwBL/RtXkEEYHuzDSTzs62I1JQjs3wfw5Pwmzdh4OsxYeqxl2&#10;tREWFXPvnJ2v6UHMF/8OYJlplZD8xotYjlFeyJEA7WUoplSYyhsMFCdDRHm/KHBKVtcQ7pDXj3n+&#10;LvnqUqtzVtnvymQbU8DVGQewbBpg/qV1NvYoUyjnlGWEsqBBAO7BtLqTGbgWQ6pmwjyIee2EArDJ&#10;qla2mBXlFYh/DGsiycbkR8fvzlnJhCyDJLC00EVwRX0F2DgVkf8D70/xdkoAjif5//DzDPMx5T3g&#10;56oosORfOhJa32AgAb8vViyZ27x6LveH+LhUWJ7Phk2ZEy3wMj/HlGmYtOnSOWaP0/mE4Vj0wjwt&#10;ttkOI9XXNEZ4WdZxZuFJ35/WQkutrMg0yhUCyjcmYEXcayC0osAuFNI+RY3zyTAvDl4kqQTtdg4r&#10;BDnpMCHNjJMnvJnFEeT5oa9MS6+yzIluRaarGgXa5ywtWb7lJXJNL5CpKUOu8gmyrx4gzwycf3wF&#10;mYeXkX9CFZblhg+uIHf3ArK3TiF9/TgytNaZsstIPbuCxPNriL++jXjjY8RaniLS9gzRoSpEphoR&#10;mGxCcKaVNrgLYVZE3Q33VBO0bU9gaCmHpaMf2popWLqWEVoKImag2pqpSjaqkoMXLythZ8tqZYtt&#10;4UVuCdPyBuFf8MA9aaVtXoSxmZbwZTXmnzzF4PWb0LT1I0Yos7TOeaptIU3lzTL/ZglyJs/3kwAn&#10;3ioQJ4M5RFwJ+ExeGBe0mJ+YwMzoMMb7ujHIfDva34XZsQEsqIYJ8iQM+kXYrcu0tXQKbiuCXvki&#10;r+Lm5iGWy8IcvExbbfYiYAsqkzOScdphmeusTJPkRRvlxUs1KvbShghueLVCCPrZQHmphP4iwOkY&#10;f44Qi+U2GnSYXxym8hY3qzNaRxV4Nfo+aA3SgTWIRda8oYe5twMqTRvBleogtG2Etw4947UYmeH/&#10;pB0jwFPKUJJ/FeDojxVX8i1hTTKiFY9FeJXieZLKm0yI4hJegTPJ/zUpIPOzk0YrJn0PSWT4P2f4&#10;f2T4nDRBTiv3S6WVSvL/VEDm/yiORGJF0MvPmRFDeqiDHr5PMnbLczlKj7Uorqi2TLsUeOO0zFHZ&#10;DICuy68PKlvaWqZdMI7TLhNgUWHLhBtWlm2Cj/0pAS6OAUsvNHMwLXRWWjm/GXGfnupr5T/tREHZ&#10;G9qFvNjrXEZ5fl56rQs5fJNOIOs0Is1WNj3Tj5TsF81ame5BTvbJ6mtATlla+Bpv5Fj7lMr7BHkC&#10;nHl+B4Un15G/dwkZ2Wbn6XWlJzpDSx1/eQPx8psIE9Zo02OkxpuooJ2IanuRM08iYxpHdKmb2bSW&#10;qtgE/3w7we3AXNU1TDw+AV39LVrf53D2V2DqyQX0XTkPXVU/DE20cbNBRAxRxKi6UVaM0CZdvHAd&#10;BJcWNy7lYAtLMCNWfrDGEEI6P0HmBzOshr5vGtq+CSyPzCJo5QUWKlrnfJqVZRTJEeIcAea5TALI&#10;pN4QKJmZk0PMm1J28F+anMXCOF9jbg5WnQZ2KrDTZqaFtkH5jlvZ9nV1L+RwyMv8xot9bQxUOnGY&#10;92R3ioiPFz/tsPQiS66NR+PKpHrFRkslCDEv7EiEFxwts0Ar37inwMsKUIFDfkJD0FMCPy/2OBXb&#10;43LDSOAsNhXVdwrLxlHCO8gs24slWmWNcRBa4wjUvG9B28es24nJ+Wba5kZWE/qn69A5UoXhqTbM&#10;Lg1jTiMbxC8pywhjcVHf7zuu4mKL6fISKaqswEunl6BYSCWTRaVNCbisVELmcRNOgpuW3UL496Zi&#10;WaUBEvcgDVBa3IQ0RkrJuRSfI5vU8bHEKsTKvs9+GVKSoSCWjA2vDjUJvArMcpv3y4KHmPRi8zws&#10;k2FkYzwD4aVtNk/RNo87YB6n4k4SXGZgixyVcyowb/8JAV4dRpJeaAKZjniR9JmR8OuRilj4ptiQ&#10;jbmRCtJK55J4U8jgzUqWFpqKk8sqP/M2HUXasoyMQYMsFfmtzYCMbDcr+0X31iLfXYMC601nDZX4&#10;JVZon7MNzxGvfoBEBTOq7B/d8hyZznLEO18hNVqH5FQrkjPdiM+zUTBOIEVog0v9SBhGEFYPIEaQ&#10;Ld2PMXzvMEaenIRvtAbOwUroO56i7uJOQnwSQ7dK0H29BLbeSkL8BNb6adj7zAhpQoiYBE4qMOGN&#10;O/mhEuA41THqjPNI6+Xh/W62tsw3MYHZzg+NiuzVu+FddiJg9CJs5QVG65yJseEjqLlscbC/kKN9&#10;JryixDKDRyBOpVY7PUK00cpGZx62/FRSH218gKXs+eQnaNJp88OOGvku3TSjjZSysVyKF6bsURWh&#10;/Q/RRkaZAWP8u2Mx5ago8BrArDjVSHpnJfMKvGsAC7x+KrCff0OECi1Krai2AM/XtduWsbzMRsY4&#10;RtUdIrzMurJgn+/9IsFd1A8Vj8tUYj42TeUdmZXZWA3oU9Wje6wGI5OtmFkYxCwdmsWho3V28+/x&#10;Kh1S79rkBEUimSbAVOAUoU0xqonCitIq0Irz4/8s8BYBptJSeTPxLEVGShzE96XA+p+pxOoWOd/1&#10;OtMeR8Q2E+TiBI/i8kI5l3XCUS+vDZkIwpJdJmWml1MtttlVtM2jdgLrgX3aBwfLNk2Ip93Fmvop&#10;xoEVgKUXzoV0wIJ00ETbZ0UqbEMmxGPQTuXNKMCuyFhxXi5UKSpxNoVvaL3fsiUtMNusMBcnh1qQ&#10;7a9FtqeaEFcj1VeD5ECt8sVoAnZqrBkJts7J2Q5C2o74TBticx2ILXXCN1kPx1AF/BO18I6xZLrh&#10;0CtMPj6KrotbMfHoMGaensBsxXnMN1zB6MNSjN05jDGCPPn6OvrvnMZS9V34+iowdPMEuu+egaau&#10;CcbGOXiYS6IGqheVVTqU4i5esKK+VMaEl+Cykj4qMks5J6BSMhEjRuuk7PVrD8EjX6mx7FJ6nrPS&#10;20xQi++HHIslaiylrBElwGlR4WieOYoXQzhGUIvb2sRlszhZo5uierIydDVSWXE8fG/lmM3IbSne&#10;loX3aeldDSsKHAsTYoJbLLGU39togVJsdPQdBX5XfQVgn8fL2yEqvPw83wMp5sqA3wGdfhJa/Qg0&#10;tM0Lmk6qaRfm1FRcXT9Uy32Y0fdj1jDA7NtPK92FiYVmQtyIXmbgztFKDDPWzC7KV7qM0YovE2BP&#10;EVxFdYuWuVhyzgaR15HyPqSL0KYZ1ySyCbzpJBsvAVeBN7NaWbqfHHLJ/Hclt2UusrzfUsr+zqwf&#10;3pZN6WRzuuJ+V2tA/wHU0rlFiKNU4qibALuozLYIG3EvbHNO6Mds0I/YqMAuWKd5n8oH+4x/9dzL&#10;I0H+KQAWSyx7QcdDTiR8BqT8RiqvndbZjHzIrHwzw9u3tIpsHeU7k96kY4RVxoTtyLqo1pZ5KrAK&#10;aX5QKVU3cqouVgdSky1Iq9qQWCCotFkZfvAZbT+Sy0NU01EqaT+CqkY4B57D3fcMgcFyBMdrEB6r&#10;wvSTY5h8WIK5F6ewWHkR5s7H6Lh7CFMvz2Hu5Xmoyi9C1/oAuprbzKUXEeh9hYHrxzB69yz6b57C&#10;2IOLaLlQiorjpVA39TDDauCbCyBq4QdhI0AeyTME2MsLnZAmCGMiQGCV4jlvJ0NUZ1act5VZTJKB&#10;2BpHXHH47WFaVwKVKoL6LrzfQ1zMwtmMWOkVXjSyLalsFJdRdoPMZNKENE03I9v4ZpTzYhXP86tH&#10;+aYM6TxUnpfNKpWM8kKyO3mBEWICKpMZ4lFm+tXcuwavgBnl/aFQMfe+C66U1+1RjpKL5XXkNWSa&#10;YijoVr54W8fPSb1MSKm+cwR4Zkl6l7uYe7uUDisVwZ2lAs9oZVuddozPt6JvuhZtQ+UYGGuAaoGQ&#10;U4HtHpOSfZVeZIlqorZpgVbOeRQnl2EDJlvYCqxsxIoAM8NKJfles1HKivJSZWXVjwCbT7HhTPP9&#10;Zsm5VFapFaUyyrawsqvku1AXFICTsfwPIF6rd2GW/CvZNyadVoxVQXMEbjWVVSUdVvZiZ5Wor8qv&#10;wGuboQIT5DV4zZPOnwhgXiTS85xg/k0SYMnAGdrolZAFWebiQsSBjEePDK1Qxq4htLNI6Jl9DRNI&#10;GsaVY0Y/ynPCqR9GiucJfvDSmRTV9SCh60ZM3YU4LZiXkDoGX8LS+QiamiuYe0WVrLoIW9cThKfq&#10;sdx0B/auMnTe3I8obzvaH8JQfx0ztVfh7HuBxZpr8A28grX1KZZq7mPs2RV03TqJ2svHMFjxCNNt&#10;1RiqK4d6tA+WxTl4dVbaGiu8S7SpBFjUN+klnD6CEKC9DfIYZI5iJVaPKd6XkqNMxGAlZChI7gvz&#10;+WEqKbOvfMgZKnB+tePqPwtxWi4emQggUMqmCXzPcxJFCKWymb5spF48L9ANKXtz56XPgcdCWjkW&#10;7xcHROXhxe1zOGnpfIgGZIyXECsT8ovQKuBG2FCtHkWFpQMrGAgpALuZc91u+Xb71fL4FMD9Xj8c&#10;diusjEV6wywVeBxq7RDml3oxRTjH5hoxOt9CUNuVdb8Tc+2QsV9ZzC8dWFLDs03ooIvqGqnG2Kwo&#10;9zDcPhNitM6ScVNU3HS6CLB8V3CalllUV77GRTYaSCv7UBehTbEyzPUZvm9Zvn/5JN8zBdQitAq4&#10;ab7/3xVdD49rAMv5uwCLAgu4fwzeH98vn68yfCQ5WAE4Cr9RxnsJ5hRzL+G0idoSWjvFwTHL944Q&#10;OwiwjfnXPC4A/xQZuMCLTPb89RqpPEUFTgZZIRPyAbOyeCHt0iDjXELOoUXOrkbGtqBU1rFIoOcJ&#10;9DSSzEsJ0wji5glEeR4zDDKzdsI9Xg1750OYWu9D33CbaloGOwFU116DY5iKq+6BnTY5PNOC5FI3&#10;tHXX4Owuo9pegKnzGZYqr2P47hHM19yCqascgw/OY6r8DtTd1ZjrrsPyeDc0Ez2waVRwm7Twu5h1&#10;vQ5l4oPDqId10QDjlB6uRTfCFv6fTrHJ/MACMtWRHyyBlKEeKQFWqYiAunbkBysV4YUQk02+3/CD&#10;Llqw7wD+kYX+Q4D5XFHeFC9CRg95z5UtfBlL3i35PFbeZFkEllU8J7Sy0aBymyX9EIRd9ofymAix&#10;nQ2TJ4KIn9EgwHy/OlEjpJQsgBfA+X+HCDOPsuzNw591ul3wUMWlnHY7ywG7lbZwWQO1WoUl9QQ0&#10;unFolkeowL2EsQkDqhoMTNfTKrdhlLFneJq2eaZRmYElNbHQQrDb0D9RRxtdjcGpFswtDilfepZI&#10;MucKuJkAwSXEmSgyWYkNUgLvWhFa2TWEiiuVIbiiuO+q7bsl4AqoP653VXgN3mIVmJPldhFYKeW+&#10;1XoXYtnQTpmCKfOpHXQ9RsI6L9nWpZRd4J0PFEsAJrwOQm2f9MIy5vnTjQNLrQG88kb+CT9bczUv&#10;6iLAKVrnlFhoApyXvaB5X8atQdpJBXbpCLVWqSQhjpqn4NcOEN5xgjuCkG4A9ol62GiJXSOVCC+0&#10;w0aLbO18guWGWzD3vaI698DaU0bFHsNKYBGe8SpoG2iJ255g7MV5jLy4iqXmZxh4eQtTDc8wXv8U&#10;0x3VWBrqgFE1DLt6mjl0Hk7DkvIdQPJl0+ZFFXTTI5gb7YVqhBZvsBsTPR2YHxyDYVID+4IdQQuV&#10;iuqbDAq0MtWRH56AS1Cl0rJpt3x473ywCqxym+fpJFt0XhRyQUiHiFwcYqFX8kVg//MAyy6GBJXP&#10;XRt7V3r1FdVdhViG6OQzUY7/iRLQWTL+6dLb4F52IGD2IeQIMqeFEHLTLruD8Dtplx0+eFl+V4CN&#10;GnMzIRe4A8EAvD7aaIcLLqsdVrMFNguVl0ezkeqrm4dGM8UqQryoGaACU13piPrZIA8x+gzPNPPY&#10;gIGpaqWGaJ2HVXUY5WNDfF7vWC2Gxpuo3kMI0MmlvlNdOTLvMorJtz1Itlc66BR4aZOloRNoJePy&#10;Pc4x167Bu5Lh+8b6/wfgtXrXSq9VSrIyj/I5SiO89u0LxT2fv4f5/8fbX77Hca7b3uj6L845e82Z&#10;xGxLspiZmdG2LDPEzMwQQ5w4dpw4iTG2Y2YGSRazxdytVoMYjEnmvt73yzjjfrrbVjwzYe+91v5w&#10;X1VdXWp1V9XvGeN+UCmxpFFSCy2pU71ezUPdkEfrnN+GliKqrcBbwuMEuJUK3EzVbaT6CsC1z/4v&#10;5MBv3r5El7EFRgLaT+W1VmINdjfhlb5BxRCP9beXU11LYKovhLE+j/lkPky1uYT3IbTSwb+clpml&#10;dVf1Q7Q9PUP1/IZAHsZbbQE6WHobeGPbHvyI0nP7aKFPoOLSV2i5fwq1d45z/0uUXj6GomsnUX7r&#10;NKoeXWPpdQc1z+6glWpgaCiHrqYUHQS2vbYUDWW5qMp9iMJHtGiPb+H5gxvIvX8Npdn3UFX4FNUl&#10;z9FQWYI2PoztfCjbaprRXqNRnSm6xQ5TUfuV8vIGElBVIjMGBFLLzRvo4Y2VCbwF1j5a6X5CLhVS&#10;0jxkqV0eJJyivq+H+VD9GcB8XwA2Q2wFWCZPkNFfPMcCsRVemVRBbQVSBfLfhxX2l8yhdfVtaC2u&#10;R0dlGzqlL3QTAW6VZS0JboNGTT3T3sBzGloJahs6aLnFJnfodAS4A53tVHEqsBXehrp6NNbVoqmu&#10;GrXV5aisKERF5XOUVz1DSfl95BbcwAMCfOfZKdzL+Rn3887iVvYJ3H52AvdzT1ORz+Ixjz+mAj/M&#10;OYcn2RdRVsFCvauZymuk6jLfHTRxv1uBOzxIR8Icd4i2WXLdQQGY8A538/cxXvHevCJoVlj/dwC2&#10;xntLzXsncznLMEEZnPAx3COBVgU4IRY31tMxABOfH21VJ21zG5oK21Xf55YSsdV6tNJGt4oiS1PS&#10;szbVE+u/HWDzSCRaBUMbbUI1FYnwsrQcILSD3O+hKnc1UmUbitDNvNdYU8A8shA65kY6yXnbSzHU&#10;UYn+pnxoC6+j58VjdDP3rbn9HVrv/4AX177BUM09aKjEbfd/QuWFA8j5fhueHtuJ+4e34sGRbbhz&#10;ZCtuHtuF84f34PShvfhqyzp8vXMTvt61BdtWLsHOtcvx1Y6N+Grbeny5aQ1+3Lcdjy6cRNG9q6jI&#10;vovG8ucElGA3VPIBrYeGodXIMpVa5nzS9snQyBhRvSpFZUROr6gu1VYGH1hLXgm5cYO9chPNN3aA&#10;+3KTBVYzvIRRqeorPoBSQSV5rNk+v6SyfhzSvPQBYPNDowAmvKo9XcEqx/ia/2eoSypq+vFqiBaa&#10;VvmNQKvO+xBm4LlPC95FWBuZHmhKm1jA8fc2UIWbCbGocXMngabKNmnQTnhbG5hSENLG2lrmuPXK&#10;NmuaCThVuKWpRUEsANfX1qGummlHdRVeVAnExaisKkRZZQ6KSh7gce5F5rc/4fbTkwSXua5sGQ+k&#10;C2Uh8+P8K3j09BweigI/vahqs7t62gmvgEvbPNjD69GvCqBXjCFa5iFa5mGZ3dGquixMX9LivuI9&#10;edVvBVbgZcHH7cc578fx4X0G/+al6t5qDgHZvOaRbHnP+T+G5N5LoW1xXQpeCcsxNbJMTyWWeaXr&#10;u6EpI8SFGqovc+BiWucSg7LRLVKJRYDrcwgw4a198t8NsHogpMZNQwvZqnpd9WhewMS8tov5bXdb&#10;OR8KwkurbKTy9mtrMNzZgF55r6kQLw1U7A6qYwUt8VMq593jaKV9rrn5HUrP70fphYMK5rxz+3Hz&#10;m/U4t3cZ9iydiq0LMrBj4TSszkrCkilxmB4XipSwQCQFByAmwBfxIUFICA1BTFAgIvz9EeTphUAP&#10;D4T78D0en5IQi4VZmVi/dDEObN2I8z98i3uXz6My/xk0jRXQa+qZ77VDZnLoleYaYw9MHeboNQyY&#10;LbMortw4KW3VzRR7/JbA8qZJ6fy+pObNlmMC2CBBU01EH8AUoBWsBPkP8PL1EMMKsQLY8vev+Tev&#10;WQi8lJ5Dnb3obe2B4QVtbynz0pJGAqjlZ0j+KyPF/gjwG8vkC3Lf+vV9qMupQlNuNbQVreisoaoK&#10;xC0yNtYAE610Zyvz3fpG1FdVoqqkAEXPmdPmPUNFUR6qy0sI6wvU19VRgSXqFcS11bWoeVGNqsoK&#10;AlyK8rIiKnEB1TQHz4tu4VHuOdwlxBJ3ngrMPylrnVt6EyVMoZ4S8kfPzisFrq7NQ3evlgB3Y2Co&#10;m9eijxCa4X0p1lmUV9IL5qfDvC/Ss22Q6jtMeKSH20veGwUtwXs9QBgtIJph/JDrWhVWzlWwW8J6&#10;vpxrVldzYa2WRrEskaKUls+DWGZp7hPnZY2hbn5uF+8lC/1eqrB0AOqoNKK5SKvWKBaAxUI3ylYU&#10;mDmwdPBQAD/6v2Chh/kgSFW+mryuux26hmJ0NhZhwNCId8MGdDPX7WrMpwLnQV/3nF/+Gb/kLVQ/&#10;Ok+bexmNBTf5hS/RNhCgeydRdvNHvLj9E56c3ItzX6zC99uXYuvnGVg6NRorpidifkoklmUmYt2s&#10;DKyfMw0rZ6RjcWYals2ejkXT0jE9IQ7TEpOQyUiPjUN8eCTC/AMQSHiD/fwQ4OsPX28/+Hn5IdA7&#10;AEFeAYj0D0VqZCxWzluAc8e/xZNb/D6VxbQ+Ggz1sdRnCd/XPaiG0/UamQMreC12SVli3kxCat4X&#10;UD+EWXHNAIrymkNe82FjKEAF1D8BWIX8vSoE5O95nJa8Vyv9r7vQU2uCoYKQlXais4g51LNG3vQK&#10;FqImBenLN2KrBWK5V+KYXimAX4qNJuBiL9vKmnkvStFaWEdXpCHAVF66DWNLJx0HrXJDM2rLSlH6&#10;/BkKmGLkPWHKwdRDIu/xTeRnP0Rxfi5elBej7kUF6mtEfc1RXVWNivIylJYWorQkD6VleSgufYqC&#10;4jt4xjz30bOfqbRn8CjnLJ7kXqDFvorC0tt87xIePKWdzr6AF0yzBOBBwiuVVgpggVcBTOUlvKpT&#10;htTqM6UZMhEWQjRMcF7K0EzC9Yr36TUBlHjJsAJsBvMDwApiFXzPsm8G94MltsL6ZyF1HYP83+b/&#10;aw75HjI0dMjAc3RD6GrqZdpoRGuJDk2lOgVuI+1zI++fACwdOepyZDBDG2of/19qB37zZlD1fR7Q&#10;16OXqtvxIge62gIYmsrQyRK0ilYo+9JRPGUU3zmDwpu0sLdOMol/gPaqbLRVPmUp9ABlD37B/bNH&#10;cGLfeuxYNhMLp8RjfnocFk9LIpxJWJiWQIhTsX52BvYsn4ddK+ZhNSGelRyP9LhoxFCBAz094e3i&#10;xnCHp5MbnO0d4Th5MlzsHeAy2Z7hDFdHd7g78zw3X/h5BMDH1Q8+Lr4IcA9CckQ8ZqWmY9uaVbh7&#10;+Rza6mnxu2R5GFFdcxuf3KwP8ApYI4AdEVIJZa2IGnlMtko1aKtlGc4/A9gK8RAVd4gFhAAsbZRi&#10;xYwyYKKKkJVTLWnHOmm/Onjj6+9WQlvZStvMv1fwSi5MaEfcM2W/pQZbAB56y9ysF00ldXx4atBR&#10;JeOCaaUbdbTQOhbEzNOosNUlzGULmMsWZKP4+WNC+wC5Twjaw+vIfngNzx/fRiGPleZlo5wqXVZW&#10;THBLlQK/qKigAosKF6OstECpcWlJLrJzbiH3+W3kFzxAfj6j4D6e599BQdE9An6b8PJZePwzrfcT&#10;AsyCdLgHg7JgwJAF4IFBhiiv1PwzrekcZPC6EhRR4peE5jXheSUQMV710j4zZKjmSGDNdlgKSF5j&#10;izW2AjsyRqrsyBA3JhZZIBVYXzFe8/9ZQ9R30CgAv1KjykSBO6tMaGOhawVYKrJUZZYF4PpcyYEF&#10;4P+2WmiBlxeID8nLV/T2hhaCmIP6gltookV6kX0JZU8uoS7/LtqqnqO5PAcNhLW5/CkaSh6hrpB5&#10;LSFvq8zGi7wbyL1zCheP78PmxZkENRHT48MwP4OwzqZNnjUVG+ZlYu38aVgyPQnzpyRgDkGenhSL&#10;uPBABHt7wtPRCY62dpg80Qa24yZi0tjxmDhmHCaOZnDfZvxE2E/i+xNsYT/OFk4TJsNxooQ9jzEm&#10;OsLJ1hUezlRpnzDa7kjEBkdhVto0HNqxE8WPnyhbKg9LHwHuZ+4rN1rAEkUVS/wxqO9hZZjXyuWx&#10;EecJwMOiwnIuj0ku/AeArRVZBFhGKcnDJnmW9O7qauiCsZJKWdIBA0tyI2984wPa4MJmvGGh8vIt&#10;74+yzwyqrsqDLfFSesJZY5gqwfP7dN0scNvQUd2CzjqNmgPLwPxXW9eIRlrnusoyWuhyNDBqqLRV&#10;AmLxc5QVZ6O08Alt9UMU5DxAQe5DPH92j3DfwfOn93k8GyX5eSgvKkJ5KaEmyBVlJSgtykfOswco&#10;ys9BSVEB8vJykCsjqZ7expOn11Fc8hh5BXfxgC6tuPQhc2ABuJfXsI/Xo5fXr4/XxFxh1S/D9aSt&#10;la6kmxa1jyAPGnhtCZWEgCwhIJth5rXkdRzidriXr+mkVMcObocJsPRNF+trrYx8r64fgauCx2Xq&#10;I4F0uOsDvLK1/t9BSbekwlP6DGgGYGzoYSFrUAMZWiR4/1rEPlsstPSHFoDrCHDdfx/AUprzgXjD&#10;XOr1AF7IlKJl2YynaK1+js6Wchg11ehsrkJ7XTHaZIkMgtzA9ytyb6Iq+zoqn13DrdOHcHDjQiyf&#10;EY+suADMiA/CAiru0qxUbF0yG/vWLMKmBTOweGoyZiZFIykiAGG+7lRLqqmdDaEcD7sJExW0NmMI&#10;7eixmDBqDCYRXtmO+3SUCtm3GTeB59rCbtwk2I2ZRJDt4DBuMuwnOMJhkiucbNzg7uAFL7cA2usQ&#10;BHmHIdwvCsnhKVT55bh0/Gc0FFebb4iUyAR4QAAmYK/+BF4JBatFXd+rrMD6J+er4xbVtcL8HuAh&#10;ya8JMB+I3o5+mBrEOhOyYgJM+6Wh5WrNb+TDOcx7Yx4dpu6R3CsZbPKS90naj4eovPzsV5bvLP/z&#10;Nf/3a6r7oMzVpNFDZuLQN4mN1qKjsRktdbVob2qArk0qrRrQUs+cuVbWEq5EU0MlGuvKUFNVSKXN&#10;R1V5HgrzHyL7yQ08uncVj+/fQM5jKmr2EwL+FMVU8TICWykwl1CRC4tovwuQ8/QpHty7hdu3L+H2&#10;nQu03M9ot7Px+MkVFBbdh8HUpuCVXmXDBHiIITXO/TI6SNpY21igtZnQ1S4Q96neb9Ier8ZZC8QK&#10;ZP5+FrwvCZeytAJYt9hc7kvOTBglxAILlKo5kDGyZ5VsRwIsFZlyvrLrFmgVvJaCY1i1VPCzDDyX&#10;6it95qUSS5YybS3roAp3oJ0OSux0i+TEBFj6QCsL/YwAP/lvBNiqwmLT5MIOSOf5Hua8Rmngr2AO&#10;+RzVxY9RVfgAlYV3UZpzHS8K7vCLP0b5o0v4ducq5rNhyIwOxNyUKMxJCsdS5rabF8/C5kWMz2dh&#10;xYw0zEyOQUyIPy2xA5wJ7eSJ42A3fgxsx4+lso7ldoICVuC1hrweeWwS4bYZQ8jHTqTiUnltnGml&#10;aaMdqN60zl5u/vB05f9wD4C/Tzh8vEKZJ4fB1zMMIX7xiAlKw4yE2fhxz/fQME8UgPsIVL/kpNKX&#10;2QLkn4IpML5iSc+thNQYC0B/dx7/9hXPUxCLAr8HmH8rAIu944MhpXh3fQ+MFQboWWrLrCCt2Q3o&#10;1/bxntAmWnNeUV5RWflOVNlhQvqK21e04a9Z8EjI/isef8004KU0a/WZR+Z066TCzojONkLc1gZD&#10;hxamzg7otbKWcD3aWurQ2lKD1tZa7lejrakKrY2VaG6oQE017XZFLgoKHyM7+y6eMk9+dP8aHty9&#10;SqivIffpI6o2bXZRoYI371kOntx/gGtXfsGVK+fwLPcuyqvy1HQ62c/vUInvo6OzUUEr8Eof70F5&#10;3vqlu2q/mo5IOkmYWrvQ3UolJsTSZNMnPd8IzoCM+LKALIosOfLg+2ChqLY8j+eozjgCnJGgWqAd&#10;GSMBFsgFXnNBwGtpAdiq/Op/ymcKvDr+jYYFr8xtVtulFhOX5Uzby3VoYxrUQohFhRsLZQSSeTih&#10;AFz/9L8FYCndJd6qUBUi0pwhFVrDvPksLVtqi9FUlY/m6jw0VuagruwJWmqeQ1tfgOwbp7FuXjoV&#10;NwjpEYGYFhOMJVnJ2Lh4JjYvmYVltMzT4qORGBaEcF8vBHi4EDJH5q12sLcZj0kCrqjuhAmM8QRS&#10;wCSgDKvyTvhstNq3VaorSj2Z8Duq/NeL+a4/bbKXeyCBDSa8gfAkwO6uvvBwYy7sFQxvz1B4eoTC&#10;wz0M/r6xCAtJR1xYJualL8ed8/dUH+d+qdxQFlogM6vZPwfYDOXrl1RGxt+dZwFYgf5nAEtNtjxE&#10;zb0w1XRTgY3QS8XHoxroKtrxRtqSFbzyOQzpbkmVGpCZEXuoFAw17piK84YF0Bvuv5bX0r2wT7oZ&#10;mi39S+ngL51MuqhiRpkDWiZ8k4XBqPZa6f/cjPa2Rmg0TdBouW2vs0QtoX6BpsYK1NWVoIoQlpQ8&#10;xfO8+3jy7Bbu3ruCmzcv4NGDWyiktc7Pfkp1foiH9+7h6pXLOH/hNK7dOI/84kcorniOIqr507wH&#10;BPo2mvm5MspIDcpQAEuXSSqwjLMluKbmLjXqSwDupsr1tPO7U/EkVP90uV9Kkc1Qqw44lpCurqrL&#10;q15y6AGqN/Np6XzxEbwSAm6PKC+VWoE7MgjtS1WJZlZw9Zn8HJnTrF/L3Lelj6lJN7TVBgVwe4Ue&#10;Wka7ACzBnLhZ7me+Bk05bWjIJsjP/lsV2Bzy0JgrS6RNk6WiTOdJiI2ddehorkRrbQk0tNHlz27g&#10;l+N7sGZuClXXn6obiQVT4rFiVho2LJrBfDcDs9NjEU+og309EejjAX8vdwR4ecDLxQVuTsxTHSbD&#10;1tYGk2wYkyZiIsN2IgEeR8UdS/s8ejTGfUbLTNW1mzCJ1tgWDraT+XcuBNUH/t5B8PejsgqkLlRd&#10;pwC4ufgxfOHi4MdCwp95cDA8nEIYhNw1BoGeSYgImIoQnwwkBM/B/g3foLG8mQ+QNQcWwD5A/DGU&#10;Ku8VJRSoVBBMVZHE92hrh2hrVR4s6mxVYIH+PcB8LQATNumDbWIJ3vmCqlPSBc2zFrQVNTPvMtcu&#10;v1UFK+8Jc93BXj64pj7mbxKDzNGkwocqzAdwmFCr4HEB1gqw5PgyiL2fKjzI3HJQ38sHW7pSGtTw&#10;xU6thtGKDg1Dx5xZ20KQZRGzGrQTYAGtuakS9QS4toa2mhCXlj9DIXPanLx7ePz0Jp48uY1c5ss5&#10;2Q+QzTz55q2rOHX2J5y/dBqPnt5CUekTPC98iGfP7+Jx9i08zbmJsspc6A3tlp5XzHGl9xUBlilv&#10;TLTPhiajglgN4Wyle2gxq7FZkVkIqcEmAijBpDrLIBQVBLxbRowxLXkfMvBEBqRIe7+AzJD5rlTd&#10;hyi0KC+t+JBYbirwS17PlzxmVl1edxYQMqe3TIXUT3jFMckwU1MT1VfWW6oyQ6utNKrmpHYWxK10&#10;Uy3l0iNL8mCtakpqtCjxfzvAqqJE8uHX0k+3nw8fH5h+A4yynk1HHbo0L3D73FFsWZCOzQtTsCg9&#10;HIsyorBx4TRsWz4bq+dnIis5GlMSIpAYFYKwQG+EBnghItgfEbTOwb7ecHN0hKOdPRwm28POzg6T&#10;CPEEgjtuPFWXSmw3kdtxBHjMKCr0eNjb2sHF0YnQulNpPaisXvD2oD32DUGAJ+F0JLCOXvxMdzjZ&#10;+cFjchgi3ZIxg4B+HrkES2PXYFHUaswLWYFlseuxeeourEjahEXRa7Ftxi7cOXlHdVCXCg/V9EDA&#10;zO27hJDQmcGzAE1IZfDBB4A/xPAwb7yC+J8AzP0hfk4/H5Su5j50l/dAk6dD09N6mCo6qKDv8Ord&#10;3zDw5ld0szDp5HfS8QHT6oaokC+h6XiNFj5Ikid2abuoDIRAjYeVmSb6+DDK0DoZCyuKy4dNBjXo&#10;5Vwqb7uewVy7rZN2WtqEpY24E90yh7KRrwmVXiYP0LeoKW90uhZGI9raXqChoRTV1TKvcz4qqp4T&#10;5GzVhJRf8BDPn99HXt4jFBY+w70H13Hx6hncuC3NSA9QUPSQoF/Hg0eX8ZSF/sOnVwnzbTQ0VqG3&#10;r5vXwjzqSoZG9vbQQnf0qM4n+gYDupq6GXwtkylQ7YyNdCt0LN0ESGb2NFEFBSQT1dpI4E0tTEXa&#10;eD5V26Tp4z3l5xFgNaWsQa4F819Rb6Xc5pzaWuMsefMgncoQwR7m+0p55bxOntfBILh9dAK98r/l&#10;//D7dMqi4S8M6CCwAm9HJQvhKhPaGa2EurlUaqQ7LKOSzEMK/68BLD1/XqvRL1JKmjDQxRvbUoTH&#10;V45g07x4bJwTj52LMrBt0VRsXTwdGz6fjjlU3MSIAMSFByE6LBBxUWGIjwpFXGQwXwchNiKEMFMh&#10;nZ3gaO+AyQRzEi3zREI7joo7dvQYjKPqThgzGuNHj1KW2sneHq7OLgTWEyEBgfz7IPh5+MLfI4jw&#10;BtOOe/FzXJhLeyHIMRpzgudja+oWnN1wEk8O30P+8ScoP52P4p9ykf/dM5SczEPlLyUou1iMpz88&#10;xrX9F3H50HmUPipRpb8M8ZPmJCuwHwMsgw+k2ebPIJZjArAVWGuo1xL8e6mhVvMJU30N1d2EtwMN&#10;9+pQy5I6t+UVTjcO4qvaHuyoMmJVSQfWl2ix90UXDr7oxYHKHhwq7sbFIqY1NR3obdCjl7ntSxnV&#10;RGB7ZSaODv4GHYHVUcXaTdC1SNtvK3R17eio16OJD11JrREPGTf58P1S3IaqNhOGed8NRi1/v06N&#10;v5XJA8TmDsgwv74OdMn918saSQSaFruxuYJ5bS5q6chqqsViS66cj9KyHDzPv4/sXFHbG7TbNwjv&#10;FRXPcm7h/uMrhPg6z6MKG9sJsOTBMlySNn+ACkerb2g1QFevg76WhUoN92sICqOz1gR9XRf09Qxu&#10;O2hfO150ctupZsXQ1RrQ2UAFZ24q0dXKzyLEBplwjirabaTrIZjWHPk9vJaQ12rmUIIrNd8Cr7Lu&#10;hFfA7W2hA2hiQcEwymLhdfxu1fxuvFcdVdznfdIyNIw2UWHmwqo2uvADxP9XFfjVSwG4H68GO1CV&#10;+wtuHN+Cg6umYsu8OOxemo5vNi7AsZ0rmevOwPTECCREBCPc3wfRwQFIjo1ESnwUEqjCidFh3I9G&#10;Ard+Pp5wdLQntBMxYdx4AktoaZPHMkZ/8ik++8tfFMBOk+2ouK7w8/JCeJAoeRDCCG+wtz8C3P0R&#10;6BEMf+a9PvYBiHaKw+fBi3BkzlE8O/QANb8Uo/VBLXT57TCW6dAlTTSlWoYGhjJax/IOGHnjjVUd&#10;0JY048XTcjQU10PXyAeGSiWD7t8DOyIEZKsC/3MVNocZdDPAKqT5iYWDNEN08ia3P2OpfL8Jxdl6&#10;7C/qRvCzVkx+3ATbJ62wz+6Ac7YOrjkauOS2we25hqFF5OMW3C3W4jUV5mWzHkOaTryitR4SeNt1&#10;6G7i722myrbwd9Zr0VrVjLryGuQUVeNykQbflHdhcaEGSbktiM9rR/yDF7jS2IHff/udD7mWOWEn&#10;LS0Vkc5L2mlVRdNwLwsgc42xdH2UJqDm1hrcunORcDPF6tYpxZbF0ESdS8qeKVgfPL6EhwT2/sPL&#10;VOZLuM948PgqrfRN5NNWSyEgg/mHhgkwr+cQr5mMPuqVpU1ljqqGTlXJ2P6izbLVcMsCicC2VxKM&#10;sna1iLesAywrE7bxfmpk7jIqtp7qbZT6BULcrRlCt3aIhR1zZIGScAqkqoLKAq95FJp5K++LXe6V&#10;gS4yTlzsOz+vRyZ/aDTy+vJaU4UF5E4WhB2EuKNaptZhoVLDQlkKZosKq77R0iZs6djxXw6wuQOH&#10;ubJE4pU0Jb2RES5DeMOQNZFay+/h6rdrcHh1Kg4sT8f+lVPxzaZ5+H7HcuxaOQtZSeGICfFFVLAf&#10;4iNDkZ4QjaSYcEYopqYlIJZKHEyw3ZwclKqOG0VYPyWsn36Cz/76V4z6z7/iM8YYQuxEW+3l5sZ8&#10;2Rsh/gEIp+pGE+CYwFBE+AUh1NMPvsx/fd0CkOSbhI3x6/DL6jN4/s0TNFyugja7FQbmH7KoWA9z&#10;lP5Wlpxie1SFCC0XL76xycTX3Tzeg+52KpaG+5Ir8cbJfMEy5Y10k7R2e/yDCjPX/Rhg8zXkOdyX&#10;4wKv5MIqV36v3vJ5rzHA3NTQ2Ie2x1rUP2jHnVwjluQZ4ZbTgdHMgcfmtGIsgR2d04bPnjZj7FMe&#10;k+NPmnmsFQFPWpBf3o2BkiZ0lzZgoLET/S169DVq0FtRh77CF+girD0EoKG6GW11zbjzuAD3y6rx&#10;TWEjQh7VwZbwjstuhE1BOzwe1+Cm1ojff/3NPI1Pj4Hfn0DJpAGyuPtLmXnU8tpyXCZ0qKurxI8/&#10;HaVTI+AvpVukQa24UEWb3dhSSXXOVuorID96cl0BfOf+RTxhHpydS2dU+BSVVUVmFWaBoMY/K/dC&#10;+zrEFEB6y6l5rU0wdjCFY3SysDLQ+ouzkO6h7RUsoAhwa6UF3hoqcQPBJ2ydshYw77NM2CDWW98g&#10;ltekJlw38r0BPQsM0xvCK5VUUik2rEal9XYOq0kd+phT97UzfaRNl3Z6UwMdTaOB+S9/K98f5HlS&#10;uSYj2nQCMcHV0Tl1EGJttdlKiwo3S2WWJaSb5X8DwFbFNVdcqcorQqxsdK8emvJHeHxmF77fNAVH&#10;10/BkQ1Z+G7bfBzbsQzbl2RhRmIoFdcbUaEBSE+KxsxpyciamoT05BikJEQhnMednSdj/NjRGPPp&#10;ZxjzyScYQ5X97D//E5/85//g9n9gLI85TrJBAG1yWEAAbXIAc2XaZOa7ob5+hDcYSWFRiPIPJrjM&#10;fx3dke6fiCPzDyLvyFM03qiGlg+9kTlHDy9eT0MPepkb9bf3YkDbj0Fe8IFOhuQ/BFVuwJCepTCt&#10;VT+Pi22SnEdm2pdhggKweaACQf1IgVWHCQu4I8MKsIQZYoGc8H4EcFfXIDSFRtTc1+NUrgmJtNCj&#10;nxNWqu9YxnjZZgtgrRhNeD+jIn9CcP/6rBmj+DqAqn0yT4v2x5XoL2jk79Wgr6gevXfy0Hf5AfQn&#10;LqPt1mPV1FTa2Ih7ZSU4/TgbLQSi59f/iYxnlfgktwHjc+phW9AKn2f1uE27/duvv6LL1IGeHlpy&#10;BasZ3I9Djr97+xLNTTU4cfIYC/teDL0kKF2tqK4tpjJXq/G9nYZm5sk5yM27S2Dv4D5z4AdPriH7&#10;+V3kPn/I3DkbJaWFaGmtVcMKpdB4Jdfb4nCG6V6sM5VYhxjKrBxqlg7+lgHm/Pp6KnSVFp1URQHW&#10;KAV0+wCMBEvHvFgnNpdAyxrBrZVatWZwXX4DwdJSiUVt31oUV2q35dkgwMx31ews/Kwe2vBu2nUj&#10;0w490w9Tq1H1Nx8SC254iS4qdCcLCZlOtoPwdtb1MlhQEGax0u3Mi6VGulkGO0gvLaZE/40AE1jZ&#10;Mu9V9nmQX6D8Ie58vxHfb0jF2V0zcWL7bJzctQBnDq7BlqVZSA33RVyIj+pBNSU5jmobh6xpScjK&#10;TEZ0RBA8XCTPnYDx42iRR32qbPJYKu+Yv/4Fo//6nxj9l/+Ew8RxCPR05+cEISM2Wm39XJ3h6+yI&#10;cF8fJIZTycMjEUuIQzx94E2op0ek4dSSwyj5NhtNd+rQQUupr9Kji3lRr8zp3NLPvIWlOG+KgDsk&#10;bYcSBHWY8YqWydwwbwZXNRtIZ3Xp0MHoJcCymPPInlbvlfifAGwNq0ILwDLa6D3Ag6/Uw1WVp8fx&#10;/G6EUXXH0BKPftKOMVTYTwnt+GftVGEeo/oKvKOovuOeUpFpq8fw/VDCfIZ2ur2I6UFxK7SFdTAW&#10;1qD51A20fn8emhuP0N1JC8k8u6qhHddy83GHoBy+fgc3qmqxq9WECU+qMSmvAeMKm+HztA73dQZa&#10;6F9poTVqEr2P4VXPhCXk9W+/vkZ9fRVOnvoOb94NoH/QgHYtwdDIQH2xxN0M2ktDC8orcpCXfw9P&#10;aZsf0E7fe3iFynyXx56isOg5XjB/NhjbCHAfry/FQ9IPlXpIyDWnC6Qiv6ZCy1ZmLRHLrWqvZe7q&#10;Vv4fqqJBRgZ1yGR0MrnBAJW6T6mv1BRrmC6pxb8JcHNpm8qVewlrv56OiEo6oBsyz8rSPqiaraTW&#10;20QwTQ0GGAiugamVsdlAYM2rW/QZB9GjKhL7WHjQOhNgUd/OegJc38N9Fh41PQri97mwBeL/foBl&#10;xocBHRryb+DpqV34YeNUnP9iHs59MR+ndi7AuQMrsG3JFCSEeiI5IgDzqbYLpqdizpREqm8i0qi8&#10;Ab4ecJw8AbYTx8CGMX78KEygAo9nvjvmk78S3P8fJn72CbwcHfg5wZgaF40psVGIC/aHl70t/F2d&#10;kBwegvToCNpmH0T6+bOwiEJ8aChi/EOwa+YGlBx5htabDegsol1+QQWopS2m8va3sHRuZ8mtG7ZU&#10;RPBmC7iS7zBGdo971UXYuvn7qboyXE2GDcpIJOuY38EBQmyBV0KBSIUwj/75xwDLa7PV5r4osPy9&#10;2Gfm1q18IO5Qcadlt2MSgfR9Tpuc3UB4CW2u2T5/9ozg8rWo8qeEeRSh/SS3EZOz67CduVR9RQ/a&#10;SzvQyr9tzqlFfkUNHhcWo666Hq2EsUFrQB2jjQ+4vncYpldvUdc1jGlnLiI5twouBU2wK2jAxKIm&#10;hPNzn3f1Esp36DLKpOnmCftHQjwSYAkFcF0VfjrxLd685fUeNKnpcQZlMXix3a/EelMtCbJezxy8&#10;rgSFxU/w4NE15sNX8fDRTcYdZOc8Yb78nLlwJXp6jQpgFdKv+32YobbCrQAnxFLxJSO4pG1WVhyU&#10;VQYNHX3Q834bmeeaNANMlwgYbbMocAehFZutraaS8niPloW05MQaWuY2gstCv5vHJb810iobZRQX&#10;c/DOhg41FFNq/LtlOZpO5r4EWYaiGqj6HXXmz9aJ+loBrpNJ3nv5v2TyfpO5XdiixP9lAJsfNlFc&#10;qW3mhXplts9DPe2ofHYB96i8V/cvws1vVuHWsbU4u3chTu1ejI3zUxAX6IwpcUFYMisNy2enY/nc&#10;KZiZnkDbHAt/Xy84TLbBZJsJzGdtYMftpAljMWncaCowlffTv8Bm/GgEebsiNToMmYmxyEqOR7CH&#10;G9xsxiMh2AfzWRikhPoj2scDaRFhmBITQwstMAcg2jUIp1ccQ+2ZcmhpJw2VLC1pWbp40Xoa+tDf&#10;TLulZR6lF9WVygqz8orKqt41hPWVdHig0qr+tLIlsC+l36yMQOJWTbnCB39AxgFLjybL7BnvIba0&#10;/VqB/cN1fcP3pC5BoFbqS2WnnVUDGHqGWJLrUVOrR/Kjengxz93DgsYztx7jctoJcBPGMz+dXKDB&#10;Z8xRP81uRhhVMoElt+PTBuwsNDBv7IFGevk8b0FTXisel9Zh3aP72PX0PrQv36K5ewBd/W/Q9fId&#10;TK/fQs8Cp5K/5VL3IKY9LsaEXx7BtaINk4ub4FrSipj8RuSZevDbu7e00DJpukDYr0ImN1RzcL2W&#10;8ciWUAC/4W8ow6kz3+HtuyFzRedrnq+2H86X18MvWaj2U6E19cgrfEyAr+PG7Uu4fvMy7t69oZS4&#10;vKIQ7e3SFk8VHuJzOPwKbxivxQG9dzPmUIpMW/2KhesbXtN+WTFBQ6srQ/uYLhkJslE/iC4qpIlu&#10;p5MqbGjsUTmwwKuroZLKvN9SucXoIrgmujbplKGaqqi8xmaj6g1mkLWF6zrUYmWGNj5nul5+Ls9p&#10;M/I95toUDVUTXkMLTevcYQFYz2dRJzmxWGmmdG0yWkm1Dev/awFWsznIZGks6V4S3uEBltx5V3H/&#10;xBZc2DMXN79ajicntuLK18twcvcC7F46BekRXlTdGGxg/rtqwVQsnp2GudOTkZIYhQA/Lzg52sOT&#10;ltjdxZkATybMdrAhxKLEk23GwNNlsrLc6fHhSI8JQ2ywjByyh7vdJEyNDscSWvAZsSGYEhmI+emJ&#10;ajhhtL8/fF1c4T7ZEZlBKXi89zYBfgHdcwNM1bwZBLe7vh+9jQPo400ZpCVSABNcaRqwKq+58zsf&#10;BAGYSqvGlqotz7HMaihLoAjA5ulVuC9KTIAHZGoXNVxQAJYOL//guhLgl1aAZXDB4Gv0Sc0zLW1/&#10;G3Oxa/epmmWYxhzUKVeD5JoO2ElOWtCGUc+bmJe2Ey6NUtxPCeke2roDVILN+W0oK+lVTRK1PE9W&#10;AHhKFV6eX4nYp/nYq+nEty2duNPRCx0LDSMLm1Y+dM29g/iuRQ/X7HI451Ths0uP4F7cCAeGFy1l&#10;QnEzCplP/vZWAO5gwWVS8A4JwIRXgUwoxZnJ65cE89ff3qKquggnTh3Bu1/5O9/P1WXejnytPoP2&#10;eKDfhNq6cty9fx3Xb13C1ZsXcfPWFeTmyOoTBaiveUH4dLzeku8SfqkElHx4pPIO8TPFTssEB/x9&#10;MhuHrOEkK+13E9guWmgBWC0XyjDJa2lGUr2mxNoSOlpqE6E2EVYJgVa1M8sxmfdbQLWEANxeq0V7&#10;nQbaeh06W5gLtxFqNbKL4BJeTaUA3EXQCauorwVgyYV1tZYKLWlaklppQvxfDrB5tkOxJT0wtpbg&#10;2dlduLRvHm4fXoYH323AfSrxhYNLcXDddMxNCcaiaTHYtGQ6NiydiRULpiM1MQLxcWEICwuAu6cr&#10;fKjAvj5emCyDE+xsaaVtuZ0IPy9X1aSUlRqLWWnxSKP6hvB8T/tJCPJwxhweW0w7Pj8lBstnpGHp&#10;jAykRATDx8kBLjY2cJwwCYHuXti1cB0KjjxC7bkq6PJpbWpoawhwT4MZYJmYXfIa6UEjAEuOK00F&#10;Sn0ZamA4wVQjVaTTBkPA/TCXMEOglvGl6n2+R/iG+niNZDso14oFAu2xeRmaj66rFWBLDfQrAtw7&#10;IJZ8EPrnxdAW1eEeLVs0gZ1Q2I4JBNM2jzkwlXZ0IfPd/FaMosUdXcT3C1qRyNjB9/KLaY0JfMOj&#10;FrV9WKnHmrJ2eDOXtWUe7MI8OJix4UUrcl80o6e0CvU3H+FJWRVWltXBPbca/nk1GHvxLrwLa+Fa&#10;XIfAqnYklzSiqJsWmgAbDe3o7zMDrMBV6msNs7rKMQG4urYEJ08fJcC8FoTaDKx5+0eIaXcJsFhv&#10;TWsTnuc+xePH93D3zg08un8XBTnP8KKsFM01ddA2Mj9t0ULXJt086QaMtOEsXF6xAFUhXUMlWIjK&#10;dZVRXbLKoljoHmnnpX3u0jE6LQCLnaYyG6jExhae1yQdMKisslSONURxLX2vZYYNaZHoajehq5Ww&#10;NurQVteGtvp2tPGaNlc2qlX3NY1awtoJDa15e5WegFoUmCmcRGcDC1GCrI4xNxYrrSq1qoz/lQBL&#10;jsYcz5KzDPRpUV9wCTe+XoxrBxfg1uGVuHJgKa5+tQrfbJyJVbNisGZeKtYtnILVC6di0RzmwXER&#10;CAjwRjBz1/CIUASHhsDZxQk2kyYogJ2Y4/oQ0jjmyllpsVhMMOcxT06PDUOotzv8XRwQ5eeBTBYA&#10;a2ZPxZKpyZiTFIP0yBBC7QI7Wm3bsWPhPMmWr30wNSYB+5ZuQOHxR2i8zBueq2X+y9JSVhKst0Dc&#10;xpDGd95EyYHFQosCq0orCQGZgCp1VdZWAGWIjWZYldgaavoWC+QKdD5AMp+VeoiosNLlceR1lXmt&#10;ZEy1ACznyOf38jP7pJtgdjEuFzXCjzmuY7EWE4paMSlfA9t82mcBmjG2qAVjCO244nZMLGzFFG4f&#10;FHWjJluGGLZwq8ONii7Mq2iHF3PYkLJWeJeKcjcjsqwWx2qaUPi0BC+Ly2B88ACFufm429KBk3zw&#10;NlU2Y9LZa/DJrURQVQvCylswpawRJb29+JUWutuk5XPwAWCzFRZ4aW0toQD+lQDXFOPMz98pBf4z&#10;cK1hnRL33bs3avqe4ud5KM0v5HfMRXF2PqoKy9BSTTDqZfIBmeqX8NDudtVLhaT0g+6FjA+WHlIq&#10;ZH4s3juZvEDuV28nbTBVVtp5eyxdJ7utADM6eaxTVLitz6y2MvKL4OrrzT29utv4vzTSlGgOmdGz&#10;ixbZxFRHANaoMdQNqMgpQsuLBnTKpAiNHYRah9baTrS/oAqPBLiR8MosHdzXKlVmHlxjQhttdisV&#10;+/8YYPMMiJLv8iGUmr3hbvSbmtFW/QQ3jq7CL3tn49bRlbi0/3Ocp23+avU0LMkIxvZlmdj4+TQs&#10;nZmEBTNSEEXF9fZyh6+vN0KCg5j7+tIu26u+za5uVFY3FwR6eWAKgZwjfaQJvPSVjgvxRbCXC0IZ&#10;CSE+mB4fjAUZ0Vg0NYG5bihCCK7LxPGwHzcGDsydA/hZkb7+iPIPgp+jG5YmzyTAD1B3uRZtj9ph&#10;LGUJ+oI3opalJyGWJVK622mlpfsbS2UZPaJ63EhYAaaVVvMeEUg1sF7U1arAsi9NSDKiZ5APilhm&#10;metKlNcCr0y+piZgY46mBjPQUiuQlavh+dI3Wjpu8HypDOvpGUZ/Rxf093JwsqgeDvlNsC/SYlJx&#10;GyYVMooJLBXXpqid4LZyS1Uu0cCppAWHyzvxolCHaubI1bkG3CzrxsIKLTwJn0tpK7KoKPEvOuD+&#10;tAZfi9Xr0KPq/iO8bqyDvrAQuqYW9L99g99+/5+o63sLn+PnEPS8HNFVrYisaMXsF+0o6yOUBKzb&#10;pFG9r6S9V1VgKYAFXFnEjvFGtv0KYMmBT5/9foQCf2iG/EMIwIT+NwG4rBr5d2UseR2aSxvRzN/Q&#10;zv8vzUEq9+Rv6aLV7Wnsf79CpFQsdbdag4WzNAuyYLZ2wBBoVfdJ6d7IMLQS0nZaYYGZIJuktpgq&#10;rLdUOslCZHrmuBKqX7Uad0z7LFPxMozSxtzGaDXQJmsJogZ1pTV4UVzFz9UrgDVNGmgIsFb6QhNM&#10;CQFYSyco8OoEXqqwhtt2FkRtdQSY9r2l+r9AgZV1lgvOiyvWeaCrFXXPLiDn7HZcIby3v1lO1V3G&#10;HHgeTm2fQ8uagF1LM7B3zRysnpeOz7OSEBXiDS/aXi/muv7+fnBhfio9q6RbpIODPfwDfRFLFc1M&#10;pl2WGTiovAtoj2Oo1n5U3RAPJ6SG+WJWQhgWpMcosFMiWAi4O8GVubALFdyPSh7p54O4QH+e706r&#10;7YAgN298npKJX7YeQ9nJPDTdbqaN1sNQzpLzRQ+VWLq6iY0mOBoCrDMDrIaKfQSwGghusdIjVVfB&#10;+4f2X74epA20QGsGlzC/35dzaKfFUquaZwnaO8I/yMKgt2cQ3TLzR6cJuifP8S1trBvzWzvmr5PK&#10;NAreSQRxUkkr7Jj72pbouK/FxFINQis7ca1iALX5JpQVGnG93IQVlVoElTbAq6QJfsxffSta4E/r&#10;vK9WB+Obv2GQ36mvhdAWlaC/oJTfg/9fBv7T2ne/foek46fgc+8RwktfIOFFG+aVN6O8l1C+fQ2T&#10;gQD3dZvhfQ+wbM2VVFYb/RstdG1dBS20VGKNBNjcmvHHYOHHv3nL79DC7139tBId/A3SRVJqiKUj&#10;hDUPlVDdJGk/DQTAUE/by60MmjfwmFGCNliGGPYzTerXv1SVVwKsvoWfwfek80YHITXKWGLCblVj&#10;o5Z5sOonLYBLSP9wPi+yVIoALKsSEmADAda3E0rCq6ltRUNxDcWtFe0E2cj8V9usQRtVubNZ2piZ&#10;+9YTXqq5to75LgHulA4jVF2p0NKwMGrnOW0EvY35cCtB/y8AmDeTJaJ5BYZeliLP8fz8Pjz5bjXu&#10;HVmJ618tx+UDi3Bx3yL8uGUOjm+dh4NrZmD13GQsmZWO2HBfBPhSYT3d4O7uismT7TB+/HhMnDRJ&#10;DUzwYf6bkBCNaWkJmJoUhWnMkWdPSUAIFdfTcTLzWCekEN4FKdGMKGTFhSM20Ad+ro5wtJnAfHcC&#10;1dkDSeGhiAsORKB0p3RxRlRAAP8uEmmMtenzcGv3z2i5Voe2p+3QFnSis4QlqFRo1Q+gmxD3MM+U&#10;hnnzcDPCbKnQskIsMzjIiCDrVCzWOZOkA8QHeFnYUUkFWDWAXipVLPBatx+vg6SajQi91F739w6h&#10;l9FD22eU9WlbNPieqmf3tBZepS2IopLa0UZPLtVicnkHodbCgYo7sbIdtgQznjnuj7TLd8oMuFLc&#10;gS9omZcwf11S1owVBH5DVQem8XNiCfBT+b90A3383v1aHToLimGoqMIAU6VBWv0+pktGQjz99Cl4&#10;3b6K+KoqzKjXYm11G+oGBgnwG3QZO8wAW5uQBGBppRipqLTFv//+TgF89ucfRljoPwfY3LrBFMLQ&#10;Q4CbCW8H9HyQjXzgBUh52FUvKYKrHn4qWWethLkySMA1B8+z9IOWGuMuKnKPZlB1vOilysooJKmF&#10;7tLQKhNoVTMt61jp+TzI8EGDVGoxjeFxAdf6vprcUCeVYGaQjVqC2dLJfLcJDaV1eJFfqaYgbpNu&#10;nNw2VjagtY4AS4UWCwudVGbV6xlGKq/8Fn4/FjiixFp+Tw0LpXba9naLCv8XAMwSkbbmzUspwRpQ&#10;9fgkHv+wBQXn9jLn/VzVPl/9cgkt9BIc3zQHXyyfiuVZMZg/JQZJ0cEI8vdAgL8XPL08MclmkhqE&#10;MHHiRNgSZEdXF0REhiM9NQlxVOD0hAhkMHzdHODuaEeFdUFckA9mUnkXEuAM6TtNFfd2sGOeOwFu&#10;tpMQ7e+rwBX1DaFFD/PxRiRVPsLPFwmBQQrgKJ8grE9fhNzDd9B0g3bsfjM0uR3QFrJUpxobaael&#10;rU/1quGNVesc8Uaa+8DSBov9UgBLu6+l6Ui2ArMosKW5SA3WV4Ca4bUCbN2qfcJqfk/OZQ5M6OUz&#10;+kV9ewdVhxDpGGLsZmmv78KFug7EP6/Hqup2fKMbgitzYicqsCcf7kBGaEETEoobsaCkGdvK23C1&#10;SovndZ0opmUrbTGhtpNWrX8ARn6/vpdv8YSqsbSoATeM/H2v36L/1VvmhwMY7NDhJaO1qRGdBhP6&#10;ee9vahqR8uAqPG5cwIyaGixr0mE387xmBfBbKnAHr0M3LTQB5jNiXvnhIzAJ8G+/v0VdfSXOXTiB&#10;t2Kh1SoRI855H7xG0sLB66RvpkpV0iUQTgPhNNTwYWfqI/2HRXH1VCylvLJPiCWs8MoSOGYVlmMC&#10;iAViuceEWBXUTJekj7nqx2z8MB5YellZj8mwQrW2EaNL1vaV6KRSG1kYyDrBYqE1VM9GParza1H2&#10;pAItVRrUM5V5fDkX2TfzUV1Uy1y4jSpvoOpT7Zkraxs7qcQG1Y1TCiIBWE/739FMiJlnK5Cpwu3/&#10;JwCb2yylwwEfujdSuSJdve4j5/QWFJ3ZiYfHNuDMxum489UKXD+0VPW6OrQ2C0szozEjNUJVRAUT&#10;3OAgP3h4uMGG8E4Q5SW8kybZwNmFOS9z4bi4aESGEsCQQCTHRsDP0wXO9pPg5+6IRBnwHx/OXDeY&#10;dtqLauwKdzsblfP6uzozJ+ZxWuYgD1fVLhwd4Kd6Y4Uxz06OCMOspAREePrAn1Y6LTgeW6auwJ19&#10;F/HiXAna7zWj6VELWvO00FVKDxpaJJbSYrd6WDILyOpG0k6rOaB7pLnIGuZmoyHJg5kTv5Lcd5DX&#10;a0iANAOsZsOwQDwylBJbQH4j5/Nvh6TJSNlnyX8H0dM1AFNXP/TGXhTxIfmprAUnKltwprYd20vq&#10;8AX3TzR04BYfiGcaAypNvDfdzO2o8AP8/0MyLJGAvXnH4PY11VJqu3/jfe1i7r2Fn3Gq1QgDFbim&#10;oYX5WilKHj5Gc1EZSotL0ESQ2/gZOyqKkFT8GA5XziHsWS4inxZgWWEFWllIvePzIQP9ZUVAUWDJ&#10;Xd+8NSuuUldLiNr+9vsbNDRW4sKFk3j37jVzf5n6R0AfCTuvl6rMY4HJgqxTejTRRkrhaoaXD3sV&#10;o5oAU2mNBNjUIG2y/N3Mf42N5pDXXS1UV9nSoiolJgxK6QTilj70aWXwAa+Vpb5juIspkpqdQ14z&#10;WGir2Tl4/3v0/BxZoM7AQl36QMt6wt0yCmqQ9rsDjeVNqM6rR+6NIjy/U4ymijbk3SvCzVMPcf98&#10;Dh5cecpctoWgU4FpqTtbCC5h7pDunA0M6ZkluTa/V2cr82Hm5bpm5sQ83k7I/48AVu2+ErzYXfo6&#10;FN48Qtu8Are/WoJTm6bh5sGluHd4NVV4Pr5anYFVVN6psYQqxBehBDcwwAduBG3ihPGYMHYcbAmu&#10;g7097BnBwcEIDQ1FgJ8nQfdEdHgIAn094GJvAy+XyYgO8sT0pGikRYcikPmzB+20iy3hpfKG0DJL&#10;j6wQqrHHZKlxdkMUlTiC4ArIifysqfGxiA3wR6inN8EORbh3MFKD4jE/KhPfr/4KJWeZE9+tR/Oz&#10;FmiYR+qlZKelMTQzv2k12yW5gb28oT1dhIshk5xZAR6UmSssubCaR3jQHOb+uXwwCfCfQaxGHkn7&#10;5CDPEfXul3Zjfrayzsy/THwoWcJ3EWJDzwA6Tb1objeglrlWE21lj/y/wXd4+/IdIXqrOlS8tUxi&#10;J1spbCV/fSXNU4zhEfGS7/UQlsMvWrCL9vxUcwu+f5qH00+ycbGwED/kP8fOZ0+x6Np1pFw4D9dz&#10;pzH5+nmMJ8AOV68jgjn5xooatNM5/Ergugyy0NifATyiVpkhANc3VOD8uROq8ksGvcha0SMBNvdG&#10;E4AlbRkkeAalvsYaKimhNUoQZFFjI8GUugtJfbpaeM0YpuYP+92tQ+huYTSaJ5ETcCUEYjU+mAW1&#10;DD6Qvu7mdn/ety6ZtVLSJQFaYGYhzfuvpteRkUh90kb/BoN0R710LwNMc3p1vapS7fntAtz6+T5q&#10;ShrQ3qhBeV4FCu+XIv9uGYqflNNmUyB0Ohg0LJRaxXITWubEekIszVKGFv42abbi9zIQYj2fvw5C&#10;rSHg/8cAi9V5NWRAU8kt3P9hPS7unYvjGzJomefjly/m4uTWGfhm9RSsmx6N6bFBtLKeiKSlDaIy&#10;ujg7UHHHYeyY0ZjMfNfT3RMe7m7w9vZUbb/ubi7w86btDfRFkK8XfNycCKoNIgi0NB0lUJm9HR3g&#10;am8Ld4fJcLe1Zb7rifiwYKXGPo4sCAixABzE12HeXogNCkBqVCQttB+8nVzUgIYwH34fD3/4OnjB&#10;194TSf6x2D1/Mx59ew0V1wvR9Kwe2hItS3eWksxN5KKapMZRZmUw8QYSXvPshDJTIdWSN9EKsHWJ&#10;jpEAfwytNZT6EuAhWeZzgA83wR3qoxJYALbCK2E0MahExj4+lP0s8WnTZSK3nv5eBe4bCSrWG+m0&#10;wHuloBUVE+fEfZnQTsIKsoQc76Gy7s0pQ8jdJ/C9ehuBv1yH7y9X4HX2HNzO/AzPy9fgcf0WfB4+&#10;QsCzHMQXF2PaixdY2NiMtW1afNOqhYauQQDuNhoUwGKhBeCP4bWGANzYVIVzFoDVyLV/ALCkIgME&#10;RO6DFKrS0V8vINdRcet5bRqpiAJvM52KQEpYRwKstq1miLvUMVFkXktp02V0c18GHvR10GHRNsss&#10;GwLwawUwrxND6jwkBGJxYPIcyFQ7UrkpNc5atZYUnxNG6bNSPLn+hMB1Kvdl0BlUzlv8uAwFD8rQ&#10;UNEIXXsbdB0yt5hATKGwQKwnuHqCLEuPmgivhDRf6dt6+b5UsHX9HwLMCyvd23RNhSi4chB3Di/D&#10;4WXxuMKc9/TOOTi6Lh2HVqVj4+wYzIoPREyQzKThg4jQADgR3gkTxmHcuNGEeAJcXV3h5ekFb+ao&#10;YqkdCaQ/98MCZYJ1D+a9LnAnqOF+HrTgMYinivs4SI8rGwJsA29XR0LojhDC7+fqpGqdRYkD+Vky&#10;kEHUOIW2OToggOcRVBc3BHh48xw/gi7dLp2YO7sT7FDEBkZiXkImdi1YjaNrduDi/uN4fv4equ+V&#10;oI25pLZWp/qudot1IsBKgS0AWxVYaqTN6vsB3jeDtKsqtzXD+jHAEmKfBcRhQilTwEoPIamBlkH7&#10;3VRdo/QU0tM2cisKbKJC9zB6eb7RwJLaYGC+1kW1/Q39LW3QllXh7bt3ClRz09RH95HH5T0JmXLH&#10;+Oo11ufmIZjKG5JbgvCCEkSWlCOpqhrpNfXIqm/CjPpmzGlqx7ymViwnsCub27GupRWb+P8ONbag&#10;nd/3HdXcpNfxe5trof8dgC/+cpoAWyz0RwBLJakaUcTCTNZY7pTa2mo+6JLbKmssfZUJ7ghoe9qG&#10;LftDfwTYqsIqpIJSRgtJawMLwnZCq/JghgXgIdrnV6a3qtvsSICl7kOglf7TJua/MmuHVEK1V7Wi&#10;tYLOrVZLAPWQ5VzevHrHQpgAtuvwIq8Sj649RjHhrub9aW2sRUdHM4ydBF+aB5k3KyVu7UJHO/N6&#10;DWHVmNuf9UzhZLCFXpq3mv83ABYrJvmJ9A56TUvW1dmE2tzLuPvdWpzdnkW7vADn9szFvkXROLp+&#10;OlZOC8eMOF8khXkjMSoYESEyx5RZec3wjifMTnB2dVHtvV5USQf7yfAhfKGEN4Dw+khbLvNef1cH&#10;TKHyJob5w8thEoOqS3jdHW3h6+6sFNrFdhI8qbxS0ywQe3E/jGouo5IkH/Z0dISnE99z90Cwlzc8&#10;7R3hasPCwsUDcYGhiAuKIOThSI9MwIzYFMyNTcPqafOwde5yHFm7C9eOnEHhrRy0ljejs0lPiFla&#10;E2BZeVCWBjVP/M08UwCWoA1WqsvS9z28VEXZ/pmFFrBlZIxspQ+vhKiOdOCQYYlG2mR9J2+ukdaP&#10;ebCxl6pM4Lv5N/rubj4ktNSETioVjVVVqKf9/fX33xWgqtDl1mqh1b6osmVfJiPsZYHxY1Mb1rd0&#10;YgkhXdjcirlNzZjd0Ki2n7c0Y3FzMxY1NmFRUxNWtbZiTVsrz2/B9tZ2HGtjoTE8xMJAAGYOLAu2&#10;E2AF5J/AKyEANzW/wC8EWNl9VdP8AV6zAktqQZfBNEI6S+jqeA2kAkuahqi63QKlApOORAYTfBQm&#10;5r0mpbbmMIPL99q5pV2WzjqyMoKEdNpRazjTIkuuK3NZDZt4H3iPh2W+K6m0fB+874RYzuvtZGFB&#10;kKVNWHWV5PMhc2dJ06IMQNFptKivqkFTVT0aq2uV8pqMGjUzicHQCqOOwKtxylRf6XrJ0EuTFtM1&#10;vXQgkcEVss9jqgmLyvy/BLA8AOYJwWnxeLOHXzIXaS5G6e1j+GXfPFxkXD64GHsXhOHE9hnYsSiZ&#10;8PohOcwTqXEhiAr3hzdhtGWeOnbMKNhY4HWn7fUkuK60zw60xG4EOTTI3wyvu1Ra2cLRdjziQn1V&#10;26/H5EkKXBfbiXCynQAPZ3u4OdrBwWY8XCYzR+ZneEy2UxY6gDl2JPNfsdKe9nZwZp7s6eysxgcH&#10;uLnTansgMiAQqdExzI0jmCf78fxAJISEY0pkLOYkpiMzOgmpwVH4PGUats1ejKNrt+PE7qO4+cNl&#10;FN/PQ11hNTpqpV1P1kkaoBLzQTDxxlGN5cZZgVWhOtD/4xiWDh4Mc221OaQZSQAeoD2Xrn6dzHl1&#10;HcyNCLOxm+rTz5yvn8rSx//d04e2mhq6Alqv+gZoq6vx7tdf30Or7htjyLK1WmcrwF3838cbWrCx&#10;RUdAWxiElXAuIrRLqLLLW1uwtKkRK3lMYmNrG7byQdzM4zvbNPhJ2w79yyFVidVlsdBKgf8dgC+d&#10;MefpVFsFrRVgqWdhgTSs1JcqJhU70gQktlkssyivqCmVVuxxF6HsppJ2UVVHhuSQYpdlpJBVcWUq&#10;ImkyEvj69Px8Be6gAlI1FRJi8+AV3kcCKx0+ZP7tP0JsDrHUUsElyt0rtdPSlVLHAp7Pglo8nAVt&#10;n8GE2soq6HXt6OnWMRVqg97QxEKZCqwjzLTRnYRYTystAEsYqcDS7qwXgC1h5GcbaaX/NwHmj5HK&#10;hB4d2kpv4s4P63B2VxZuf7sSBxfH4MiqFJz9YjEWpcsgAi9MTwpDVChzTk9nOBG08ePGwI5KKbbZ&#10;w9MDfsxHvby8mBO78H0n+PvJXMzMfz1c4e5kD3ubCQjy8UB0sD/c7CbBjUC7EGL7SePg4mADZ+5P&#10;njgWDoRZAHZSTUg28KN1DnCj2tJSexBeATiA/y/Ix4efza2HJ0Jp28O8vRFOoEO5TQyT9uIg2u1w&#10;zEpMxIz4BMQT8BmxSVg6dQZWT5+FOVTm6dFpWJgyB5vnrcbhDV/gp73f4sqP51Fd8oIAMx9izmpu&#10;A7bAKWr7UcXV3yswH9IBPqyWGmsJNe6XnyPTvoqdM9FCacpl5bomlui80SbaqS4qUTdL5G4+0EYj&#10;VdmA7p4eugA+OIRJapmtKmsFWEFM9ZW5q17xfSvIUlP9bV09oexQ6rqakK4mnGsY6wnqOqrt2tZm&#10;bODrzdzfztilacMXBHcf3z/TwYJMcm9+rslaifVPAJZa6F9/e60qsS5dPqtqoUeqrprRhVs1x1UP&#10;ARVLWUeVkiYgwmui6lotcZeEUtUP8THEXVReOd7TTmA1UiCIBRZwpVaZamoB9z3ADNUH3hLyWkAV&#10;YK1WWtlpKrN51UNeZxlWSsWWSR5EgbuN/XweBtU9bq6tRWF2Nq2yecI/raYRbS210LY3wNBJgHU6&#10;BvN76QSiADY3RUmbs0GGODL0MkKKiiyW/X/ZQkuNs7TpyfIV3ZpKPL+8Dz9sTsO9Y6twavts7JwZ&#10;igu7F2Ln3DhkBDljWWYcshLNzT8yIN9mwlhMtrNVwPoQJAl3d3e4ubqpmSI9qIqefO1Ke+xHtZbV&#10;FXwIcmxIMDx4zIFwunDrKD2sqMJOdjJt7ChMnjTWDPL4MZjMAsLHyZG22MmiuhPhRrB9abGDqPQu&#10;9vbwcHJibkzL7uCgKsLCCW98cDCmREchlblyUkQoMmNjkREVgZmJ8ViVNQNL0qdhQcoUWu1IhPtH&#10;IiogGmnhyczvZ2JW3Ewc2rwPmvo2le9KjaTM2azafl8REksItG8+AllCLLMKWm5Z5vLN0DuVM8sg&#10;CDWiiTZO7J2pgRb5YT1yTz1A0ZN8aGUtXoLS3qlFS0crGtrqoNO3YFBqst/+ilfvPsCpACasAm4/&#10;we4b4kNO9W7r0FK9e1WzkokA/0SbvEujUcq6hYBubmvGNkK6nbG5nbkuj+3g/q52qm57E/ZoWnCI&#10;AB/h55zTfgD431NgM8CSA1+68jPdAq+ZVYEtAKuRbbw2/aYhyPQ1MiGdntdB8lkj4TVSdY2EV0IA&#10;tsI6EmQrzGKZu5njyus+GcM7EmC1MLsFXFFTqWm2vLba6fe22qK6w91vFMAqP2aKIzORykqU1vWS&#10;pIKzhwrc30NHxuut1igeoEXvZYGr16Ghtg6Fuc/RRldj5H006PUKYHFZhnaj6smlANZRcZn7G1kg&#10;GPSElxB3UZX/JcCiuu/3GQKvTJ491C9Dn+7g+teLcWLTVNz4egV2zovE9xuzcGxdJj6P86TlDMOK&#10;Wam0pB7wopV1JGAOzGXdRBHdXeHnSzvsRttsZwcn5r3uzg6q4spZAKN6ipoKpDIHtCffEzjtqLr2&#10;BFImcnckzHYTCCyPORNoed927Ci42EyCNwF2n2zL/HYiHCfwfVFlniNbUWh3WmxP/h8/WvhIfx8q&#10;bzBSo5j7MlKpwlMJ8ow4Fj7xsViQlooZ0bEENYnAxiHMK4RqHYpIv0jEB8YjLSoLUyIycf/SXYIn&#10;68UKnLxWDFlIzFzh9wFk6eP8R4D5nvTSUm2+fBAI7Uu11OVb1ZtLmiZkAnKZ+lQ6K9RdeYGre3/B&#10;0T1HkP3sGTS0Xs2aBpTWFqKg8gnqGoph6tGjnxD3yQoFMi6W32OY/7OPD08X1Vqj7UALc1aj0YTS&#10;8nI0E9Z3v/2qhg2eJqAHNAwCuY95m4C6l4qxW9uGHQraVuzj6/08Z5+2GV9TSY52tOFHFiKX+F2M&#10;dBJSEWXSd/Bh/dcWWkYj1TdU4eKls5ZaaPl7K8C8TuL4aO3F2uqlbZT5r6FBao6ZwhFeA9VUQk94&#10;Da18yBmmEQD3aIZUqAEK0tuKIdueDsJF69wrAEunDQkLuFaV/XuIJecVGy35uDgj6Qdv7gsv7f4y&#10;8kxeS78AmeBd5ovu7iKwfXRkLITkfg8zLerroZNiilKeV4ri3CJC20mAWTB16tGpI7xawittw5IP&#10;a3uowCywCHAXAe5Sbc9MB3jsfwFg84MoAxaky2S/vo6572Hc+HIh7hxermzzjnnhOLVzLjbPCMaK&#10;jGBsmJuOpHBf+Hs6EbjJcHGZzPzWAZ5UVi9P2mM3Rzg72FNN7aiqdsyPZWVA5sBUYk8CLBbZl+d6&#10;ujrQHjNfptra2Y6jgo9nTjwBDuOp5lR0e9pngdRu7Gg4E1h3qq6rHa01910kCKyzrNIwepTqnSVD&#10;CqUCTDp7hLNwSJS1g8ODER0gINM+SztxTBSyEuIxLTYGKSGhmBIehalR8Qjx8EOQuz9iqMDxwXFI&#10;CU1BSlgmVs1eo2ZaePWS0CnbTCAlpE+zBV7VDCIqLK9VbiuqK1sBltdW+k6r3lt8IARcCarvYBcf&#10;Mpa20mapKexE2ZkiHF75LRbOXoVNW3fi9oP7aGqvR2FFNnKKb6O4+gnVuAYthKu2vh5tbe1ooRXu&#10;MnWhoqIKpaUVqKx8gaqqGjQzx9UQVFFjUWADAT7V1oLDulZ8TRgPUVEPEs4vae8OMG/7QtuC/bo2&#10;fKXnewT3q44WHNO34QfunzRocZXndfG3SVNQl4EAD/b+S4B/++0dGhuraaHP/QOApVAjRMwt9cx/&#10;zQAT1EaqUQujzQIvQ09wDTKP1UcA91Jtu6WbpMwmKQosuS/VV4YN9tDqCsAKYhNBlUpJC8DWsEIt&#10;S62o1+9bHF6rUIu3y72SfdpoWeBOOvhIG3GP1InQWcn9fmMptE16A6pLy1H4LA8vyioJsBYGg442&#10;mmmR5MAEWKJTy1xf1JcWWuakliGO0vphjX/DQssDaL6YMq+QWrqiuw2NRVfw+Mf1uPPNEvy8ayZ2&#10;zQ3F0bXp2DUvAtvnRGLnonQqVggiqL6+BNOJ6uvqag9XF6qeryfhdYKzE6Em2DLThsww6eHiTFBt&#10;4evpSeW1Y/4rqmyvel65OFJNGfZ2E2BLu2xHaEVxbUZ/CtsxnxHmMapJyZNgWuEVpXWeOB4efO1E&#10;wEWNffl/zGGPYLHmQX4I9XJFIAuWSD8PpESGMEIRE+iL+JBAJDAfTgoKxsyEJCQGhSPYzRORvoFI&#10;DotjJCApJBmJ/ik4c/g03opiqrxX1NUCMB9m8wJiVsWVfVFnbuU8nq9y3D5eWz4AEtKOLE1RYsH6&#10;+bBIyS9NHcbqbjTdb8TTIw+xNHMTohNnI2PmYixZvRHZBc/R0PwCecX3kV9xFxX12ahqLEFpRSm0&#10;VNvOzk6W/LSZVNxu5so9VIBBqSzj95ImmkG5x7zXnbTQZ2iZj3a2Koi/IayHCafsm6FuUYp7hNAe&#10;0bfiWGcLfjK245ShHad57JZei95X4taGafm0LIzMAL+vhVa1yx9CVu2Q0UhNzTW4fOVPAJYcXQHM&#10;68GHVzo3SId/fb0oMEGljRaIjSoIMNW3U3V4oEoRYon3AAu0jB6C3EV4TRJU3y5GN+GU6BOALaFU&#10;9iOArfvWvu/S6vABYJkl9A16ebynh5/H+9jLwreH0a9cGVMDeQak/oj3Qqy0kSB3dGjQ2tKA9tZm&#10;Ki+VWCsQs6ASFe7oglFm7VAWmhATWtXuLLn1vwPwyDmuZEa/18NyofJx/8RaXNo9E9cOLsYXi6Lw&#10;xcJoqnA6Ns4Ixd6laVg2NZoPv7kN19XJDm7OVF8qqbe3GxXYGS58bU8wHRlS+eTtzhyY+aibM3Nl&#10;Z1lcjMA6MJzM0DrY0wo7TIKtzTjYTKJVnjCa4I5Sc2HZU4kFTm9HFhACq4DL12KxRXEFYlFhed+b&#10;1tuXBYMfC4YQTzcE8DsFuTvSRnsSZh8khwu0/ghyc0YEC5rYIH8qbBhVOAwRnn6I9g+gWtNmR8Qh&#10;PiiG50RiQeJ8NBbWqUonBTCh/QCqFVxrmN9T3SulVBbLzBBoe1lSy9Q7vbRcasU7PkRqYHmHtF/2&#10;QlfciReXK3B26xkkRc9BQHQGIhOmIz5lJr757geY+rrQQitdXPWEEN9CRXM+DD061VogcMqaSuZl&#10;W8TGMa+UILCDfJgM3Sb0Mg/WUyV+Zk77HcE8ZmjFtwT5GHPq7xnHCawKQxujFT8aWghuK04b2/Az&#10;j/3M7V2jDn3SVZOwSqXMnwNsfp6UMFgAlr7Qly7/jN+4bwXY/D6vkzg/KnA/H1pRYJm1sbOOAEtP&#10;qqZ+1Q5sbguW2TI+ACxzOI8EWMCVmTbUsECqrkyVY6QtN1IluwhlF+HsIbQCsWoWlKB1VhVXVGcF&#10;MbcCsYz3lsJWqa4KAfitgvn9WsFioUWF5b7yfqvhovIMiAPj/ZDfJimWVF729fTw+xDadh30DIOO&#10;+wwBWE2708mc+SOAJf61AqvGf/lHor59ePuqB3XPL+PUdua9BxfiuzXp2JIViO/XT8PBpcn4Ykk6&#10;FqZSxcJ9qL5ezH1l1QQqqIMNIXWGLwGW10pFCeNkWmNRWFdaaKm48mBO6kR4XewFYOa5zFttqJ4S&#10;tgTRVq0+SPWlXbb57FPYcyvT5/hQyd1osR2YEzszBxZLreyzDWGmFfdiYeBD1bXC60M1DyS8kb7u&#10;akCERAwVOIHbSB+C7eLAXNcNsQG+SAoOQKyvLyK9fZFIO50eFUPIIxHLHDiVCnzjpyt4xRul8lfp&#10;bTUogIrCsgBkbisLi8l0OCqkYkvOUZZZ/kaajlhyG/vRXtPKh6yLwDLnkZEw2gGYLFO4SD/f+nsN&#10;KDlbgP1LDyIqMhN+ESkIi5uC8PgpVOENhLAbBpMetU0VyC65hYLqe6hvL2M+3MkSn/ePD88gXZS5&#10;SyK/K+/tMB8mqaWWv+1mbmyiK7jE/PYUQf2JgJ4kmAKpxBkTVZaQWl+f5Xvneew8txeowpe6tHhg&#10;6kSPFBIEs4v78swoCy0dOd7+PcDKQv/+jgBXUYHPK5hFeT+8z+8nDzwLlgGDwGoeM6vmimqQ+Zk/&#10;hECsb5brRbBHACwTsXeJ6hLabkYXHY1JhQDMLQEVgLsFNoay0ALvyBB41T5ts8U+W9v8zSH7osq8&#10;l5b8V+XAArI4KhbWMn2SKsStaZTUiUi6YSnke+iMNK1aWmc9YRbrzPxXZ1FgmfxOzzxY8l9RX4PE&#10;4L9joUWFzTf89etB/pAGXDu2Eae2TcW1fQuxnfnuF59H49i6qfhyJR+k1FCkhhGCQC/4EVgXgiMK&#10;KhbYh6+dCbJZRceqrUAs1lhyWk9CI+25TgTSUWqOCaVYZZm0bhJBnTSOlllqmWXZUKrv5DGj4UZA&#10;BUYve9pmfqYjAXeQfHj0Z7TNkhsT8MlUZ34Pb57jSSvvxQIjgPl4hJcLoqmykd7uiCLIEZ4uiGOh&#10;E+rhpN6P8fNEgj9VOdAPyUFBiPLxQWp4BNLDong8DDHekfhy3T70tXarmR2kRP5Dz6uht3hrqU1W&#10;NcuyZX4rfaPN44bFMjPnJdSmVj0en7mGijvP0VHWDj2BNVTxwazqgbbIgIZ7Tai4UI5LX1zArKT5&#10;CI+egoCIVITGpCM8YSri07LwvKAY/WLLeg0orc1FbukNlBDiFm05DF0dqtQ398SSAQz8XtyXRb3f&#10;WgDu7aVNZw58lbnvBaMGZ5WytitlNStsOy6YNDjPrRXay/zcyyYtLvH86106PO0yqO6Yw/xco+TA&#10;/xJgGczwFo1NNbhy9byaacNaC20O88Muhc5AN8Fs7oZG1g+qlXmjqFL10od5BMSiwtIri0psBbiL&#10;ea9JavAt4HYLsLJlWGHukmMM6dtuBtZso6Wvs2zlmOS9Ckra45G2+QPEZpClQ49SYQmC3tdHmCVF&#10;ogKrWUgZMt77jdSPCFdSmLKA6jKyYOogvAaBVRSXBbIFXmuY9FRhgdc4yPP/DYDNFsZSagx3oyr3&#10;Ar5Zk4iftkzBocXxWJPmjW/WZeDw2qnYNDsRKcGeiAv2RYCHG9xpWR2ois4CL+GQnFYUd9JEWmCC&#10;K+Ek4DEHFrWVNl9RXgdCKa/luB0BnDT2U0wc8ym3n/G1AD0GduOktnk8VXUyfAm9i7QDjx8FJ1Fp&#10;gm3L3Nhh/GdU5fHMi2WE0jjmwiwUbMbCgxHgbIdAZ1sE0KKH87uFezohkkDHEeRob3kt+55IZS48&#10;LTwY6aEhSAgIQCbVNy2I+z4hmB6RgeJ7RRiiFZNRKsO8eS/7GQT11Z+EdV4sgVaGHkrIavCi2lV5&#10;Jfhq2RZ8vWQHHn53Cw136tDysBWNt5tQ/csLlJ4uxI3917F8+irERqcjjBERPw3hsVMQxvBnPn7k&#10;2E949+vfMEgFa9LU4UVdAQrLb6C0+iYaWoswMNitFO0NVe5lP1U9vwj60jK8I8D6ri4FsIEP0g3m&#10;sZdMHbhARb1IQC92afALlfYXwnuZxy5xe1Hg5fYa37/ZrVNxu7sTuT0m9LNgkGVlTUbmwEO9Ct5/&#10;ZKEF4N8tAF+/cem9An8IPntiN6nqg7xWphaqVJVBha5GKrS6/qDGMn+UQCwAW/NgUWCTTA1rgVUB&#10;zLBuJawQd8vgBOnfbglZRlQWMZPKKIHbuiK/eeCKFeK/D+v7alphgi3DQAeYrrwfWqrqRyQEYHFh&#10;kj71EfpBlUJJ27EZVNkyXSDQAnUXXYgor+rCy/g3cmC50MxJXvLHaytw5dgqHF4Ri6/XpmBVhi92&#10;zo3GV6tT8cXyNEyLllUPvBDGfNKf+aWorwPVz8fLFX60ztYOFxJSw+xEZbZWYAm8orjSbOQoPaq4&#10;taXyTiS0Au/EMZ8x7x0Dh0kC6CjmteOovKKk9nCnWjsSXnsC6zBeaqPHUInHwMN+PNWXQYidJoyC&#10;KxXak/s+9lR7u7Hw5TbSy4mgulFR3QipNxK4H+HmgCjCLMo7JTQAGWGBSAkMwBTmwVOCQ5HBSPQO&#10;wbHNh9HdaF5GRQCWmTle8ubJlK8CscTwiBplmVb2w2oNDIsV6+3swq0fzmFp0mzMi8nC2rQlOLP5&#10;ezz7/jbyf3yM50cf4Pb+i1ibtRbhgfGIiEymAqciJmkqgqKTERCVgqjEKVi6dI3KoyS31UitJi1s&#10;df1z5JVeQnnNHbRpq9DTq2Me2AZTeQUaT/2M9jv3CI0A3MvvxhyTf3uTAF8hfJe6RVm1uEaFvcq4&#10;RoW9RrCvE1o5dt1EaHnsDuG929uJ+wQ4v8eIAQXwIAwG5sCWCej+HYCvXb/4dwBLBZsa7sj0Q6a/&#10;kUH4osCt5Z1qKc4OQizTz4yEWOXEzbTTAnA7lYoxEmArrCPB/XD8AxxK5QiRHFNbi/JJ2+6/gliO&#10;D/W/5X1/+x7gfjUTqVReUY0ZI2GWrbyWpWQHqNZSFyIhfyej0EzGXrMyE2br9/inAIttUfZF5niW&#10;iz9oQm3hNRxalUC7nIadC6MJcAAOLUvFwRVpWDotDBE+zCkJbwQh9iIEkvdKE5A/c0nppywdKiYT&#10;SkdRXmkW4lb6OHsIhE5UYAKsmosIuljqiaM+wUQqqY0o7zj+HeGVea1cCL8fzw9xYy7rIM1EYwk0&#10;FZjnmOe+GqdUV6yyK4+7i+rajqOFZmHiMAnehDiAcMd6OhBID2Qy5kT6Y1aUP6JcJyPcxY7K64lp&#10;IX7IDA9EWjAttJ83ZkZEIDMsDGm+gZgTEY/ia9lq4nc1X5aRpSiBVDXJorISBNncLsjgzVZND6oW&#10;02LPaLv7aQvrC0tweM0mzKAlzghPQ3pwMhYlz8GWuatwcOU27F20ARtnLcf0BCpucDSCgiIQHBaD&#10;yPhUBMUkwSMkCnGEec7M+Xhw7Rbtog5tGo1qB+7QNSK/6AoKys6jso52uqUAmsp8tBDctvMXUX/n&#10;Dv7nb+8IO5WzbwCd/Jt7eg1uEN5bjJuE9XZXp1JX2Qqsd7o7VNzn/j3Z9ui434GHhLmo14hBAizT&#10;C3cRYFnU/c+GB34AWNqB36C5pQ5Xr/1isdBynjx7dCfS848Pta5GA22ZhilFJ3Qyc2O5Du1lOmgr&#10;9dDJQmBWiBnSRmxokoosWmnp2KEAlu/DLUMpreS8lvgDwKaPAJZFwlUMqDG/VnBGQvxebUeEQGwF&#10;WNaKHpCKShbgCs4+wmwZZfbnIJuPySAWmcxBhpOKMneb+giyJQhyt+mfVGKZAaZ94YWXBan69PW4&#10;cnwb9i2Jw5crRH39sW9xIr5ckor1M2MQF+CICH8XJIT5I8THleo6Dm6ESEYD+bm5qF5UUlvsILBN&#10;nkBARYHHw8tV4JVKKxulro5UZUeqtp10yhj1KSaPHWVRU9pgKrPzJOllZYsQD0cEudgqOyz22Ynn&#10;S4WWbCXf9SHgArAKfmaAkw2CXWmbHScqQBO9HJAV7I5ZwW5YGOGDpbFBmB7kjki+n+Ltilnh/pgX&#10;GYD5MaGYFuyP6SGBWJwYz+PhyPD0w5Zpc9H8pAq9fFjUfFkGcyWHdRpZc0htpaWrnYk32fTaXMPJ&#10;h0hyK9nvqGnCtW+/w6asmQRYJqBPQEp4PKbEJGNOGqGcMgWpsTHIiE/CrKkzkBCTgODgMAQEhyMk&#10;KgFh8SnwZ2ESGZeK9LRp2LV+M3r0ndB06lSFlV7bisqSxygovIrcwvOoqLuL+pocdNVWQfs8H6bG&#10;JvxO1dObjGpEk44K8Ziqe6+PQCo4LYBag1A/5DF575FAK1sef0KYn/R0orTXRAtPa8i8t5sFgaxR&#10;9IZA/mOAzbXQjU3VykJ/AJjPn1RgMXTVrXhxqwQt2U3QlXRAR3A1pZ1oK+HvLBOgZblQ81zK0j9a&#10;zX8lubD0i1Z9o60Ai4oKCB/g7eZ9saqxGewP8KogvDLzhtT4SrdIWQ/YCrjVTo9UY4k/KLMCmIps&#10;CYFYqbECWYLpl1Jm6RMg+bFAbLbXkidblfmPEJvVuMv0TzpymGvJxMYMMVfTojLnEr5cnYEvV2Zg&#10;/fRQrCHAx9ZnYce8eMyM8UGA60TEhPqoCeo8aW3dCE0wlVdmgfSR0UYTpeMFoWV+K/DaE0QP5qEe&#10;0rzEfFc6aVjt9WRaZTvaZkcqqqsCViqfJigl9eVnB7lNhh+3vg7jqayEXlSdObETtx6E3N/RRuW4&#10;cq4f/zaQEeI0CeHOAifBDXLDbIK7OMoHK+P8sDrBH8tiAjCdBVCKx2TMj/DHouggfE6Al8ZHYC5z&#10;4EWx0VgcF4cZAUFYFBqJk2v3Qpfbii4+NLIGjrUbnmpi6CG0EtLFTl7zQVGLXhlfMX/hQyAPhHSg&#10;1/Qh/9JNfLN8BdamZ2BuXBJz7FhkxcSqftizGdOTEpEcE4XYMBYcSalIjEtEbFwCQiNi4B8cgeiE&#10;FCpxCgKoyEmpU7Bg9nzUvqiGTroxDlMpemSIoR7tuhYUVNzDo6JfUFjzAMbedgXP67e0rLSoHUaT&#10;GpbYyQfpGW3yI1ptgfIxYX3C+/+4R0LDfTOoTxnPLJHdozcHVbqir0sBLKswdBu0FoCpwH9mn1UM&#10;q44c0ox05eqFD7XQ8hzyu8m46NpHZai7Xo6mhw1ofd6O9sIOaIo7qcB6tJWaVVgtxykA148AWPpJ&#10;U4Gl66Q0GwnAJkJoVeAe3pse2SpgBcrh93B+AJi/g/dLQrW9SiFgUWEJUWKrGo9UZAllpSVGANwn&#10;1pjqKxCrIJT9veaeWqK2Aqw1rP0FJE+2QtwrK2VYIJb4hwCbew6x5HzFH91aijMHl+HQinTauVSs&#10;zgjE7gXxVOIpWDEtGMnBTogJcEMSH/xA2lJngibTuYZ5exBgqq/MbzVurBpg4CrdKUU1aWddaWdd&#10;qLYyzldqjyW3ld5V9gIuz/Fi/upP8IJcbeE+6TP4O0xAOD8/yMVGwSu5rDMV14l/48KtG+H35t8E&#10;8G8CBXSniQwbRFBxIx0nINWTcIa4YUmEB5ZFemB9vD+2JAdiQ6I/VsUHIMvfGXOpwmsSQrEiNhjL&#10;ogKwMiGSQIdgaUIsZgaHYHZQGNbFJ+D+wTNoe9IKQzWVSzrGd/LG8MF4P2c0txJqdAqtmZr1kKHm&#10;T2rrhSxN2pRXjTNbduHLzxdgzZQ0zIuPx+y4WCxMTcRivp6ZIDOYxCAlKpoFI1MUqm5EeAQBjkdU&#10;TCKCQqMREhmL8NhEBHA/ITkDmdNn4vLV6zDKYAaCMMT7OPzmHQYIUXtnM54V38STksuobMqDjmo6&#10;8HJIDWjoIOS9A/2qI0cuc+dnBDKHQOb0cithAVRAzek1qHhOu5zXY1B5r8Rz7lfJKvkEeNgCsID8&#10;Z+N7/wCwmtSu8g+VWCIgUlsuQytrHpeh5nIZ6u9Wo+5hHZqzW6Ap0tBGE2RaaW2FHloLwLIQmILY&#10;AnB3G2G0VmJRTaUvsTXv7VYAW6H9AKU1lF0eCbD0gvoI4JExEuaRimxVY6XOCmBzvIfYEqqmWkEs&#10;Smyt6JJ9M9gCsdhuc05shvjvAJZ5nlXPF7mIjGGWuEUPTuHgaua6q6Zg0+wYbJkZjV0LErBtXgKW&#10;ZIQhI8wd02NDmAO70uKOYv45EcGeLpC5qGRhMWmHdafCejtRbQmwTEjnzBxXcmLpeCEh3SAnSdMP&#10;bbTYZV+qaJCzrYLVj7D6Tx6HGC9nhHs4UH0nEOAJtMbjVI7rzLzYadxnhHws/Pk3AnowzwnjZ4Tx&#10;dSjz3XQq6wJa5mXhblgX64WtSf7YkRLICMJmQrwq1hdzApwJtzfWJoZgeXQAVseFEuAwzA31x5zQ&#10;YMIbggXMgbdTLZ8e/gUtj1rQSfumxpZ28KZQhQeNvFkSBpbAnSyJpa+tqK22T00qbpRZFhqoii9o&#10;R78/hX1z52DXnJlYOy0NnyfEY2l6MpZOTcaSzHTMTUtBYkQY4qMiECQT8YWEw8PLCwEhwQiPjkFM&#10;QhJCIqIQFpuAQCpyTEIqUqnCe/bvRyctsSwp0i/tv8xrpRdW79AgWnVNyCm6iecl1/GioZBK3ImX&#10;b19BZ2BBxPM7BgeQb9Ihn3DmC6R9BLPPhFy+zqU9zlPH9eq9AkYR3y/mMXOYUDfQwxyYAA9T/fg5&#10;Mgm7Gdx/BrB05KjAg4e3RgDMB1jVQL+EvoUO8F4xqu8S5AeVaM5rQEeFDp2EtqPSyDCg4wUBJrwy&#10;wF9f302AZbADH3JLM5Ks/icdOKTzhgAsnWRUR5kRqmsF0PpaKbAAS/DN/ZClBpj3euT7fwLznymy&#10;FeSRFlq2Mk2wNazHB6XNWPoRUIHFRgvMVoDFaota9ygl/pOeWOaJ2nnxJPcd6sGAvg63z+zEkY3T&#10;sW1hElZlhWFtViQ2z4nB1oUpmJPA3DHaH6lhfsxRpR32MwS42zMcFbwCo7TDeklbLXNXL8fJPDZZ&#10;WWpXKrLjxPFq9NCkUZ9QfWmBqar+zsxXGdH8nGCqqYLX0wmJvm7wJYzefO0lzUO04o7jP2Oe/AkV&#10;/hOzXSawYVTsaDdueV6EwzikethgaZgn1kd7Y0u8F/bSQeyfGoz9U4JxMDMSu9OpqtE+WBbqjtXR&#10;vtiSEoZNyaHYnhGNremxWBoZjIWhgVgRHYHtU1Px5ayZeHDgFNoft0Ff1UWAWTp38GbpeKMMvFEG&#10;lraEt6/jFW0yS3u1DEcX880uNS2Plnlc7e18nN24CfvmzMDO2ZnYkJmKlakJWJWRiNXTUwlxKuYR&#10;4OSoMCTFRKgFzSMIrpOTE9y8PGmfAxEdT/WNiVEAB9F6ixInp2Zg9do1aGhqpA2lgglMBOWldFFU&#10;M3O8RH1zCfIKryC/5BaqGpgH93dCqzcwB36JDkJe3KVTMJYQyiLCW8h92RbJltAW9xlQ2m9EKeEt&#10;6zehfKALFf0MntM02ItB5q2y2p+RVlwttSPw/hML/fvfZGWGUty5e1XZaet7ArJ0CJHoMXZTAXvo&#10;ZnrQZ+JzKfODafvRUUtwZSJ0XtfOWmlSMpkLSJnvuZnXvY3waaQAlbRFVHiIKYUA/EcIJT4G2Pq+&#10;tQZalPdjYD9+PTKsII+E2Fqz/DG8I8OsxAKt1UJ/yIVVDTZTHbHdAvE/VODXr/oxwLynseQ2jmzJ&#10;xBHmu2syo7BsagiWZfDh/jwVa2clYmqkN7ISQlSlkuPEUfChYob7uSHQQ6a1cVS9o1yZp3rYT4I3&#10;81IvabOdNEF1spBKJ+nLbDfmM1VLLJVSIcylI90mItF7MhLdCaLLRES52iAt0B0RBDOAyirW2nUC&#10;894xfyW4n/KzPlNQh/C8YKcJiPO0R7zLJMQ5jkWWrx3WRHtiV1IA9qcF4fD0cBxmIXR0ZqTaHpkZ&#10;hS+nEcx4P2xLCMDO5GAcmMr35iTh0Cy6jNRIrKW72JgYgS+y0vHtkjnYP30qbu/5AW0PW6Cv6OKD&#10;Iu2NvPhascmiugSX+zL2VFaqk8nEZeZEA1VC8reGR1V4/N0pfL98MfbPmUYVnopds9OxYWoi1jFW&#10;T0vEwuRYzE2KQ3JoEC10OML8fRFCFZ40gc7F2Rk+3A+NjFAAh8fGIYR5cwRBTpZceu5cPHnyBP/z&#10;998xbDDhNe30cHcX+htb8LquEbqSfLRWZiO38DKell5GdVsBGrUN6CG8HYP9KKNVLrcAKVEpW8Jc&#10;QYArCG1lP60ywX1BiKsYLwZMqObrap7XLApMgF/ys0xdneZunLTv0lz0pwAzD//9b+8UwPfu3yDA&#10;v/7hffPf8u/oElTI+GB+jqR4PUYC3GCwdK/U00LLMEMzvNL1VM11JevzagivBJ2QLI8iAHdZILMC&#10;+GfwWt+3hvW8j8/5R2H+TMIqXSl7+Gww/hW8cq7MPtonEFOFpULLmhNLCMCyOJ6q1OLn/D3AqtFc&#10;KDfRPrfjxqnd+HptKvPfaViZEYlVBGCVPPAL07EkLQqZMQFIjvClNSZUApGPE2QAQ5CnM7ypttLN&#10;0cXG3Kzj48zXVGN5LT2kbEb/FZPHfEJVJbABLkjymYwUH1tkBjsiM9AR03wnE8RxyPBzQio/N8x5&#10;AhXWhso7XsFrP+qvBHkMfPi/wwl3DIFP9JqMJOa6sQ5jkelpgw3xPtiXQaVNDcD3M6JwYn4iTixI&#10;wk8LEnFqcSp+/DwJX2dFEHA/7CTAXxLeI7PicWxBCg7PTWKeHICNdBl7p8bhu0WzCVwmbXgYTq/d&#10;j6bb9YTBoKYrNbbQXrXzBlCJFbx8LdOZqnZJsXW02u2FGjQ+qkHhmau4tns7ji6Zi93T0/DlvEwc&#10;IMg7stKweUYKr3MM5ieEY058FJKDA5BAiKODAhDi54Pxo8ao2TvdPNwRzO8RGx+HqOgoRDF3jibE&#10;iYlJyJqWhXPnL+BdB//ng2cw5Bag9c59NF68gobT56C7+wDtOc9QUngb9wt+xrOKGyiuz4O2V4v2&#10;AQMqmTa9GDASyk6GwQKnvDZHTZ8edVRhiVq+X8dz67mt5+uWQaojVf9/DWCzApsBpktQFtp6jlm9&#10;xTkoZ/hSrLUIjKwkOAhtsx5GTRd0jXo1DavAbJQ1eRndrQSZaYsMfO9q5/3pkOYXyYF5fyyQ/TM4&#10;P4Za9q3WeOR5H4f179Tf0ikoMC3g/jN4JdRsLhKEWFagVDkxlVfyYlFgqwrLEj6i1O8BNtc6my/S&#10;y8E+BbCxrRjfbZuFk7sWYvuCZKyZFo1Nc+OxiQ/41tlJmJcQjGnMFUO9mefaSI8nqmUAlTLAjQDL&#10;sXFwIWyqK6OTnQJYujs6TxwD+/GjqLyfIMBpPJIDnAitC2YGOWJhhBvmh7tgMfPU2WGumOLngDQv&#10;O6QQzCiqu7/YcebJLsx53VgIePN/BNM6R9EyJ3nKefZIdJmAmd52WBvthX3pIfhqahiOEd4zi5Jw&#10;bnk6fmb8snoaLq6ZjtNL03BkRiS+TA/ElwT9B6YFp5dNw4nP0/DNjARsSQjEZoJ9eF4GDs2bjgXh&#10;QUh18cDXczai9mIZ2nO15qlMm6jCAnELrZb0xZV2SJmQm8rbWUnlzWtD/e1KlJy+gV82b2EBsBTf&#10;LZuHL2am45uFWfh6fib2zZ6CHTPTsH5aAhYnR2NWTDgyo0KRQoBlNs1QP19MGD1GTcFrP9kefv4B&#10;iI2LQwJz5zja6WjmxQnxiZieMRXHDx9GT2kZ9LfuQ/vwCRpu3OX2KZpv30X9/QfQVVVSjZpRXPsE&#10;dwou4EnFTZS3FqG2sxq1PU2oHehAzaAONQN67hNUQlpLpTXvdxJaPeoZsq0bNKCB24Z+PdoGuwgw&#10;H7SXvA7delULrcD9s26Ulvj9919RU1OO+/dv/QnAVFtCLsMKVdswj71UBcJrAtIPbVMHevV9ahZH&#10;6SetlvVsJrgtPQSYKkyAzYuVMXeVPFjVJBNYRq+Cl69HQPyPQLRa4ZHbj8+3/o28Z90KiCPh/ZcA&#10;8/wPryUnptqqnNhsof8I8d8BzAvFi9TfY8AwS9/sm9/hq1UpOLZ5LtU2GBtmxmH9zFhsI8xrp8dh&#10;WqQfEoK84GE3gXnsKIIs7cA+tNAygyQfMubDzpNG00rbw1fmrSLM9sxzZeif5K5SwzwlWNpcXTCP&#10;sTzWE6vivbGRVnfTlFDMj/TA9CAnTPWbjKn+Tohypg1nAeBO1fW2HQs/qeGU4QwAAP/0SURBVKVm&#10;hFGVY2i906jgqe4TCa8NNscJvEGENxTfz47BmcUphDeV4E7BL2um4fqmWbi8bjourJqKo1TgwxlB&#10;+Gl+PC6tn4VL62bh5yUZOMLfuJ+u48usOJxcPQ8bU6KR5u2BWEd37M5YiIqTOai71YD2/A4Yqplv&#10;yQRrUgMqQ93q+2mZu9FR2onW3HbU3a5A8cnruLp9Bw4vyMIPK+fi2LIZ+GrBVPy4ah6+XTwd+2al&#10;YntWMjZlJmIZAZ4dHYpZseFICwtUo6JC/Wihx43DhDFjYWdrB1dXD0RGRRNggTiOAMciPiEBU1NT&#10;sHnZUpTcuob2m3cwUFOLoS4TXvb3QxazlpkiZWLCN1Q1U18ncqse4nbBeTytuoX8+oco6yikshLi&#10;QS1h1RFQM6QStUMEeqiT78kxSwi8FoA1gybm3TLCiQ7EpKNiWsD9hzkwAf7td9TWVODRo7t/Z6H/&#10;PuQZlWapN+jr6kFrbYsaL23SshAVxbXA28V9mR62m/DKoBCBV+a96qWFllkkey2hukr+ExCtwL7P&#10;YS37VoitIefL3408X703AmAFqNrnZ3NrrcgaeUzCep4VZNkflLHitNQfQ/x3AEvt89BwD/pYEp89&#10;sAzHNk7HobWZWJwahI3MCbfMS8AeKtT85DAkhfgoMGVkkChtXIg3rZ4HAtztmPuOYYyDv8tkNVxP&#10;+iBLW60orzOVU2qXM4Ld8HmMF1bQ5q5P8cd25tc7p4di35wYbCZ8S2O9MSvYCfMi3WipnRFoMwqu&#10;zHk9mGv72oxGiCOtMxU83t0GKW4TMN3LBkuCHbA9wQvf8HOOziC8/KyfqbKXVk/FpTVTcJFbgffm&#10;ltm4tnEGLqzMwOGpQfhhbgyubpiBWzsW4Mr6mTg+O5Z/H4tvZsbj5LLpOLYkC3P5eyMcHZDiKbXY&#10;qcg+dBZVP1O1rtaiPbsTHcUm6EtN0BUboC3kw5yjRdOjetTeqkT5zw/x6OBXOLF8IfYwz/3280z8&#10;uGI28+CZOLN+Pj9/Gm10CnZS9bfNSMLK1GjMjQ7GjKhgZEaHqIkGAr09YTthIsaNGg1bW1vYTXZA&#10;UFAwbXMC4uKYC9NSR8pSNMyd52ZOwZWfjqO3rh59ug68VrW7bzFIK/bm19/UKKQWjQbGbtr7Hh1y&#10;yu/hFu30g6pLyGm6hxKdQNxAQLUMAqtApvKOAFcUuIHHJBqpyk2MjqEuDFMhh0YA/M8rscwA11SX&#10;qxX2f//9tz89xxrSJCU5sAzA6OnqQm3lC8gCcrIaQq/UEstIrnZaaFlsjNa5u8Oc+ypw9QSE0KpO&#10;NJaQfs7/DF5rjATXGlagre9L11iZOVQqqqyrc6hKK6qoFUTVA2tAQmqbea5USPGYeSvnmKF9H1Y7&#10;TdgHZez4R0r8R4B5gYaZw7x81YXynF/w5fIUfLtxJg6umYo1M2OwJisGe5dnYOfSqUgO8USYj7vq&#10;mGE79jMEebnSPsvyJg5QfZCpwMGeDlRl5sIOk+Aw9hM40Pa6Er4Qp4lIDXTFgmgPrEv0xeaUAOyb&#10;GYUDsyLw5dxo7CV8m1L8sCLWh5bVBYti3Kl8NvCb8AkVeAw8x3+KILvRiGVOnOIxCVm+tpjtPQlr&#10;I1yxL80fx/k5J+dF4uSCGJxenIjLa6fh6vpMXN+YhdtbZ+HOtjm4u30ubnH/GM89mhmKS1TiW9vn&#10;MeZTiePwTWYIflyYjO/n03avmYntGVFIYBoQ42iHecxLD01Nx82N65H75QlU/vQENRcr0HizAfXX&#10;alF3rRp1N6pRfbUcNZeLUX72HrIPH8XdL7bih8UzcSAzHj8smY6f1y3EmbXzcWbdHPy4LBNfzknC&#10;7hlx2DUzEavTorBY8uAYqeUPRnywn5qh097GBmM+/Uyt3jhhog18fQMUwAkJMYiJjUJ4WCjSaKdn&#10;T0vD6SNfsZQegKGDeXqnAY0Nrairb4bJ1IMKPvgvqmvR0NgMmfi9pbMRj0tv4VrBGTysuYLshnso&#10;0wvEjagbEohHAtyJeoHWCi8VuUmC+50EWECTLpSSA/97AP+GutpKtVD3v1LgtwwZKyyzV+o7tSjI&#10;y1X9FYaGGPKQE+R+k7TdEuSOXtV+28u8t49Ka4XWOmBfdWclrAKsVUGt8Foh/RjikfsS1uYhM8zW&#10;ZiJ+9gh1/bBPsAnqh66SEvzeyg4TagvAcq4sYqegt+TEsi+fIznxHwA2XxhzbiH9V4eGengRmnH1&#10;+DbsX5GOPVSvPcvSsXFOHDYw9927dApW8yGLC/SAN3Na23Gj4eZoi5ggb4T7uMJt8gTVFBQX6I6Y&#10;AA814MBxwiiq9KeqnTbcZSIygwRKH6xN9ieo/jgwMxpHFiTi6MIEbmPx9dwo7JoShFVx3lgR54NZ&#10;IU6ItvsUyR6TEWBH6zxxNGIcxiPT0xaLQ90w12s8Nke5UEmDcYKK+8vSFFxcmowrqzJwbV0mbm6a&#10;gTtbZuHBzvm4v2sB7u5cgAfM629unolDaT44szAet1hQ3SW8l5kbfzMtBOdXTMXJz1NxclEqjs5N&#10;xExfB0TajWdh4YZtSVE4NS8LV5bNxbU1K/Fs72GUHLtCkB+h9NgDVJ7IpjLnoOiHGyg8dgY533yN&#10;R19ux/WdK3Fsfjq+ppM5t34uzm9kcHuB2xPLM3FoTjxVOBl7ZyVjPQFeNyUOSxIjsCAhQtloTyeZ&#10;FHAixlCBJ4wbDxsbW3h6eCKeeXBcfIyK0JBgJMdGY2HWNHy1YwuaG+tRXVWHxjpa4roGaAlyu1aL&#10;xqZm6PUG9NBWD79+A323EW36Fjwqv4OrRWdw/8Ul5DY8QLm+lErbRFA7UE9IFbAqdARWR3gZ3DZT&#10;fVsJt54AyyR6Q9KMZBQFHvyn8Er87fff8aKqFA8e3PmXAFsH+kuXy7b2Vjzk38hnyyQKsgyrzJ2l&#10;mlnkoReLzJxXtu/BFUAZMt2NhOwLkCNVdyS8f6/GZqVVsPa8ocLytQCroJWOFvx7gmaNkRDL+9be&#10;Vh86aZhrlwVG+d5mkM2hFNmiwtJkJBBLASDAy/nyd/+h8l4Vg6rUlIttbC7Gl7TN2xcnYfX0COxe&#10;moENtJSb5yYx/03FgpQwRPm5KTssI4dEfWXVhSAPB9WkE833suJCEEY1Fus8mYrpTssb6WqLaYEu&#10;WBbnhw3JQdg+JRwH5sbiOAuKEyun4CcWFidWpOLYogTsnhKMLbTRy6I9kegyBpl+jpjq60R4P0UI&#10;IU5jzrshzherQ52xLtQRx2eG4xxBvMLPurk+C3c2z8YdWuUHOxfi4Z7FeLR3CZ7uW4qHXyzF4/3L&#10;eWwRztNhHEz2xK0NWXiyeyH/ZhZOUX1/4Wfc3jYfx+fF4/t5iVjOQiLJYRzSPRyxPMKPx9JwYelM&#10;XFo2GzfXLODfbsCz/fuQe/Ab5H91FAVHvkPhd8eR/80hZB/cjadf7cKzw7twefMyHJwWgx8W0cbv&#10;XIZfNs3lsXm4yO2p1Vk4uiAZh+YS4Jm8zlPjsH1GClbTSq+h5Z4eFQIvB3vYTpyEsaPHqFUcbanG&#10;Ls7OiImOQWxsDOKlXTg8FPHREZg7NQOrFszB47s38ZrWWQaTv5GpbhhSWfmGFlRmqBxmDNGBtet0&#10;GCBsLcYG3Cq9jEtFJwnxZdrpB1TiYua4zQS1g0prBrfZErLfRHvdSqjbaKkNYqEVwOZaaLP6/oMa&#10;aIZ8F7HQL6rK8PDRvwbYGqLAGk0bHty/rWy1Wk/5taQJVCapsZURYNLTitZZILYCrBT3I0itMfL1&#10;PwK4l5/Z1/2aIUMG3xJOHv8DpP8sCKkFPAFYhhFa23klFMQWNbZuxV6rRe3oLGRljr6eAaXUVogV&#10;wHJB5ELLSupv3/ShMvcyNs2LxqYFSVjE3FfmtxKQN85OxMrMGNV05ONsi0mjCKaDDfyZ44b5usPL&#10;0QahhHhmfChSmQ/7U32lL7Mbc9coWt2Zoa5YmeDH/DYU2zJCcWh2HE6sycRZ5qInmZueWzcdZ6mY&#10;RxbQRk4JwepYLyymLV4c5Yl5EV6IdhyLMFrneIexhNdPVVJtCLPH97TBF5cl4/aG6bi3dS6e7F2K&#10;J/uW4bFsD6wkQGuR/dU65Hy9HjmH1+M54x7V+PTCWFxcnoanBPzp7s+5n0owk/Fwx1za7Rk4Pj8B&#10;O1jQZLlPQJanHVaE++LrrDiq9ExcXzsXl1bMwN1NCwnwajw7sJWxnf93M3IO7UT2lzvxnOA+2b+F&#10;8O7As2+24/SyWdiTEooLVN2bu5fj8pYFBHkRrmz/HOc2zKaNnoKjn6cznYjHzulx2D0rBeszYrAh&#10;kw4gJoRuZjIcqLrjx4xVKmxDmKVjR3h4OKIiI5CSnIiw8GDERIYhKzWJAM/GpZ9P4nfmvO/e/Yb2&#10;Ng1tdBN6enogY2ytc0RLZ4/mdo3qVmkcNOGF/gVuV17DldLTuFvzC7Ibb+OFoZQq24yWIQ3B1aCF&#10;MAu0LQzZaqi+HYNGBbBMW2sFWJqB3rz9xwBLiIWWHDg7+9G/BbA8s6LA7QT44cO7ylargfGqHoeK&#10;Jqo28EZNgSPdHz8GWOD8o/X94+sPsH4Mr1ht2SfE/BtR4ZGVTwKpdX/k65EQS94rAEvId35fqBJg&#10;qxKbLbY5RHH7CGxvD1MBie5+C8Rip98rsFwUlpTcH6ZNuvrTDmxiLrp6dgLmJQZyPxFLM4KxdoZ0&#10;LghBfJAHc9+xakpXT2d7eDAv9PdwRjDhnREfTIADEe4ptc5jCfAoBLmMw/QwZyxP8MbWKaHYQ8u8&#10;n1b3h+VTcG7THFzYOo8P8Cwq0WycZr76xfQQAuqF9Qn+WMf8eENSIKb52SPY9lPEOYzG8nBXHGaB&#10;sjfZB8dmRuAcFfvmuml4QlV9emA5cr5ag+dH1qnIO7IJBd9uZ2xD0Xc7UHx8hzp2e+ts/DQ7DA9p&#10;p599sVyp9flFYqVn4DGP3eTro7NoYQMdMdvHBiuowofSIwkurfbm+bixdg5urZ2NB9uXIefLrXj+&#10;NVX24FY83LuBr3cg5yCh3b8dz77chpyjO/Hg4HocmZmAg3Qd17cvws2dS3Bnzwrc2rMU13ay8KAS&#10;n6UK/7B0Kg7SYn85L4XuJBU7ZiRic1YSZjMXDnSxJ8CTMHHseKXCVoCDaZujIiORmpSIqKgwAhyK&#10;zOR4rPp8Ns7++C3esKTv6etDQUEh2lo1au4rGWMrfaCH3rDUf/UabR2dBPgVjAM90PR1osZYQ4iv&#10;4lLxj3jw4hwKGm6j1lCCFkLcSoDbBrUMHcMC74ABnQNGmIZHAGwSBR4mwP/cQgvADfUv8OzZQ/z6&#10;64eeWP8slIVua8GTJ/fxTlY9JLgKXj7LMvOnTJbQo+1DV0efJQ+W3NgMsMA4EtiPQ4C2xkiAFcTW&#10;Zh5LZdOfAftnoQCmvZa+zAKpeSA/g9f+fcEj331YALeEyo/NtlrGakvI/5QlZuUzxa7/hyivwCvx&#10;7t0wTJoyHN4ym/Y5BQvTI6jAYVhLRVg6JRJrs+IxI05W8rPHpDGfqlkzvF0cVd/mQC9npIZ7Y1F6&#10;FPM1b/g4MfedOAoBjuMwLdQFq5jrbqEt3jszEl8tTMSx5Rk4s3E2ftk6H1d3LcJFWtaLW+bTPqdi&#10;W6ofdqUH4wBz7S2pwVgS6c78dyLCbT/DEgEpMxyH+Vnfz4rC2SXJuLQ6Q+W3OV+uQt43G5l3bqOF&#10;3YbSH3cx9qD8py9QfnIfyk7sZV5KZTy8joBm4eznMXh+aBUe7V6MG2umEsqpeCxqzDi/LA2bo72w&#10;0McOK8NcsDspABcW8/9smYd7m+dS7efhocC7fz0Kj+7m//yCAG/G431U+a+3IZeqm3N4C/Pf7cj9&#10;dhfufrESe5IDcXxhKu7uW4nbe1fgDo/d2L0E1/j7L21dgDME+PiSDHw1JwHHlk3D4UUZ2DsnCTuY&#10;Ey+ID0OImzNc7Gxhw/x3/GhaaAIsS9F4y5rHUnmVFI+4mAhEUoUzEuOwfG4WDuzcDEOnTlVU9aqV&#10;GljK8yExr04oCkz14YPT3tGBIYLeRYA7+vTQ0hbXdFbietFZXCn+AfcrzyK//hpqaKfbCLGWEGuo&#10;wu201BpCrJP8d9CA7qEe1XVzcKiflk9PgP91Dvz7b+9QW1OOBw/NFtrqCiXe8PuZZ0Y119OoXln8&#10;LJkAvq29Sdnud9JDi79PgcDzh4deK3BlxXtTe59S4V4ZUGJVYJXDmlVXDfmzDjQYAa41ZMz2H0Ka&#10;hQiQAtICZ6/YXIb0nlJhOW4Nq/paK7EESGsOa4bYMnOp5Teoie54L2T6HUkHxHYPUoUHqbz9UnhY&#10;Qj77P6SRXM1XJBfldT9Kn5zFT7sXYDfVMSvGD+tom9fMjMWK6bFYOTUK02ifpdeVrIYgA/BlGldZ&#10;oyjK3x0LU8OxMCUC8YGecGee6m47BknMXVckB2AzFVzgPbSAeSXhPU3F/WXH57jO3PQm4yqt5E+r&#10;pmP3tHAclCacz5OZE6YyTw5Dpr89ouzHYFaAPQ5SvY/NiacaBjFXnYLr/JwHhCD74GrkHd6AgqNb&#10;Ufz9bpT8QHAJbcWZA6j4+UtUnD2I0lN7Ufj9dp4nAM/A/R3zUHRkPW4yB77H/PfJF/I5K3Bv2xx8&#10;SxewKnAyVjL2pwayoEijPZ+PB7To9+kYnhG+nIMbmOduR8n3X6D42F7+/Tra6A1U+J3Io+rmUfWf&#10;f7sDuUe24xrt8p6UQFzduhD3DqzG/YNrcfuLZbjF336DBYjY6J/Xz8J3i9NwdGEKTlLpjy2figPz&#10;k7FzViIWJ0YgystdDfyYNHYcxn02BhPHjYMzFdjTywtBgQFIT4xFSmI0wkICkBoXjc9nTMEX2zeq&#10;6Ur/9rf/ie6ePvT1WyGmovT1o7q+Hv0ERmbwkNK/Z7AHOuayHYSyc0CDan0Zrhafxvn8w7hXeQL5&#10;jTdQZyiAtr8RHUMd0DC0jM6hjwEmOARY5lH7VwD/9ttb1NSU4unTh/hdFmL7A8AyKsncSqKOWQGm&#10;AnfoWtUACIHc/D5VmPvSZtpJeDvqjTC28Xvo+LAbmNeaCKRFgQXOkQBbIbaGep+gyzq/slh3fxcV&#10;TyankyVuZGtpJnoPrYR0b1SgfoD2A7xmmAXgAcv4X6sSC7wSb9+8Vb/1Q7MuVVnulcrpeT5VX5bs&#10;sdZQS1CBeVGovlK7N9TdjotH1+P41llU3RikhbpjPQHeRVVYkxWL5QQ4IdgDduM/VdPdyKLabjKJ&#10;OgFOi/DHymnxmJMQglCxzzafIdTNBjPD3bGFirl7Rji+Ym777dJU/LRmOi5sW4DLu5bgulhIbk+v&#10;n4Od0yKxlfnxEebcx5ZPw9ElU7GSyhfnMgHJLjYsAGL4cCfhuwVpOMXvdHPbQtylFX20bzVVbzPy&#10;j26n8u5Eiagu4S0/vR+VhLfy3CGUnz3A47tQQHUu+nYLLqzIQO6htaoy6+Gu+bTfiwnvKjz+YhHO&#10;L03EnjgXbA53xJep/jg1Pxa3ae+fEbj726n0+1ci/2uBdyuVdxfKfmTB8M02PN69imq8E0UCNCPv&#10;yFbkfrOZir8JJxYm41sq67OvNuLh/rXMyzfh8cE1VGba933LFcBn180kwKn4gbnwmXWzcXxVJr5Z&#10;moEvqMIrU6IQL/Np209+D7Dkwk6OjnB1dYOvjzfiaZ8zUuMQHRGMpOgI5sHM4devRN6zx9Awx32e&#10;V0DV0qK6uhZFRSVUvXpU1tRQgYehFZVmqd871EsQjQTSwG0HYdaiXJuPKwXf41LBt7hfdYp2+jLq&#10;OnMJcTPPE3i10BNgw5AR3cO9zK35cPNzZFbKfwWwwCpTydbWlr0HeOT7/wjgt+9eK4Dv3b/JY3Lu&#10;B4DlIe+o16uBDbIwtnTkUIuXEeJe4x97Vo2EdmTIvM8ytltmoxTlVrNSCtAfAfxxSEXVH+MDwLKV&#10;3lMygN9aUSV5rjkXJsBv36rf8UeImRtLTi+wi3q/b2oSK92P/5AL8oYX+R3zlI6GPHyzOQu7CMn8&#10;5CBkRvlg2wI+QMsysW5GPBanRSLIfTJzsE9hbzMeXi4OSn1DfdzU+kdzGWlhXvCYPAp+TmOR5O+I&#10;JXG+2D83TsH7w6oM/LR2Oq3zHFyk+l5S1nkBfqF13jc7HstjmCPTgn8xMxn75qRgF/O/dC9HRFDN&#10;l8QGYm9WHA6xQPn+c+bOq2bi5o7FuLN7GZ4eom0lTHnf7UIx4S1krlvy014Fb9X5r5QCF/+0B2U/&#10;7UbpT8xVaZsvrp6C/K/W4w6BfP71GjwhRM+ovg92zsXp+VHYG+uML5O98fPnCbizeSae7VuGJ3uX&#10;U2VXoODwRgWlFBbFx/dQfamyX67Fc0JZ+uM+qvwXKDm+TxUokm/nfLkGR6aF4domws+C5umXG7nd&#10;wu162unlVONVuM5CTCnw5yk4Jz3BNszGSW6/W5mJQ/PTsC41GimBvmpmEyvA45gHO9rbY7I0J7m7&#10;KYCnpsUjMtSswBnxMVi5YBZOH/8W9bW10DLP7ZdVDE20lgypzJIVGQRgDS20WOvewT4YpTJq2KCA&#10;NKrcVoNKDSHOP45rhPhxxQkU1V9Cgz6PuW8z4e3guQIwP/NlH+26RYG7Df/SQiuAlQKXMQd+/G8D&#10;LAqs0TYrC/3mvYU255H93YPQWgGWFffb+bB3ULUIsXSh7DZRvT6C+A8wc1/gVQuUEVzr0ioyq4oo&#10;sXQasQ5OUBMTjgh5/UegP6iwTKsjAI+saRaAZcrcPwNYQs0hTcDlnNcynxYBtubDfQLwm1e9LLWo&#10;wK+MKLz7HQ6sSFXqOy3aG7MTg7Fj0TQ1cGE189/M6CDVHXLS6E9VBw5ZMEyWKEkMD0BmXBjtdTAi&#10;fJzhNOFTNTJoGvPVdWlBOMKH8rtFKTi1NhMn10/HeVrRC8z5ZHuKD+nBuclYFu2HzyO9sZygrk0M&#10;w8rEUGQGuSPEZgxSPJ2wND4EqxlbaNEPzkzEiRVZ+GUz82dCfH//Gjw+tBHZhLjg+114fowqeII5&#10;LxW44mdaZ9rokpNfoJQ5cOWZfbi9fZ6y0Dn7V1BJ1zFvXo/sAyuRe2A589p5ODUvGgcS3XGWdv/O&#10;ppnIObCUEK7G8y/XEdbtKCa4BUe3UWUJ8Pd7UMD/m0MYZb/sxEEq8F61n08FLjm+C1fpLsTyPz6w&#10;lt9xC7IPb1ZK/PTQBjwk+PcOrMK1ncy7WbB9vyQVl7bx+jDObJqjVPjwojRsmcp7wuvs7mCHCaNH&#10;Y8wnnxFgKvBkAj1uAtxd3REXHYmMlASEBHgjIymWeXAspqfE4eS3X0PX3s4H4nd0sySXSiuZ4nRg&#10;YFANM+wfHkKrpl09/AKwaZCAU4FNhNLE3FZC369BRcsz3Mz7FrcLj+AZIS4mxHW6XHT0N/BcLcOI&#10;PiqwdMeVyey6u83NSB8qsQS0D3BKSCWXDOivri7Fk6f3/yQH/ghg9RmvVDOSlgosvbekW6j8T/NK&#10;hoSmawCaOp2aAF71jW7thZG5sAw/VAPzpWOHiSCOgFiFApggyxSyorgyibvAK+cSegUv/0bg71dK&#10;bA6BdmT8AWD5PCqxVDgND/x9V0ippJIKK6XCI8AdGWrwhoJYaqnN8Fsh/o83r/vw6i3/QVc9Lny9&#10;DHsWJWBpRihSCd+8lDBspgJvYi66ZHocIpnnyqRyMgTQXvozTxyHQA9XJIQFYGpsCFJoo72k48b4&#10;UYj1dsb8GF/snRWD75g/nlgxDWc3Ulm2zMEvVN1zVN3vV2Ri74xYLA73QpavCxZF+imAVyWGYEGU&#10;H8IcxiLEfjwy/D0xLcATM4K9MD/cD0uiA9QDfWhhBo4unYYTa2bjwuaFuLmLCkk1fkZABOTiE7tV&#10;FJ3Yw/yXAJ/cixdn9qvOGne3zaVirkYh8+HnX61B3qHVyKXK3tkwAz8visORKb64zf3s3Yuo1CtR&#10;cGQjSvmZYpcliuXzCXLRtzuRS1XNJowlVN+yEwcI8G7kf7sdzwlryXe7cZzW+fs5ccjh98oj9Hnf&#10;7+B3pIVmgfCQ8YAQ36S6n1jJ37JqmqoX+GXHQpwjxCfXz8CRpWnYlhmNrDA/KrANJo4Zg7GfjVIW&#10;2tFOFHk83FzcEBVOBySjk4L9mQ9HISMhGumxETi0awuaqqvR1tqJ24/ykF9SixdVjWhu0eL1r78r&#10;FW5pa1W1t71UTgG4izCaBnXcdnJLmJkTG/pbCfED3Mo7QogP41HFj8ivvYA67RPo++rRM2BU1lmW&#10;oJXpZLu6O5T6/jOAXxK+3/4mgxnK8OjJXfwq44EJofX9vweYrxlioXWd7bh396ZqBxboZdywyoF7&#10;h5WFNgPcpSZRkAWxZWRSl1Z6Z9EdSNMS1VhNHWuBUrUPSwcPWmaZRUW6XspqEL1GQm/ilhD3EWJp&#10;SlLnM9TEhKLGClaBVpT8A8Bqkvc+HiPAMme4LGJnbUYyg/xvACyFk+TDlrZiCSvEzIH78ebdMGpL&#10;7+LY1hnYPj8R85KYQwW74vP0GKyekYS189IwJT4YHk62al5mNT/z2FHwZA4c4uuB5ChZ2S8YIV6u&#10;sBv3mep5Fedtj2WJfgQsTTUXndkwC+e3L8AFPphnN8/FN1SVrWkydY035oe6YlVcELZNicUXs5Kx&#10;d246FhDSCMdxiPNwRLy7M7fOiHV3QqybEyKdbZHq60qF9sTMUE8sJOzrUkKp5Ek4RWt9aeN8PPhi&#10;JWFeixyCV3h8G0oIcsVpWtvvt+A0bXEuoS39bhvBXUP4VhHETaoZ6hYdwtXVabi8KpkKvQS5+5ci&#10;76tVtMY7COcXKGcogAlv2Q97UERFzvmK+bBS290qiviewJvLkIquI5lRuLSGik+LXSBwM3Jorx8e&#10;WIfb/J73mQuLhT5FtT1L63z7wGpc3bMUF3cuUpV9362Ygj0z4zEzjBbafhImjBmtAJZRSXaT+Jpb&#10;Z3snhAcGYUpCPB1RCKbGRzIIcEw4Vs6fhcriQuaZjSiuqEVTWycffhO6e6Q56a0C+L0CE+DuoS4F&#10;sMCrggCrEJvc34Kypvu4mX8E14uO4mE5Ia7+GfWaZzB2N2Ng2KRsrkzo3t0jCmyx0Mr6fgDTGlKJ&#10;KgBXVhYzR39CNf5jO/A/AvgdFdhg7GDe/IjAmz9b4JX2bWkf1RPcjjqmAjJCyQKw0QKxSWvuI90r&#10;Axykt5aRWyPBZEh7seq5JR1AdDyH53XpWKip2TgswDOsFvzvYwTUkitbABYLLQvYyUodHzpvCMj8&#10;3sP8nXRFH4NrDfNvZ1jmyBL4Rb2lQ8d/vH3Vxze68fDatzi6ZRbWzUrAzLhAJAS7Y+WMVFrnRKya&#10;lYZQKqRa5mQcH5zRn0BWBPR1dUKgpzOykmOQHBoId1tbTPjsEzUnluS/W5j3HVuRjp/WTVc1zr/Q&#10;Jv60bgYfxiisTfDDymhf2mI/bM+MxJfzU/DV4gx8vSgdWzPjkOFLaN3tkUT7HOfqgFCZ4VJmmGQB&#10;4iHdN1mIuIz9K7wmjkKg7VhEOIxHsocdFoR6YVNCMI5S9c5Sze7sXkzlW0twtqD89B7muctwfkkK&#10;yn8kgFTC3IOrCdxmgrcVj3cvRA7Pv0t7/WjnPMK9CrmHVlJtNxPePag4dQAVtObl3C85vgOlP+xC&#10;4VGppGJOTFjzvt7EgmE9c9/NeLR/NXPtDbi5ZRH2MY24S0Cffb0RuQI3I/vINtwnwLf2LCfEKxTA&#10;V7d/jhvSvEQ7fnP/SlzZvQTnts7FD6unYv+cRMylhfaYLIMZPsPYT0cpCz1pvDQpjaGNnsh75I9p&#10;8fFIiwxDZnwEphPgjJgwzM9MQ97jB6oy5M2739QqhK/kwSAE0pmjZ7Af7R1aKhgftGE+tEPd6JF8&#10;lsB20z5/iE6qbCeMfS0obXqIa8+P4jpBflT+EyE+j/r2p+jie6/fEuBhGU747wP84kUpcnIfmRV4&#10;xPt/BrAouSwE3qnX0ELf4sPP4zxPdU7hezJqR5qPOhtlsgXzyCSjgCsKbLXS2gEVasU/wmmeeVJC&#10;+lHzmLQfM3qo2NKnWhYWU9PpWEYvWRV45P7HUKu1kWRLkGVAg6yBJTZYmojMqzOYrbFS338AsPxe&#10;UV8Vw2aAR0L8Hy8Hu5gT1OPcdxtxcG0W1krFUZgX0mhVF09LxNrZaZibEg0XuwmwY947kco7Xqa/&#10;sZ0IN6fJCPWmEtKuhXBry+PjP/0LPO3GYXaMFw5Q6X5YNQU/8yG8KhaR+e62qaFYk+CrOmfszIyl&#10;DU5nnjcDP66ZhR/WzsbXi9OxPJ6WnLn0dFrmTFrnDKp8AhU4hBAH8HsE2U/k1jxPVhhdQYyrPaK5&#10;jZw8HnEEeV6gG1aGu2F3aiB+XJSMWzvnE56VtLhUvX1LcGvbHEJI+L7djHzmv2U/7aDt3UwrbLbU&#10;OTzn+T4qL+EuoUqXi3qf3IcqAlx5Wmwy7fP325StzqZ6Pmc+m0vonu5bhUd7luE+YbzOFOHe7uU4&#10;PCseB6aGm4GmbX5GpX7yzSY8Ys7+5KstuL1nBW7sWopbe1fixp5VhHcd7rAQuHtoHa7xml1hwXdi&#10;7XQF8OfRQWoVinGfmgEeO2o0IR6NyIBQfJ41D6FePixM4zAlOgzT4qKQlRiNlPBgzE5KwPlTP0Am&#10;iJMHQZY9GeJDM/iSluz1G/T2E2CdtBXT8jF37RvuRi+VVAFsjWHztpe2um9AB2N/M0ob7uJqzmHc&#10;KPwWj8tPIbfqZzRocmmjTRgc5INPC/3qzQDhslZkfQBzZPz+t99QVl6Ap9kP/2EObA4zvHJccmCd&#10;TgC+oT5bPeDysPM3ydpTYo9lJo4upaD9akFsiW6Gek04DYTTqDGHiSGqLO3HJo0A303VZgHQzn1t&#10;DwxUYZlW5x8NP/xD0GZLKEXna+uIokHmwua1oz+EApjwvldZS7yH1hLSJvxhsjtzyOv/ePtbH1qq&#10;n+IwVefQuplYPi0WSQQgXeZETotR6pvE3MthkiwuNg5jqb4TxnxGy2YHdxdHRAb6qOlzJoz6T4z9&#10;6/8H4z75TwS62GIrH9wfV2bg9PosXBE7uGMJvpyXhM3Mr7+gOh5dOhVntnyOq/vW8KHdgHvMI29S&#10;keT4lowwbJ0SjYMLp2I3C5CtmYnYPScDW+kINk1PwsbMBCxLDsfy1Eisos1flx6LNSmRtNERWBrl&#10;w5zaHUtDXbA2wgVfpAfg5NJk3N27EAXHNuP2zgW4s2cB1ZRWl6os4ArYhVThIqpw0TGqKVX6Ge10&#10;ASGq+GkPqpg3C7zVZ75E1en9KD+5h/CLPV6NpwdW4en+VaqG+vqGOTi7JB0nFqXiuwUp+JrXYHWE&#10;B76alYgrmxfh5o7luLZzKa7uXIKbu1cQ3jW4vGUhLm5ZwGPLCOxqPDiyhbFJgXyT0Mu5J9YQ4HmJ&#10;WMo0JoCF5rhPCO8nozGG8I7+yyc4tG0fLh07jUgCPCslBtOoutNiIjGLzigtIgSz4mNw5OAeGDo7&#10;qQbmxb4l331JKESJe3r70NEhTT7M1QRgOjIBuHfYgB4B96UePS+5z+gbIsCDHSpM/Y0oqruJ6zlH&#10;cKfgOzwqO4m86kto1OQT3gb09umUAisVVjnw38Mr8TcqcHFJLvILcgnwb/x+/whgUSQBWIYT0kIb&#10;OnH/wS1+vqy9JPDy/WG6C1pVab9V9pihlNOyLworaiuKKuvuGgir2V5LRRdftxHcVhP0DAHYRJCt&#10;CqyWWGF+bAV15CQA1kkBpIa7i/B2i5Xm+f08JkulSKhaa+bCQ2pIoKgog2Cae0LK7zL/1pHgqt8l&#10;90rOk95ZDOtMlRL/8f/8v324f+kb7F4Yj118+GR5lKQQbyQz35qfFovF05PVVLFOtG4C8DgCPJF5&#10;riftc4CPJ0KCAmFvZ8uc7C9Uhr/QYo9FXLAPvlg8HSfXzGYONwcXdy9VKntgThK++nwqflo7n/nd&#10;Stz7Zjue/bgP2T/tR+7Jg7hzeCu+598cXZaJE+vn0kKuxmU+5LcObcHdr2k5v96B+0d24dbX23F5&#10;3wac5Wec3bEKpzcvpYLPw5mNC3B85XQcnBOPvdPCsXdKMPZPDcJ386NxdctMZFNhr2zMwr09Cwkl&#10;bfAP26isuxTAsl92YqcC+Om+xSig7S45tg2VJ/cS2n2oOXtIReWpfaqH1/PDG5DNXPXxfoLH1OPs&#10;0gx8kxWNjXF+mO3vjExvJ0zxtEeWjwMLFT9sTI7AnmkJqnvkoQVp+H55Fk6unoPjyzNxbOkUnFw3&#10;G5d2Lsdd5skPaMelULvBwu3y9iV8bwaOLMnAyqRQ+Dva0uUQ3L9+hlGffQrbMRORfe0RTh84hhBn&#10;d2TGRSKL9nlGQhTmpcn6xf6YkRSNXetXoKO1mblYP96JnevqoUoZ8PblEG1vLzp0emWne1/2KgXu&#10;e9nFMPL1iHgltcydtNkSevQTZmNPI0pqbuGmQFz4E+6XnqQSn0FNyy3oDdXMhbsIWL+CbiS0I+P3&#10;39+hsqqIOXC2AliOmTtn/COALcMJ9To8ffJQWehXsrQrlVcm1B8QK0uozAAxF5Wtassl1NwXFVUz&#10;TVJVFcC02PrWbnS2SJgYRhUCsYlAm0Sp9VaAzcCOhHbkvpr8jhArgFlg9EnhYTKHQKyaoHrNaiy5&#10;unl0kkDJ30U1toL8HuIR+2qB+I8g/o8hUx3OssTftCAO6+emIDHIA8nh/kgI8cESwjs1Lhg+brJI&#10;2QQCPJYA/wUTx4+Cl/R9DvRFYGQ8Fq3dDGdXV0yeZMM82Q7ezvaI9/PA1BBfpAd5I4PbOKp0JG1u&#10;gocjpgd6YW6oL5bGhWAllXN1WrSKOWE+mBbogVncLojyxfKEUKzLiMP22ek4sHgWvttAG759Da4c&#10;2onHPx3Gox++woNjB3Hz6524tn8Dbh9kzkkVv8K88ueNc3ByxRT8uCQZ59Zm4NrWGbi/dzF+WTMF&#10;D/cuQvmpXSj4bhOB3E2LvFOFAJxLcJ/QQpdKXswcV4CtOvWFglcUWOx0wbFNeLJ/ueqCeW1zFn76&#10;PB67E/2xIsQVqc6097w+vmM/RbT9eMYEBE8aizAWgMnM57NYOM6N8KVbiMQ+ae+elYS9sxJokZPx&#10;7bLpOLNpIa7SSt86sF4p8gW6lNOb5rIAzML6tEgE0EKPpwKPovJ+8pe/wN/DF+2VLTi8ZR+CnF0x&#10;LTYSCzISMSc1BkuzpqjpeFKjgrBj2QJUPXuM4R4jNM8LoSkoRkdxKTrzS/lwGaEjzPKw9FoU2Aqw&#10;RP8rk4o+2VKFB6jIA4R4kBAP0lIbumpRWH0D13KP4VbB93hcQiWuOIHq5hvQd1XxPHN7sDQZ/RnI&#10;0owkAOfn5/ybAMtsIq+YA0sl1mM++EwFBt4SjldmyAQcC7TmrpMvLWHu2yy5qlJmKrFUaBmovp0t&#10;XdA1d32Al2FVYLHVAqao70iAreCO3FcQiwpLjbXUZPPvuk3mWmwrxNaQcb4ybHBw4EPXSrMiW+CV&#10;4O+XvH4kxNa1nWW64P8oe3AeJ2jVdi6firVz0xAf4K4maE+lhV6clYK4UD/4uDrCnuprN056/3yq&#10;FiwL8PVEkB8BjpuGLYd+hI2tPWzGysr5E2mnRzMfHouJo8YwV/sME/76F3iMG4VwRxuk+jhiHuFc&#10;kxaBzVmEc2Yids5OwW4WHrv5EO+al4YDS6fjq+Uz8cWCqdialYB1PHct7fLS+FDMpZotYKGy+/NZ&#10;OLd/N64cOYjbx7/C7aN7cPfINjz4lnnuUW6Zl97+grZ2+wLmwBJzcXfXPFxYlUr4lihYS34UcHeh&#10;gvuVVOLyEzuY125AEQs0yX2lH3XlGXPeW/Pzl3hBG136w07k8RwZTywTBJxblowj08OxMcoDc70n&#10;I8V+DJJkni+CnOFhjxjHifztn6pKN3/m7UG2YxHlZMNCzBPLY4OxRtq8aY1lLuqNqWHYOzMeP6yc&#10;oVKO61+swoVti3Bq4zzVM21DeiQhtWeqIgB/hv/x//0L4sMSYKjtxIoZixHo5IoZ8bFYkZWBxVPi&#10;sWx6GqbHRyExJACrMjPw/OI5mHJzUPvzJQzUNuJ3KteLc1fR3dIKXW833vIBGX7Zw9y4i5CaGITX&#10;EubXsmyKkWHgOYRXYliH/kEtdKZqFBPiW7nf4kbet7hffBzPK35CVeM1vlfOvJgK/2qA4Am0kudZ&#10;AX6lZqUsLcsjwKLAf16J9R5ggitNT2/eMXc3dqM0vwSvLEMHuztlah2phLIALOpLaKV99+PuknK8&#10;1ySjlQgbITYy11X2mdDqW2VGj250S201VbrH+P/n7C+j28rWbW20ft7WvvOdvfZZqyoVZnKYmTlx&#10;mJmZmeOwAw7HDtphMsSOmZnZkizJtizJjKGqtdc+t90f/fZ3TCtJ1arv3Nbuj7dNsWV7PqP3PuYA&#10;AY8wqiLETY2Ao/4MsCoCrKm9APxdpbUF5H+Eue6bKjsmOiiImzq3lAL/APCPECuAXzB73j65BRdp&#10;cbcyT84ZPxTOVN+lMwnL4lmYMGIIBvV0UhuGqR3xO3dg9u2DWVMnYeTQIRjvvAy7T7mhQ/vO6NCy&#10;Fbq260Ar3QlOHbuje5t2mDSwF46umYdHzICiKhHuZ5H4xA0Zb+8iy+8+ct+zpfa9j6x37sh6eweZ&#10;7+4g/c1tZHvLYw+R8codqc9uIsHrGsI9LiLg5mm8vngUt/ZvhdvurTizZQMu7WFOdDmMFxeP4/31&#10;U/wZ5xDtcQ5RzKlhbvsRdmUfQmh1Q2iNXx9chLBL25HicYqAnmVRee+7MOsSZJZcTpLBHZJx0x9d&#10;QMYTV1U5Ty8RYNpnmQzB54PZKLw5uBRPt83FreWT1HhpWbr29Dyq3QLCOGcMtk8cjtXjBmNS364Y&#10;3q0DxtLFTCa8zoP6YOGIgdgyZRS2Tx2LrVP42mmj1aW0E4T02uaFjASrCa/0Qm/Fg4Pr1PXuQ4um&#10;Y9yAvgS4IwFuj1+btcaKOatQlFqIRRMZdWihVzhPw1Za590r5mLzoplYPXcGZo0dg41zZiLogTuK&#10;wkJgi49Ffb4eZbnZKPD9wBPMDkuVtk5WI+FtIKiOqm8sQwPzsFS9FBW4/hPBbao6UWGx0/XFKKcS&#10;p+b5403kNbyLvYbgZHfEpD9Chu4tzNZ41NQV8wRsWuRO9UxrqvzP//qCtPQ47TLSP2U00v8DwJ+/&#10;qI62T7+xAWA2rDCXoyjbjCraYFn3udKkLSNbIUvoUP3UCCqCKlt8CrwNNV+hbTwnj8n1WsItMApc&#10;oshif6UXWlSTpQ304GfIJAR1XVeOfE/VX8xSagL5DxD/oRyqLQB/V2StmqAWkKnIArHYY4el/nM5&#10;AK6vr8dPj133w+3wWrgeWMvsNAFLnCdiMu2vXBpaxiwll4r6UH17dZHF19vSJnfBhLEjMH/WdMim&#10;21OdF2L/iQto15TLOrZsi/YteaTFWzJ+JN67nUTcg/OIvH0C0XdPIV5mBb26hUxCmxngiSx/T+T6&#10;P1YgZ3p7IPX1baS9Fog9CDMBfvOQ9+8j5eUdJBLk+CfXkMBj3NObCL1/Be9opx+c2IcLW1fh5LrF&#10;VG3a5kOb4XvpMCLuuiDGw4U/9yQirx9C5FXmaZd1CKUCx98+hmSBmECmE2TprMp8eB7xt44g/sZB&#10;KvFRqvRZpEmvs4yp5jH9ARsfuV7sukMty/Pm4DI827OQFno2Hu9YAM/di+G5dyk89y3HpbXOtMVa&#10;5t8/fwrWslFcQHDnMI7MpjKvHCdrgU3AzunjsGvmJOybMxn7JDIw5x6j47iycRHc967Bw4Pr8fDw&#10;JtzYvkx11o0fOICNZBf+rTui+a9tsWHpRhQm6jB1yASq82AsnDwBm+bPxF66p43zp2OtXOKbNB4r&#10;pk/Cq5tXUK3Xo6a4BFWmIhSmpeBjZTns1VSfCmbVr7Rzn/4IcCProxwbynjSCMh2Pm77oeQ+oSbE&#10;dQ1WVNaakZwXgLcRV+ATcx3BSXcRlX4HqfleMJZEorLaRGhrNIgFRta//vUVKamxiImV68D/BwUm&#10;wJJ966tqYM4qRHFWiVrETl0mKqyEWg9aVqIkwDWEV0ZTyZhmB8AKYsIr2VNWepSj7BxYw+drWXKs&#10;qaXVlpLnVEbVrit/O4raC/wyzrlKrvX+Ncg/lgDsODrq+302FmVsfOy08+U1ar6vDNL41uP8f4BY&#10;KbCstnFGBszvX4clM8Zh0fSJSnWXz3VmFh6nhu51p/11on2WPXr79eqBmVTfSaNHoF2rX9G3d1/M&#10;nDVHWWenTl3QpkULKgTtYu9e8Dq9i3b2KEJvHkMYgYl5eIEg3lSgZvk/RHbQE2QHsgK8kPvBi8dH&#10;Cuw0qnPqGyqvgCv1yoNA30Py89sE+DpiCXGU5xVEPLqMqIeXEfPYDZEPLsP7yjE8Or4NLqtmY8f0&#10;UbhMCLxdDyL8jguSCF8U863/mY0IZsaNvLIfcTcOI8XdhQCfp7q6IuuRKxJuHVOV4k6weT/t8WUk&#10;E+xkgp505wQiruzGB5nwf3gF1XwpXh/h8ehKvD6+Fi+PrYUPc/E7ly24umEO3p0/gAA6HN8rh/DC&#10;ZTfu7l6Lc2vmYOesMdg6bQyBnUz7PBF7505lvp2uLPKB+ZOwl2CLtb7ISHN7FzP2oU24uWMl9i8g&#10;wAMGonPrTmjXsj1aNGuL9cs2wZ5vw/m9LpjYfwgWTpqAdXOmYQ8VeMtCZ2xZMpduaiqWzZiI8/t3&#10;otpq5z+fJ2N9I37/jbBQ8ezMwAKwWNNG5l8FLkHWiuCyBFLH8XvZFOANzMYCsMBdz/tyiSkh1wfe&#10;UVcJ8SUEJ95AZAohzvZEYXEYKqp1fK9sNq5dWvoXLXRySrS6DiwdWv9PAH/97Ssaa+pRkJCF0lQz&#10;Kg2E1VyrFnC36zWA5Tqv2OI/ANxkm1UJrDImWWBUqzxKaR1gstG6YyF1bfE4wqLufy95fb2UAE7Q&#10;lZI3/YxvyvzDSC1H/QizlDzmAFg28JaSvY6qKmrVCCu5xisTGBrlchH/X1Kf1GoqciTchFhU+KdD&#10;62epNa8E4EUEeObE0VTdPli1cA6VeDj6OHUhuNoG21JDmYdnsJUXsDu0boFWP/+MtoRWNuwe2a+P&#10;Wja2a7t22Dp3Gj5ck8tD+xF+9xii5brrczdk+txDXuBj5Ic+RX7YM+QFP0X2BypxwENkvWdmoq1O&#10;en0TkQ9dEXjLBf43XPCOKv7iwhE8P3cELy8eg4/bKQTePItId1dE3ruE0LsXeHRF1L2LiHhwEf7X&#10;j+HevrU4uYQnMmHYTWW7vWc1Aq/uQ/jVvYi6IcMtDyHW7YAaiJF0l/lXhkjeO6cGZcTdOEZlljnE&#10;l6jCF5Aqykt4Y2idQ85uQcCJdQhgtvY5vl67LHWais/7wZf3IfTaUfid28Mcu5rfj42L5zVEs7EJ&#10;v3cWH/i5/leOwPPIZgLJnL9lCc4w80qDc3mz3J5Lm8y8P38ydswYj6201yeWzcb1batxc9satfXK&#10;uMFD+XdnQ0mAf/2lHf9Pm9Bo+wxThgGrnefQSo/F+rnTsWPpfKyZOQWbFs3GqjnOWM7bu1YvRkFW&#10;JvPj7yiiCldTeQUKmdhQTgstqvgjwNpRwCWsjqOAzEz88TPB/tx0m9WogC6jTbahvMYIU3kMkvXP&#10;EJZ2h1aabinpNsJTbiMx6x7yjW9hrUji6208EesUwAnJEQiNCGAe/n4dWPKyAvgrsy9LBvubcnQw&#10;JeWjWleBalrmSgIsExbsVOJyk3RKUdFk9ckywiVjmpvgkt39ZTaRZF8ZHVVPkBtrBVoC0QSqoz43&#10;suQo95sGTmjXXbVy7NsrJSDL5u3yefW017IqpRq4odT4O8gOgB0Qf4dZA7jczsaojL8Pq5pWWoaD&#10;fuRnO36m+g4f+X2pyKo3uql+OrNzKW4cWoVTWxdjMe3cNNrjMUP6YeXCWWq2kUwblJFXMgJLbk8Y&#10;PRwTx4xQ99u3ao6WP/8dbVu2QD+nblgqnV8TR6I/b5/eshzhYptpT+O8LiDp1Q2k+XogN9ALuvCX&#10;0Ee9RgGPecFPkEt4M5h9455fg9/tk7h+aB0Or5uPHVSRDYtmYf5Ufq8xwzB99EjMnDAKC3hir6HV&#10;P7J2Ce4d34NXhPvD9dO0zOcQ6n4GoVTcMLkUc/kQHh/chMMEYnb/rtjAnHmPDVU0HYHY4zgZ7nj9&#10;KGJvHNFW7bgjs4eOq9sp984jyeMs4mn7E1ixN8Q670HQuW0Iu7hDzVwK5zHswnb4n9yM18z4Dw9t&#10;hevGZTi/YQmu7dqAWwd3wHXHZhxduQgHlszCwcWz4bJmEZWUirt4Os6up/PZuITvWYw7e2TE1Sbc&#10;2bsW13euxtHFs7B+3AhsnDQKp1YthNvWNdjFRnX0IAG4KwHuyAzcARuW78Knit+YAatwfMsOLObf&#10;ZwNz76b5BHf6VKynnV4zdxY2LJjDv+dChPr5wKAvRFZ2LrLzcgjIJ9jK7CirKP8GcONnB7xUZYLq&#10;KAG4TqD9TMWtpdrW0nZ/qsRHBTfVWZS4oYI2uRgmewxySl4iw/QMyTpPRGbcQlASG7Kky0jMuIkc&#10;/UuU2pNQ22Ch6n5CfFIYIqI+4J+00w57/R3gr2r0mAxE0aXmoKLAiiojc69sXCYbmBHgcqpwhdy3&#10;1KvNy2qovgKwNkmB0BIouYwknVtSMj2woYrKSzWW+bYOUL7B8hfl6CmWozYRgSpPiJUSi6pTjWXS&#10;vszXFZAdlvr/CWJHSf4ViKXDSxUzsSzK95E2XZbMle8nP199PzYkjR8JtwPgS7tX4M6RdTi0bh4W&#10;TB6DCcMGYfyIQVg0a6raPd+pcwd0bifXd9tjUN+emDxuFIYxF8torLYtmqHlr39HxzatMbZfXxxa&#10;Og07qXpDenXFzcNbkOh1EUkvriHl3W2kU1nFMheEvYQh8g10Ea8I8xOk87mEJxfhe/UQjm+ch/lT&#10;RmLGuKFYtWAatq5dihkzJqH/oP6sAeg/YBAGDRuOQYMHYXBv2cC7B5ZPHY9zG1cwJ26Dn+shhBO6&#10;sDtnEETbKpMEYm8dRxyz8NPjW7Fr2nBM7dURW2dPwMtTO9RYZRnDHM9jgoxldj+HZCqxjFVOpALH&#10;y8QDvj/m2hFa7gMIl+u+F/ci6PxuvDiyCdc3L8WhuZOxffIobBk/DCuH98PSYX2xw3k8ji6fq+rQ&#10;0tk4vlJuz1SZVy6NrRw7ELP6dsH0Hp0xpXcXTOrTGUvGDsHhFQtwecdaXNm+Bhc3r8aBhbOxZvxI&#10;dTy3bjkVeA5GDRyK9m27om2rTmj+SydsX3cQX2r+iVp7Ha4fc8Ha6ZOxacFMQuzM3CsAz8HiyfLY&#10;POxbsxQPr12FLjcXpqIimIvMVOAvKC61wEqIZVhjQ6NASyi/ldxnDnbUl3IqmA26hAzoY3JQU1JG&#10;2GoJMcH/WMWTqoZVh3La5AKLL7JMj5FuuIdUvTuS8u4iLuMG4tKuIjGTEOueoqQ0mj/TDJ0+CRmZ&#10;cfjtdwKkhl86Ljc5LPRXtSKFVWeh8tJqivpScR07MVQoNebPtcjWKQJwowJYlbK1BEg6kpoGcyiI&#10;RaEJiTbFT8AUSDVA/wyz3BZgf4RXK3l/k51WlpqNBiHW1soSiP8IssD7x6MGsORgR6eW9E7Xsuqr&#10;GtjA8Lvwu33id/vS8JXfhd9D7TbJ7yIW+ozsAXRwJbYRvgXTJqhruFPY8s+dPgF9ZOogAZbJC2KR&#10;hw/qh0ljR6Fvj+7o1LYV2jT/ldVc7Sw4a3hfXNu+EGc2zsconpSe5/Yh7eVVJL+5TuW9oyxyXshT&#10;6MJeQBf6HAVU3qx3dxHqdhB39y7GprmjMWaAk1qmRxqP27TKD26cw4J50zCOJ/GEcaMxauQILFyy&#10;CNOmTcWYoYMxnJZ93KC+2DzfWanZ3X2rmDcPMHOfQAitatAFZnCqZpT0KnscRySt856549GnXQuM&#10;6NkV25k9nx7fjpjbp5HicQGZtLqZz9yQ5nUVqY9kDvFZqq8LP+cAnrNBur5pKQ7wPStGEsA+XTG7&#10;rxNWjRlEtZyO61tX4MnxHfC7wszPBiSKmTzO6zoSn15jQ8Zs7XkOMfdcEEkrHs5GwfvcbjXQRcZ/&#10;H14+HUtG98eoLm0wtENrDOfffDJ/N+ehQzB7+DAsmTAOexbNx7YFC9R137ZtuqBt685o8UsXbFu9&#10;H5+rqVD1v+HZ9bvYwLy7fckcbF00j45oCu30XCyeOJWOxRn7Vi7GtZPHac8IGuGQE0EstEzmt4kC&#10;/wDwpy/ymj8CLAr86WsVLFTw3OAM5H3IRVZwJmpKK/GV7/34iSATXrk0JL3W1vJcFFljkGt8iUz9&#10;PZY7MlhpBbeQlM2/cfY15OQ/oJ0Pgs2aArs1X1lqmYKo5WOZZdQEsaysyZO6wqRtqF5ppF1WyltF&#10;cAl0EU9+2Ym/lGrG/KsU2AFx0/VbNchCxjmz1BpZ8joZ5ljToCYbCICaNdZA/TPA8pijfryvdYpp&#10;EMtIq7qm+b9qdY6mTi4NYMdtLSer4s8XYB3gOkoBTCvdWE31rePvX/8VXxt+U9+lobFBK+nEOrWR&#10;rfuORVjmPALzqGayAfd05uCJY4ajb69uClyxzmoBuwG9MWb4YPVYxzYt0a7lr7TPLdG3aydsmD5C&#10;DflzY7Yb16sznlzYz7x7S8Gb4e+OnMAH/Kc/Rh5VODfAEzm+7oh/fBYvj6/BofkjMGdEd7UYwDLm&#10;8N1UrBe3L+DVfTcsJsCLqUCL58/CrJnTMJ85UNZ9mkgrP3bwQEzlcQ+V5dia+fzZS/Do8BoEXj6A&#10;kKsHEHB+J+HbQYh3IeIG1fj+KebSE1gzdQS6tm6tLo9NHt6f6jQV7oe34v3Vk4iVUWHu59kInMKb&#10;s3txZdsqrJsxGVPpOga0bYEh7Vti+ZjBuEyY3507gJg7p5XNjmaOjqLtjmZ2j2cDkPyc8BLg2Eeu&#10;jBFnEOnhggg2IlF3jyL6NhX9llax/D7SSx7I7PzyzF5c5s/bOnsyZgzsiyEdO6Bv+/bo17kzRvcf&#10;gKkjxmFIv6F0RE7o0KYbG08nrJizCfX2Rnxp/B2Zsck4snGDss+bFs7FwimTsHQ6G4ep07Bw4kTs&#10;Wb4Yp/fsQG5mBkwlFtSzNZdcabHaYGcG/vRVLHR1E7gOaCXraqVyMIG2mS0wJxejJKkUueEFyI/J&#10;ozrwRG9aPlYUs6GBkFTx/bI2VrVZgZxneoFMw11kSRHkzLxbSM25TiV+DLMlGPbydNTWyaQKx8gt&#10;WRSeEMt140Z+pthPZl5RWlFcVUVULqpuFa1ztYXW1Cq2VIAlPBWayipQm5RXAJZRWKLEAnW1KGTT&#10;vF7HtVhtLyKtHAD/CPKfS3ttUy6WRkBUXV2mks8kpCoXi63mz2NVNZV6TBoQub4sx6ZSAPM5WcKn&#10;QbIwFV4UWP4G6juIjaatlrnBP13YtRinti/C/MlDMHXsMAyibZ7KHDVq6EAqbVf07NYJ3Tu2U9MI&#10;B9Cyigr37t6JALeghf6ZStBC7Tx4TKbMHV+Hewc30BJ2wTPa2YKgh8gMuI+sD7TPPOb430O23z2k&#10;Mw/HPzqD4Gu74HVoMVzXT8WZdc5w270cblTRW7SnDwnPs6vHsX3VPGxYvQhbaZNXM0suXjSXABOo&#10;8WMwdsggzJ08Hm4nDuDy3vU4vXY23HcthbfLVny4tBsBF3fiw/mtCDy3BWFXqcS3DyHxwQncOrAO&#10;/Tq1x8gBffkZVPK+fTBLLo1NGoNFUydg/sRRmD5sACYwFgzo1oXAMEb80ow5uhfuMqvKyh+p984x&#10;M58mjISX2Tny7mmEyECSGycQSEseyCwffPM0gvhYKJ8Pu8PjTdr66wcRcv0wQpi7Q29KD33Tkaoc&#10;Tfsf63EGYczhz0/twoUNi7FhxgRMGdIffTrJ/8EJvbr25f9kILp16Y8uHQZhzuRVMKaZUWerx28f&#10;f4MxOx83Tp/FurlzsJDWefG06Vg6YwbmTpiAncuXYtfKJfB7/RJGUxHqZDmXz18IsF0BLL3QHz/J&#10;ihpV38GVo8q3cpQe7HLazyqUZNthzbKjlMf8mHyUGqzqEo/ajZ+5tb6ekFRLrhY7TCX5VI3qOjMs&#10;tiTkG98QYnfWbWTq2LgXPoSu+BUMRf4otiagqtasvod0ZjkGMYiNrCN0GriEWBS3mCd7KU96GyFs&#10;qjrpvFLqS4gIsSzkrkZk0TLLZmZqGKVkT7GuBEeUsabiM8ER4BwAOzqp+PcgoD8C/OUj3Q7LMbXv&#10;2/xegViytNhdydVNl5uUEksmZslKlrKipJRa1VLKAfGfyjHHWBoDAVgmQQi4374Lf640HD8d3TQP&#10;hzbKhIVhGDmoD/r27KIAHs0s3EvgpZ3r2qE9b3dBn+7d0K9nNz7WDh1aN6cCN0OHti0xmbnPbctc&#10;BF5kDmWWnTHQCU+oToWhz6i6nqxHVF0CTNXNeHUdcQ95Yl/bC5+zG/DmzFoq3Qb4Xd7JE/4IAmTB&#10;OZbPtcN4dnYXrh5ch8ObF2Pn2oXYsGIultMezpBLXXQIA9mgbF42Hy+un4fXucM4uHAyzq+YhlfH&#10;1uP9+R0IuLATAWc34b3LWoRc2oHw6/uQcI8AH9yI3u3bYmS/3rTg/TBuQB/MnzAGU2nLZQeJbh1a&#10;oqdMmezUBT06dUeH5m0wg+7j5ck9iLzpohYLiLh2jDn7KIGkXSe0MozzxamdeMTG59a+tbi4YyXO&#10;bV2JkxuX4uSGJbi0bSVu712DZye34f3l/QimQwi7dgARt47y/fI5RxF264SCN+jqYfic34Mn/KxH&#10;Bzfj2q712E5LPHXUBPTo3Jt//wHo0W0YunUajlXzqKjh2ag00Oo2fMH//tf/B1nxqbTOC7BgwlRC&#10;PA3LZ/FvNmY8Vs2Zi+3LluD+9au0pDxJ68WKfVS781fU1BA0niwCMGHTLiEJyLz9kXBLvuV9qZry&#10;apTk2mDNr4C9oBLFWaXQpeh5okmDIBPTaSkbCGyN2HIC/LWBjwmM9WwcqlFTVwRjcTjh9aCtvkOL&#10;zfOj8BGyDY+RY3gDU2mUutRU38CfS4jlEoqsdCFT+8rEMhPeagtVzUo7aiN0Ai2rvpzgVPAkJ4wf&#10;eWxsstGSh/+yxNbyWK0Wav8OsHRI/ZWVFmi/fibAtPNSCmK5vKOgktfw5wrQcjlKGgECrJSYn6fW&#10;x1KKLNeO+TN+uK1WuvwzvD8ArBoEfh+H4jsglts/7VkzC9uWz8KUUYMwqE8P9OzeEZOZOcUqOzH7&#10;dmnXVm2m1bNbdzXWuXf3rgS6Ndq3kvz7C7q2b4XFE4bh8f6ViL51GJEPmFtH9MGdg1thDH3B3PuE&#10;xX9QoFwm8kDGO9qmF1eQ+OQiYu670HaeRNwjF0LtQtvJx1+6IebFZUQ9u4RQfpb/neN4zZx8/+xO&#10;XDq0EacJwfEdq7B71VyepFNwZf9meJ49gMcnd6nrvi6LJuA+XYXY5w+E2J8A+5xai0BXAfgAXp7a&#10;gv38fbvx+4/t0x3bZo7C6VXTcZMuROYk7507BqsnDYbzsP4Y6NQTTu27wqlVa5zdsFTN35UF2sOv&#10;nYAfI4L/pcMIdDuGt8yzd/asxqVNS3BitWTVmVQ8Ngij+HccNhRD+/dnY9EP00cOVxuV7Vg4FTf3&#10;rOFn7EXItSME+JgCN0KKyh1CBfdzPYBnx7fi8aEN8Ni/EUdWLcWSabOxaOZCNqRD+H8awcZlFC4e&#10;uIbafDttJU92niz/+u1/Iz89G5uXLMOc8dMwd+I0LJs9DzMJ87wpM7B12XJcdjnFlr8KOXk6glvH&#10;rFqpjtJp1NhYQ2ClI6qKyleroJPjx89UvIYK1PJxmUheqpfd8GmnpQxVMKUWMY+WEVhmNVroT/X1&#10;tK+VPMmZZWXdZumUYq5Vi7yzoZDe6mJLPDLzvZBRcI9qTKemZxk8abVfw2gJ5ffKRk1tuYJJLHBZ&#10;YTl/RiWVlwBbeaLLSpOMDzLiqpEQfqwkODU8Uv0aq5kVq3gkmLK+laNkyOW3zi2x16xqtcuCXG4i&#10;wFTMejVo498BVupLx6INBW0qGVghQx+bSu3jK3FCLk81KbFj8IfUj+tnSX1bueOHcgAstzWA+Xvw&#10;+2hW/TvICuCjmxbSVs3BRFpGUbQe3Tpi0riRGMYMJtZZ1FdWf+jRVex0N1YXdKF6tW8lFvpXtTfS&#10;9vmT8e70FsTLonGvbqrB+ue3LIU5+g10Yc+gC/Xi0Qu5QY+YgR8hn5Xrfx95tNM5PneR8fYm0l5d&#10;Q9qbm8jw9UB24CNksVL4XNwLAv30ChJou6OeXkUQoQ5mfaAt9bt+HG8vH4EXle8Ws/e1DQtwff0c&#10;uK2ZDs/dS/BeVtg4swm+J9cj+PJeeB3diN1zxlGZRqJzs79j1YQh8DqwEh/ObkbYld0Ecz/Cr+xS&#10;s4tub1uAmYN6oFOLFhjbqweeHZU8fYAKfEqNs357Zge8ZXcF2nX3Xctxfv0C7FngjPnjxmAMs/mw&#10;QYMwfuw4TBg/Gf36DUKPHv0wfMgowjQLzqNHYsrgAdgwczLu79+CD1TkEDqXCKq5jFiLvONCm31c&#10;TWrwOrYZDw9vx8EVy9C/Wx/MmTIL86bN4/9jGEb0nIzAx4H4WMpWnBZRTtx/fv0nM2ox9q7bhAWT&#10;nDGHAC9ynkOrPR2zCfHmZctwbNdOpCYmIjEpFdVUYQsVuLya4FI962WLHQGWJfa3UewvIfzy22fo&#10;yorxNicJlroGqBk8eeWwEeQyUzWKc60w5TK/0gUIxDJx3ZSeR8DK+V6ebApgOek/KZCVrf5Yi5LS&#10;TCRnPkZy1jVk6x5QiZ8S4OfQFfmoQR8Way7KrTIvtwblhkqqb02TbdaUVxadE9X9WE14a7/wRNcG&#10;ZchRDZuU0Vd8rrGKzyvINbBl8IW6RiyXmRS8hEcmFlCBZRsaDRSWKOtHfudPEg80eB0DS6Q0iAmr&#10;jJhSEDepJL/DZzYEn/g95P+iGhVpXAhxYzWLmVuqgbdFqR3lAP0b8A4LLUVVFyv942Wvn45umM9W&#10;2RljBzPv9XKCk2z9OXqYyrtyCalLe9rlNq1p2zrBqUtnHjujY9s26tpvG5asU3xi7TyecAeR+tyN&#10;udcTp9YuxN5Fk2GMeoXCCFb4SxjCX8AQ9gIFoU+QH+aJwrCn0Ac9Rp70TgcQ7A+E+v0D5Hx4SNA9&#10;kc/X5YYQelaO9FgHeiHZ2wORz64h7uVNRHtdRdSjSwjzOI8PVMV35/fBkwrteWAtPAjftTXT4HN6&#10;E/zPbUPQxT14fWYX1k0ZgaUTR2AUncZg2uQzK2bg7clNVOaDiPOgE2DF3KE1plq/PbZazf7pTqWW&#10;DqWXx5mpXZlfaZd9XffRLm+jmm9jw7EELiuccXLdAqyeOQmD+/TCIL5+EAEdM4ZZmuAM6TcYfXsN&#10;xKRRE+F6eD9ObN+M6WPGoS8t+rQB/XCezuH9+YMIcztOG31c5elw5uuAq0fx5vxeeB7fjqNrVmBI&#10;72F0SbTNc1fwvcMxd+wyFMTpUW+jqlBpJLvJaJ3PbK0vHDmJ5c5zGY2mwXniFMybTlfA77Jx8VLs&#10;3bAB8RERqKDyVtfVoajUoqYUNshEAZ6MMvulhpBVN11v/PT1N4JeC0tDLfaHeMMzN0N1FJUWlMNe&#10;WKmWqikxlMGYZ1EDEOSST21lHXKj0qiYpepSVWOT8qp9jL4Vfx6PlrJMxKbeQ1wqG/A8nhPG5ygw&#10;v4G+6D1MRcmwFJbApqtAZWE11Ze5Ualvk/IS3k8CpgAssNR/VfUNYEIkQyLleu9HQvqJwArA2tjo&#10;L/y+Ai8f4/OiugKuZocJpswvblLaH4F13Hbc1xYS+A6wpsDfAXZA3EggBeCP/HmOEoAVqPJd/7K+&#10;AyxKLBD/qMI/7Zed9hdNo2r0RV+nrirfjh01FP0Ic/dO7Wmf21KB2yqAu3fqpNZj6kCgBeBWzZtj&#10;VL9euL57FeKovtm+9wnsGzy/eBCrxg9A5ntPmKLeEeC30Ie9bjq+UKpsCH8OPTOyXE4qoM3Olwom&#10;sCozawAXhLI1Jui5fG1O6HNk8rVp7x9Sme8h5a0HYp9eR/SDSzzZzyBIwKLFfXduD/wv7MO7k1vg&#10;L5uYuR3AB+bV3YunY0JfJyyePB5927XC8jED8fjAaqV8SZ6X2fhcQ8pTNyQ8PIcwWu03R1bh/PLp&#10;GOXUHhNptW/uXINXp6nObCieM8d6Hd0E9z3MuMunYi8diOvuddizaiEG9+xBpR2CMaPGYNTwMejf&#10;ZxD69x2Avn0GYNLIsXjoehoPzp/E5qVLMKx3P2btjhjRrTPOrZoP/4sH2BAeVZ1ZMfcuqN8r8JrW&#10;oXVk+SKMdhqOoU6jcOukG9ZMW4utC3eijApYZ9fml2qTxT/jv37/b7z2eoGlM+dg5dyFmDlxOpwn&#10;z8CC6dr9LStWItjXBzXVVVTeKpgtJaiqq1X7JNUR2DKq8Nff/4kUazXc8/TIafgNuvIyRBjy4ZWR&#10;Bo+4aKVoFtkV31SpVrAoLbTDnF+qrl3KiV9WVA5DXB7BK1EANyjVFYC1aYJSWicVgfhd9mZKQ2Ts&#10;I0TEuiM+g7ba8Br5Jn8UGlPYOFio9LTORubqEgfAosAEmAqslFVUVk7wPwAsSiw2tIHwsKqp+sy9&#10;ykbLyKkmiOV1kl0d2VJtlMbfQeXcv1BdB7gKXlHfpvep94oDYQnA0qDIdxLldSisWHsBt5ENyUdp&#10;TPiYBrCj/giwanh+qB+vC0v9tGrmaKyYPVGtbSWTFrp0bIMRwwaq9a9k6GRHAbgDrXTnjuq2rMfU&#10;sU0btGnRHC1+bYYpfN8Lqlvm6xtqYIY+4h3SfO9h1dj+eOd2GpYEPxRGUoVZxihmm6g3vP0GBiqz&#10;XpQ57DnV+Jnq8DLI8MogLzXUUkZniTrnsOQacrYc/R+yUXiANB8PpL+9i+QXNxD70BVRd88h4pYL&#10;re0xBFw5gtAbJxF5i1nyOjM5LemdvesIYVcsGjsac8eMxADmdpeVs+F7Zru6ZJT64g7S33kg47U7&#10;Ib6mXac9sR4XV0zB9IFOGOvUBYcXz8Sjw1vx3GUXnp6m8u5dAZfV03Bs2VScXDFPXf45sXoJpg0a&#10;QDB7qt30x40YjV7de6F3Dye1Kdn6hQvgedEFNw/uxvaF8zBr2DCM7tUTAxhTFo3qrZbYDWVjE3v/&#10;PBIeXWajeBEB/J1enj4Cj0PHcffkVbz39IU9rxj5iXnIiKTCGaxqh/pG/lPV9UhmuN9//y+kJadh&#10;+eyFWLdoBRbMmI+p42ZgvvN8LJuziACvxpN7d2G3l8JeWUF4zFTYOrVbYTEfyzcaYGj8DQcKbOid&#10;ko/NOUZYP/83vGIjUFhVC2u1jNdtoK2thLVY5stWE+Ry5mIrZAnW+kpR51IY4wpQkiuDRb4SYM1C&#10;/wiwgpgKLFMIi/QGZETHICUxBO/DHyMwzgsp2R+g06ehWG9RY52rCqtQLZeLZKgkSyAWCy0K3EiA&#10;1UlP1XOorwJDsnBTDq5n3pXXq15pwlMv7yFc8nqx/pry8ntRTdU6zSwHqH8FsPSQq6GNoobyXjYC&#10;n0V5m+CVIZYKWBnxJd/xx6poOvJ7yLVeDWppbP4I8Z8BdpRa4ZL1k+ykIGteTRo+SM04kvm+wwb3&#10;50nXDV06CbQElgosELdr00qpbwda6FbMvy2aNcOKqWMQevskM+1DAvmOYPqgNDEA5zYtwfHV8wiw&#10;P8wx3iiK84E51lvdljJGvYUpmuosFjviBYyRms0uEFUOeUZwmYOptNnSc+19E8nMyOlvbjAn30LK&#10;q1tIFLX0uoz4xzzR77sixuMcwm/SglKJI2+fQbT7aVrRk1TTI9gzb6oaGLHReZpSu0UjBsDz4DrC&#10;chjJT9yQ+VYub8lECjYOr25T/c7C7+x2uK6cjvlDe1OFO2P91HG4vmMtXp7bz8y9HTd2LcP1nUtx&#10;ffty3Ny+Cjd4vLZtGc7Q0RxYMh27F83ABueJmEc3M3/kEKyYOAYua1fg0pa1OLF8AQ7Mm4U9s6Zj&#10;y7SJWMi//YrR/XFjywI1ACXqrgviH4kCn0fYw7soiI5DjdGO32n9fq//TSnJb6IObI2tRitPUlpd&#10;Ko2yV1RiUY5aZtoDW/dgmfMiLJm9GFPGTacSz8TqBSuxaclyeLi6orjQgMqaKhjMRtRTee2VVWpl&#10;jsSCImzNNqFNdB5aZ1rROUmHAKpUGfNyNX9GNS2crC9dYauBTXbEt9ao66uyB5GMeqqnytl0pTDF&#10;5cOYXqDm7mqDMyT//hFg1cHVUA9dbAb00dnQJ2cjOSEavoFPEcLGPjszBUX8LKvMNJJtUuSab2l9&#10;E8CNBJInM2FQHViSc1XeFTgIAhsSmdDg6KVWPdWqt5r2W3qdlZXWQJGeYzX2mTAKyKLCsnOg5N5/&#10;A1c6riRqCLTMpGKVHSVQOTrR1PcQQPk9HKW+Extc+RvJbcfjH6u0UtlYZeWmku/2Q6mhn3KbP0fW&#10;mf5p3axJ2DB/BqbyROtBgGXJnCED+qAXAe7MvCsdWGKhpdq3bgK4XRu0JMAtm/2K9bMmIs7TleA9&#10;J5gBMEe/hzUpBNFPbmHDxCFIe/cY9uRQWOIDWR9QEv8exbE+KGoqAdkYrZVJjrHvYIyRhoAKrSy2&#10;p+r4yva/R6DvItPbvUl9CfWz60h5dgNJXoRZQOZJH3PvHIG+QAW7iETPC3h/+QBWjhuOlTKlbvJE&#10;NdJJVsIIlL2NPM7QOt9Eri8zeMBT5m8vNhB3kPjYVe1fdH3dXCwa0hsjunfC4jHDcXT5HDw/R3vO&#10;iOBNu+vteoDquEddPnrpIut+aTtNyDYp3i478eLIFjzav57KuhEeu1bj5palcCXgVzYshMfutXiw&#10;bwOf34QLK+bi2KwJuErL7n1yK4KvHELQtdNI9XmNOrMFX9lCf+E/S+qzXA+sIwyEqb6iDlazXQH8&#10;iQB/Jlyf+c/9zJPwf//rf+Pt01eYP4W2eeEqzJg0B9PHz8bCGQuxmjba9SCjQ0QY7GVWGIpMtM6f&#10;UCVrDfPonmtAm4h0/CPejF/iC9A6KhvXjTZ8/Od/o5pKVUmrWMHvUF5ejzIZGCFzZwlunWRKdeLR&#10;hhfaYE4ogClDx5NeoJVLST+A21RfaZ9LjWZkBcazkc9DYUIuClPzkJuRhFieT1kpKTDlmGFhVLDL&#10;NeASNhSyHKyVKmrTgGwgkI7OLEdPszwu0aK2Sa3rZOgkLbdasF1KXkPYHZ1FAsVnUWLaUlFUzRIT&#10;WOlTaFJhRwm80tGlXsfXy99c8qnqLZbPkhIQqbAf2VA0Uvn/f5W8Tr1WrHWTIn+S4mf+CPCfFfqn&#10;jQtnYs286Zg8eih6Up068QSX1SZlBcouAnB7DeAutHkd27YmxLKUiyhwS1roFti2eJZSREPkOxTT&#10;/lgSglGSGIQyQntu9Xy4bVmGyuQw2BJCURofhNK4AJTEvmf5oSiayhwjEL8jvAK0L1VaA1vU2aTs&#10;NrMzITdEvKbCv6LFfka191SKmeVDS/3uPjLeuivlTHt5C8m0wElUZ8m06S+u4d7hDVg+qh/2LpiN&#10;MU5OWDq8L57tW43wq0cQ//ASMl+5I/898/eH52wkaNte32GDcAVh147CY9tirBzZF8O6tsesoQOx&#10;xXkCnpzerfK2VIDbUfhdPgSfi/vhe2EvM+xeBLruRZCMm75+DFG08hHKzp9i1j7Kxw8jmI+H0d5H&#10;3DmNiNun1YQLWZT+6YH18GKmls3P3rnIKDZffLJXKyg/Mb99qq0npHUswioDMBp40lbVo9xSyX8k&#10;W2/pfJGTSgBn/f71nygrtWPT6o2YP2sJZkxZiOmTF9BKz8TmFRtwau8+uF9hw5uXrRRYwK1n7mv8&#10;/Tc80Bej49sY9A4vwOosK87qqxFEq1wt2ba6DsUVFTDZbLCV16BSRjPJiCcqjmRKmV4n9rGiuAKG&#10;hHzoknLVyS6w/iXAXz+hrLgE6QHRFADCS4hNqXpY9WYU5+ugT8+DmQCXFpTBbqhGeVEtKlUO/kgw&#10;P7EalZVWRUBrCafMRKri45WljVRsfr+mwR5yTVjAVZATFg3gJgVmiXo6LtcoWyyAisrybyPQar3N&#10;fK3ATbWWzipRwh/h+t7DzPcLlOV8rpwNQ5lWjWW8z+OncmZ1edzxHO/LY+IcHHZaQczvJ/VRZWf+&#10;TPk5P9RPC6eNxdzJY5jXBsGpa0d0Ygbu27MbenTvogDu0kEWEW+jIJZJC+3btEUbQtyiRQu0bN4S&#10;+9csQYbPA5jjAlGaFgVrSjhKCK89PZxgPcCeKUMQdN0F1el8LjEQ1gS+Lu4DimN8CfA7AkxoqdpF&#10;MaLM/jz6KXjFbptYhsi3BFgstzdhfgddmEyCeIrcD0+Q11TZ7x8hx+8xMt49QCoBTHsjMFOhn17F&#10;5c3zcWj+BGyjZR3brSNclk6CP5UylhZbQM9+IwB7oiDwGTP2I6SxMUilqgt0zw+uwu7pwzCme3tM&#10;6dMT2+g2vE7tQDABlI6xADYCwddYblRMQqsGZ8hUxdtHEUsbnux1jZ91nTb9ClKfyAZrbFiesYHx&#10;ukp3cAXxDy4h0v0cgXYh8LT+/Jnh11yQ8MQLn2hNP1PVBN7PdfVs5Wt4YtWyBFaqmQBMmOylFdA2&#10;jZaSk44nD0+6j41f8d///f/Guzc+mDF1AcaPmYNxY2bz6AzXM1eRkZQBj5u34O/LGCMAUyWrePLW&#10;8eSMLrHjqE8SAsLLkRpfjvQEGwpyymiXa2C3VhLcKphtpapk5o3jmqWUmqZX95U5tYb2uRBZURl8&#10;XnqgxYL+O8Dq0hJ/n9TAKP6vs1CYmE+AC1GUxdxdYIGNVZpfjNI8K29XqqmDFTKQo4SwlhLgUgJL&#10;UGsJtFQNlbmSwFYUs3Ez88iqKpZBHxrcAq8oo+qJFoCbQFC9xpJd5TLNHwDmc38u9ZzWUaWUl2CJ&#10;WjrAU/Dxf6cGk9DeNxDSBoLsqMaKP96vL2Oj4rjP9zUqK83/Zw1LgUvYJUezVKZv+s4K4GXOkwjw&#10;OIwdNlgtWifXeGVlSbVgOKuT7MNDgCUHtxOAeWzbti1atmxJFW6FI1vXIvvDCxQlhcGaGQdbRixK&#10;UyNhSQpFeUqYGlt8YOZwtepkdUaEUmYblbgkNojABmgVI+AG0EIFshV+r2A1UpHNVGpRZgG3MIK2&#10;mhlbF/qKdv0FbbXMJZZrzC+RR6DzCWABbXAW7XDau3tq1Y9odxe4rZuFEytmYywbJdm+5fGupQgj&#10;aImyQDsVO8fnvloRRJQ9kzk+Q1YFecH3Moe+Pb4BJ+aNxazenTGue0fsnjOFdnkPQqTDjMoawlK5&#10;mzk7/PpRRNwkhDePqjHOMXdOIJ4QJz44h4T7Z9TEiJSH55D8+CLtvkxucFVKn0iYxfJHU43jPC4Q&#10;6luwpWShgbav0V6LzxU1+FzFo+xjxBNdtuJokNsNPNYSYEsZW38qHE8sx9rB2sknuxdQhW3lWLtq&#10;G8aMnIsBAyZjx9ZDyEotQDEztQzve+8XgOSkVHz+/XdkmYzIMRqpYI3IjzBC51uAXO8cFATpYU6x&#10;qhxabZNxuo2wWGzIzS9AKVVeZuNoK1bwO0jxxJaRU9a8UuREZ6K6vBpqAzLpiVaXj74DLCty/P7b&#10;V5iy85EeFE8LnYfiNAOKM4wozjTDml9C5eXPls3K8suZrSvV1EEZD11VRHUVOAmzo2R4pcwRlteI&#10;YgvwjoEfcq1csq/A+5Hl6MCS68af6r8qgB1DI78DK7d/LHlMe484DaWQopSszwT3k8ArJdZYRoaJ&#10;tefPbaT6a/X9cdl3SVl9HrWhn9LA8L0CsTQA3xoBrT5Kx5fkajY86pq3ALxuviz+PQ6jBvVHz64y&#10;86g9uncUgGmhWZ0JcwcZuEGI24mFbtcO7WmrW7duzRzcCke3rUNuyFuYEwXgBNhzkmBNj4E1ORyW&#10;uCBUJAUhmifo5XVzEH73IqzxoahIi6GdDtXAFfsc8YZ22Zswv6ca+xJYqm+UWGxNkQv5Gn3YGxjC&#10;5PhazScWiKUM4bTWhLiAMBs+EOSAZ8ggxOkEOOjSflzbuBjzBvXCVKcOuLTSGR/O7UTcvTNIpzLm&#10;UrHFjucFPYcu5BUttKe2IgjfG3f/HALO7YDbqhlYO6w3xnZuhU1Tx+HJ0R2IfnARMSpzX2bWvsTc&#10;fR5Rd2mJqcxRsnC7AvoI7fMRNfc4lpDH3z6JJKp+Mv8WiQ9dkcz3pjC7J3leVcsMxfIzEh+J9fdE&#10;RUYBT8xKZrga2irCS6WVnekcADsgbqynylgr2FILwDyZCLBDPdTJJkdavqNHzmLo4CkYPGgyzpy6&#10;jCr7R8RGZUKXb0eRuRKJcanKFkakJCM6LhmFsTpk+mWiJJ7gpBCarCo1ZFIGU9TYCYm1jvZc1kqu&#10;grW0HDILp5GK9FFNd+ORnyWXUioKy2FgYyE7zX/5Kmr77wB//NSgdmZIY9aNCAiDJccIfVIWdIlZ&#10;yI/LQG5CBgzpOqowFTi/Qg3fLNNXobywBlWmOlRKmeubSrtfRstv52sEdrl+XGGqVr3X8t1lDSyx&#10;zwKw2F4NYMLb8JuarueYMPBHgPld5Xq4us7Lx/g69T6+XxuYwd+D0ArAn2mdPynw+DcR6AjnJ8aM&#10;T4RXjh/5HT4S2o/8HzRKJ5yCWKtvg1J+KA14B/ja847e60+E+KddaxarZXSGMff2osXs0bkjZPe7&#10;brILvKgwARZ4BeIO7QmxdGa176BsdHNm4KNb1yEvlFY4MRz27CSU5abAnhUPe2oUbImhSmnLk4Kh&#10;Z858fmwHnhzcQvvqClPgS9hiPqCUFtrEfGuOpOISWFO0H1WYjxFgVbwv6qsPfU2AmYkJuyMP68Je&#10;ErwXqkRBdf601O+9kMd8nPHiJp4e3ICNYwdhdrd2cF08DX6nNlIVTyLj5XXk+T4g7E/5ua/4eXKt&#10;2ptK/gI57x8jkzY68fEl2tnD8Ny1BPsnD4Jzj7ZYNKyfmrQf73kZyVTvVIKe/vIOobvV1JlGRaWy&#10;J1B1kx6cR5LsoXSPwN7lfdmxkAqbTNucLFMVH15Biud1pDy5rlnqR1dpr+8wtz9ho5aIamOpmqb3&#10;saIOX34AWI1fVvASZKqwDJiQThNZF1lOsB/VQ4YCfvr0FYFB4Zg+dS6ePH6NnCwD7XAxMpKL8Opp&#10;LAqyCVmuGSbJnMU2ZEdkI8s7FcWJpSjPr0G5vo5qVq/ZVlExnnR22c2Adlo6rtTYXVo9uf7cIKpE&#10;BZNe2i/MyzW2ahQXFEH2MpKhlF8UwN/hVUVb/c///U9ExEbivb8//vXPf9KGs7Gw21BqZvY1GJmB&#10;dSikKluzqMK5AiV/vqGGDUQdKozfq1zKQFdSUEPYq+kACLEAT+cgA0BqxGYTgr8C2KHACmL+Lb8V&#10;G0C1e0JTqb8zXysKqOytUvMmaCv5965oKgGWsH3iz/soo+Sa6hP/fp8I70dmcqkGOhqZiNLADC9g&#10;N7I+UaE/yvvUe6nKfE8jAZfnFMzys5ry8U8bZfHvSeMwqFcP9O3B7EuAO9EiOwDu3KnjN4BFgTt0&#10;aMfqoGx0C2bgAxtWIT/UmxY6ErZMATgVZQS5gla6jCpcmiA90MEoSwpBKWFMfnwVL49shMf2RfB2&#10;2a42+cpkLiwMeAILIbbE01InMCMzJ5uYjQViM8sQ/hZGVQSZ8IrySomFlioQkKnAekKZ++4+Xp/c&#10;jo3De2Fpz/ZwWzoFAbTDibdPEJCryPVzhyHkKQrZIEinmTmWDQZ/tp4qXEA7nk24U5hXZSdBb77P&#10;deE4bB3fH1PYEMglIwE1481dZLxmvbmvsnfmWx7feFD57yBD6uVtZLGyX91FJiFPF8gJa6rXDWS+&#10;4PtUuWvHZ7eQ8fwuG4P7hFjcwxs2iEmoKy6lhdYUWDqxGgluPW1zXU2tqvraWgVwPS2tZv0kB4tK&#10;aCqidrDj++RapV6ng9lYhMKCYmSnGpCfVoK4YB1ignJRpC+DKd+EUl0psj5koijChIpcgYDKqyPE&#10;RtpSWlXpNBILXVZCG2utVQDX8qRVY3dreFsGk0gnmszhZTWyAZGJD997of+ovqr4OllWNiElDj5+&#10;PmpROxl3LVveyg6EjQ01bGDyYMm3wJJBqLNFhcUREGL5bgS2zCAT+7Wy8XFrXiWVvFxVaa6M16Zi&#10;G2tRJTab8IhVVYM/RD1Vx5UGpQNgR8n8W2mIvgPM9zkAltzLz1CXsFQJeBq4ClR1m5ARvB8BFgVu&#10;ZEPoqIZSwtt0W6mzPM+SCFUvl+VK65j1+X9myWMN/IxGUXL+zSVr/zRl+BCMHzIIQ/r2xoA+PdCj&#10;S2cFcFcC3L17d1roJoBZ7dvRQsvGWp2oyjw2a9YM25bNp5V9i6LkCP6BE2mhU1Cek4zyzHiUpUbD&#10;zsdtko/jQ2CNDVT510qbnPvmNu3mMbw9ug6eOxcppXt1eD18zuxG6A0XJDy8irTnhIBg5Pl5Ip/K&#10;qqc91jFvG4IIb9BLFm8z+4ri5nk/QN7re/A9vx/nlk3BluHdsHdsXzzcQOt+ZjNSPU4g88kVZjp3&#10;6IK8qPJ0DfH+KEkKQEmCWHVfyCUtg2Rq/8eEkMB5XkKE2yE83jQHVxdPxPIBXbFqZD9a3qsE8xYy&#10;CbH0gmfxZ+f4Pka2Dy249yM+9gBZBDv7zT1k8TtlvvZAtlxr5u+S+dqdj7HeuPP9HoTbnXCL8nog&#10;y+c5jDFRtLBxSKUaZQWFwJSWzZa3Cp9rCCLhrSfMtZU1WlUT4mqeAFV8Tq4B1/If3zQAX+anatPY&#10;CANPvH/9U3b9+4TSYisyk/MRH5yJlDAdot9nIDk8hypXAmOyiW4qD9ZUG2xUOlE7+7eTv4HW+aO2&#10;ILpNmxCvTUiXzisZT0xYq2kFpTdcTnZR4U/atVS18ZiamC8gS/0IcCP+9V9fkZqeiKAQf/z+u/T2&#10;SqcXlame6mkvgs1SCKupCObMYuZiG8EsI6QEs6mBkRJwBWobVddCV1GSWaYVb5fm8nW01WKx1Sgu&#10;wiWdWZKFvw3kcECs4CW4jQSYDeEXpcACsRYNVP+COB6q+KcyUVhWE7w/guoAWCy0AKkVAXRA21T1&#10;BLTeysaZaqyByzzMx2voGKr4d6+U1UYKZRhpJarMEgX4f7cT7HK+j433TxOHD8V4Wd1iYD8M6t+L&#10;OVgm67eB7P7evVt3dCXQKgOLAiuI26nrwx2Yg39p9jNWz5mOvOBXBDgcRWnxzEtJKKeNrqAKV2Yl&#10;oJwQlyVHquxrjQ6mZf4AK7OvlYpnpR0uCiCcL28i4fZp+J/aged7lsNr+0I82DgX7mtn4s7KGSxn&#10;3F01C+6r5+D2mnnw2LgU7hsW4u76+bix2hnXV0yF+xo+v8IZZ2cMxuX5I/B82zxEndmC+Ct7kH7f&#10;BbnP3ZD39i4bgcdU9Ne0iO9hSeX3SWXDkhTIvP5eXb4Si66TFTJljeoXbrTAZxB8ahNebZ2HK4sm&#10;YFbXljixbBbSqKrZ/Lxsb7k+/RA5bERyvB/y/iNkEWCBNYtwZry4Q2A9kMP7+T7S0PC1b/g8IU57&#10;Kde1XyDjvTdSvF8iJzgINWYbqorsPClNsNI6VpktbN2ZhQlrY00dIeY/W1SVllrt2t5IayodVzLE&#10;TikKixDJoPyKcubEimplt5X9I1QfCZQ8npVSgPcvIhD2NglRPonIjM2HIcGE/LB8lKSXauolkDBH&#10;lsmCcXL5Rla7oALLmsmyXYm2brIA/FlNjZMGQ9Y1lpNcGwjxWc1MkgEQ6jKMuo76Z4AbFMDJqfHw&#10;C3iH3/+Lr/1cj+oaO6xlRpSVmfiZVlRVlsJWVIrivFKUZFkJpUBMO92kxlKa8sr0xnIUEV6tylEs&#10;qs3fpcxAiEuaVuMgYOpSEu2v9OY6hl9+rBMl1tT4K/PvF0Kr9lsi2JLzZShjYyX//gKoACyWV4D9&#10;N3j5/xDL+w1eTVUbCGu9hfCxFMC8r3VYyvP8W/IxWd+6XPK7ND7yu7LhsmVZ6D4ssOps/F+Uo6Kk&#10;HJXWcvw0dtAAjB7YH8MG9MVgAtyji0zWb6M2j+4muyx07YqOHTsSXq3zSuyzKLA89uuvzTF34lik&#10;v38GM/NuMQFWCqwATibAiagUJU6Ogl0yclwoS1Pi0kg/lNISFzODFgU+h9nHC8bXD1FIVdIxX2Y9&#10;ZkZkdoy9epwA7UbAse3w2b8Br/euhefWxayFeLJtEZ5un4/nO+bBe98yBB1di9iLu5Bx+yiy3E8g&#10;9/4p5HpeRP6rG8ijWuoImZm52ZLgi9IUuoEMfqd0uoPkIA3gOB9a9rfQ00bn+RA6vi9TlsO5cRhB&#10;x9fBe89iXFk6ETM6/YJDC6Yg9ck16P0f0ZITTN9H3wEVgAltFiHPJMA5VOHsVx5sQOgS3vL5Vw/5&#10;uKiwF+xpWWxdS1GhN0GXkIZKo43/2EqeADX4QmX9VMV/dFWNVoT4I63zJyqxdinpI4snmeRO6QUm&#10;RHXMpOXWKhgNxSgtsRNgZtUqKjWBl13560VFvlCda6oQERqPd0+DEfU+AeZcK/SJmgKLVbXQelqp&#10;vlZdhVrx0W7mSWWpVfvkyqR4tVwNAVCLxqkiwMzCamFydVmrCWIZS6xmIfG2Gsn0R4BlcsN/00In&#10;JsXirc9L/Ou/f0dVtR36wizYy02ori1DVY1N3ZYNvW1F/G75NpQQYLHHyiIz79qY10tzqgl3JcwZ&#10;dlUK4AzCnCFKXEaVlg4t/j3ElhIYycPaCpUaxArkGsJbSxUmzF/oYr7IQA3CrEZYSQMpI6cqCKp0&#10;TBFQUdg/gquV9jif58+RrOuwywJuHRsRKYcKa8818DGqLr+fnX/z0kwrilNKYE4opCNj4xqVC31M&#10;HgoZfyz5JbDqS2Dj//inqaNGYNIImczfH8OHyGobBLYJYMnAArDY6fbt2iv17dBeA7hTp85o1bIt&#10;xhL+yGfu/EHBKE6NI8CpqMjjiUiIK7MIckY8KtLjUJ4SjYqkCJQnhMEeGwxrVABVmBBHeCuQS6ji&#10;JbTHpoDnMNAqG/yfMxe/pGI+J3he6uTPp4rpCEc+c2UBc2YBM2bOk8vI8bzAuoisB+eQ+eAsH3NF&#10;7rMryHt+FfpXN6F/fRs6n3swBj9FScxbKq4/bOkhKMuMRBkhthFgayKzd7x0nn0HOPvlDWTxM9Ie&#10;X0T8nROIvLgTYWc2suGYi/UD2mI9bfqzI1uQ/vQG9LT5hWLxxe6LElNhM17QZjPj5tJOZ71yVxDL&#10;/SyVfW/TTj+BMSoJFQY76ovL8am0Ch+t1fhkr1K2uaGM0FJBGyqporTMH6UIsYBcVynHRlpaAmWj&#10;NaQqlhitCPGPwpMHr5GRkq9WPCznZ9msdlTzvTVU8FqCLFVfTzWtKEd+rg76XDOKCjXFLYjSw0oF&#10;k5wpANv0snMf4S2pY8OgrWYhK1uo+bTf4NUAVutKiY2WKXlipaVDTZRfoFUQC8A/qK9UkwKnpCbg&#10;9bvnKg8LwMWWPFRWlxBeOyylBhQVZ8NUlIcikxEWvRUWfldpZCw5UmKbCW8mK70CJWllPBcJbRrV&#10;l1XE+2ZplGi9ZUpidbFkSn5fKqh8d1mI7tuIrGp+x5rftBFtVFsZaaUsM1/3+U85V6qRav4juN+f&#10;599AAP4GrwZubXGNOjoU2FECb6WRTkfgpeoWJzMyxBthjNVDF5GLXEae3NAs6BMK2DAVskEyMhYU&#10;4SeBdyJr1LDBGMHqSYC7EFQBWKxyV4G4C6GW68Givk2PdybAbVq1Rd9uXeDnfhUl8cH8g8VS9pl/&#10;8zJQmZeOilxWJq10ZiIq0uJQkRqF8qRwlFGJrTGShT+gLCYAtihflES8g4UwWwizJdwbxeE+KAp/&#10;T8UkVCFvWa9hDibgga9Yr2EMeAqD32Po33kQ0tvIf34Necy4GryXUPDiKpWcCvnqOvRvbhGuhyiJ&#10;fIXSBB8CG4Dy9FA2MNGqytMjUJYSAgszsTnKG4bg5yjwZa6ltc956oaMx5eRcv+sWtg98cZBJLrt&#10;RdjpTbi0YBS2DemEA+P64cqyGXh9RBbIO8/33aXieyhw89ngFLx7yPsPkCtZmA1P6pNbzNjM4VGx&#10;qM4rQmMxwbVU42MpYSXEDdYKNNgr2NIT5HI+JzaYQNfZmIWKeUIbaCX1FrWHj624GqVFVSiWjbmK&#10;qmHMtyM/vQhZSTqWAab8YmbWSrUOVKmlDHberqyoh91uR3ZuHHJ1sTAW5cJgMMLEHFwQYyIEtKcF&#10;hJjw2gurFcAVVAiZQljBHCcl9lkAVhCLhVYgCARi33nCShYXgNWlF57UzOGOoYiiwtri5IwArH/+&#10;9hl6fZ7a6/frb+ISaNupuGXlRlhthQRYB3NxDgzGLBiNPIENMkqLEOfaqbiENLNCWWUz1bY4rYLK&#10;xWMyG4EkG4qSrDCxjMkWvsbKhqmMKlxFFW66rKR+D2mM2PCwZCCFNm+Y31HdZjX1Kjug/av6t+fl&#10;MpGCl5+r1JWNJxuOGpYGrwNgeY4NsaywqZSX7oLKW5JcgqLEIhgTjNDH6pAfSQWOzoM+Lhe6+ByY&#10;0vW02mX4afiA3sy/fRTAo5iHnQTaDu0VwKK06lKS9EbzcbHNcnQ8JpeSZODHk8unUSwDM5h3repS&#10;UgYq8jNVVeZQjbOSqcLxKE8jwClUvcQI2OIkDwfRUgfBxkxcKmOoCbM1yk8BbY1iTo4OJNgCsTeP&#10;LMJdRJBLpNOMttv03hM65tACschPLyNPlPjRGWRIh5VY6Efn+PglqvZNFIU9hS3WG3aqb1naB36f&#10;MFRnEaBsOoQMuoPUcFil9zvaG8aQl2wcPJH74iYyHl1AiuzKcPckAT6pdnJIvnsCabePIZ3WOvrc&#10;djxnPr62cCyOju2NfSN64viUYbiyeDrc1y/CswOb4ONyAEGuJxHhxjx9+Swy375GVXYBPhG8zwSw&#10;sagSdUUVqmqLyvhPLeNJUEl4CTEVtM4iKy/aaJkssBTwH5tXglKqdglBthP8gtxi5GcWQZ9dipxk&#10;M9JjC5DMf3iobyriIzJhpyXPyy5EVpoZOekmZKUS7tRcxESGIi7RG2k5vsguCENObgJyk3JgTJX5&#10;t7Slci1VVIEnXxVP9ipazgqenBVq+CQtMxVJ7fonEAvAVC9Z0aJOFF4su+pMIwACsuodF2jFQmud&#10;WhrAmgrX1lTAWFiAjx95gjfwZ1aUMP9KBqZttptRUqpHUYkeJhMBNhXy9+ffgra/iCe8Md3GE5qQ&#10;SiXzfiKhTSilKyyBMa4EhfEWmFJ4P4N5Mq+MWVhW9ahBVankYToY2auIbqeK0aOSjalULeOCyqbM&#10;/KKyf4BTlfbYj8+p67yO578pLwEu4e9XXIcaMwEuEoA1yywdWvUW/h2L6Gz4t7ayQbKkWQmvRasU&#10;C8z8X5hSzPydCmGK16EgOht5MVkoySnm71CNn8YN60f7TIgH9SPEQ5iBCSezrgDcsUNHZaEdwP4Z&#10;6HZt26F1i+a4uH8HzLTFRbTJpQIwFVhUWAFMFa7KTqUKJ6AyIw6VhLw8OVKNjRaI7fEhWvH9NgIt&#10;14ZtospNVSKXllj2aEIdSYUOe014mbnfP4ZBhkE+d0M+FTf/0VmkUR1jzm1C5On1SHDdjsy7R2it&#10;z6PQ1wO26De08AF0AkGENxhVmVGoyUlQVZkZTQUOgy0piBbbB+aQVwrgfLnWe+8M4m4cQdz1Q0i4&#10;dhApBDfj/mll13Pun0fe4/PIfngWWVToBDdm5WOb8GLLAngsn4pr88fi9LShODl1OE5MHo5Dowbi&#10;+qp1qKEFqqN61uhsqM0vRU1BKWp1VtQRyoaSCv7zqbr2arXmcqVBLp0UozjLxIyqQ05cHvKT9ahm&#10;C15FVdVlmZGdbEBGnA7xIVlIichDapQOPk/jceHoa5w89Bg6Zj9rSTnV2Yo0wh3GzBsbkoFg7ziE&#10;BoQhhg1oUtpbZOT7Ii8/hp+ZR4WjWosCm6rVWsuiupUEuIpKI2OfBeCqClp33tauBzeBXM0jrada&#10;YrWOiszs+G2Jmhq5DMYTXs3moV2lMjfU1/B5Oo2GGlVyv7GxFhWVVpSXF1OFLYTZAnuZmRmYymsp&#10;RLGZllpnQjFP4qKsUsJbymyolSGpBIb4YiqXqBcryUKoSwk3Ac6mNc0tZSNIJS7UOsWsJUUosZhg&#10;KTLzsRJaczaO/DuVM1IotSTkjdZa/j9olQXSplL3+Tf5Vo7nvmVeHglvYwn/DmYCbKICSxXRSltE&#10;efm4hX8rGTkmLie/HBZaZwu/Z2kavxcbG5vY/iwbGx66B7oqc0ohLXQ+zOmFzMk2DeA1C2dg9qSR&#10;SoWHUYV7de+O7lTarrTIorgOgB0dWg6Au0gubtseLX9tgb1rl0MfyQyZGsOTLRn2/AzYaaEF4qq8&#10;LFTnphLiREJDWGizBeAysdKJzMOSiRPDUR4fhnJaa5uATLCtsVTgWKoxwRV4bVE+zMvvUBzyAsb3&#10;jwjvXehf0B4/IbwPzyDdbR8ijqyE/+65CD20FAnntyD15gHkeF1AceAjNhDvUJEc+A3gmuwY1Ocl&#10;oy43kSocy8cjqM5BsPBnmoKpwL6etM/XkeJxGjFXDyDizFaEHl3DBoKZ99Yh5D08h4KnV6Djdyh4&#10;wQzM0j3n7WdXVcdZhoz2cj+DlJunkHDlCGIvHEDw8W3IfPyI3yOP2ZsZJsOESsJp521LcgFqci34&#10;XFKlxkHXEFxrlpF2UI/s8DSkBiUh1icK8QGJCHsbhVDvaEQGJSOX/9QsQh0TkIq4gEwEvU7BywdR&#10;uOf2Hndd3+Ph7SAqL090fRkC3oTj+oVHiOBrfZ5H4MWDYDy67Ysgfpbvm7dITA5Ces4HBbFJZ+AJ&#10;XcmTvAZlVuZfKpFALB1YajG4SlkalXm4CWZHKZhpSTVLLatdNG3pSWtdyUhQIZmeaixrGtfU0JqX&#10;21BeZkFVJXN6lYzqkq1FKggu3UU5VViUuLwIFquOOVgHU3E+CgvzUJhXAHOOiQDTkWQIxFYCzEoh&#10;vClFMKVRdQlCEUEwplOFM+hQMk3QZVLFsnNRkJcJfWEGDIVpKNAlspFLhTk/n1m6CPZcGyp05ahm&#10;dBCbq67REkoZgPHjIAzH/R/LobyNCl6qLAGtL/oOcF2xdGSJ8rKxK/qIaiMbK+lxpvqqHmf+LjJg&#10;xZZtR5mMP88j2HQNlhwqM3+Hkkwz+SplA1PGGFCLn3avWojls6aoXuiRsuZzTyd16ahbU++zysG8&#10;LQB3k8tKvC0lj3do1x4tmjfHytkzkB30Vlno0ixR4DSUi/oW5KBaxyLQVQS7KkMDuJKgV1Cty5OY&#10;PQVelnRwVUhPNa24PZ5KTIBt0X4oo7W2iQqHvYElmOornUVyOeglgWHmzX9wGmlXdiH8yAq83zEH&#10;AbvnI+78NkJ2DLmPL8Dw9iZKQ5+ycfDlz2XupXWuyowgLAmoK0hDnS5V3a7KiGRj8kEBXMgMrHt3&#10;n/C7UXFPIeYiM+/xtfDbPAs+G2cgxmUDcu65INeLjQeBFXhN/E6FdASGtx7IZybPey65nPXsFl2A&#10;G7IfXUHmPVdE37gAczh/zwwdLEkZKI1NRkFgLCxsWRvYqooal2cVIe19HHMclTUkGUm+MQj28kec&#10;XzRifCIR/CoCOzYcx7CBzkgIzUS4bxzeeYUi8n06Htx8j5ePI5AWo0dekhFJYZmI8klCdEAWFs7e&#10;hJGDZyHQlwoclooQvwTCG4ukiGxWJtU5C0EBfoiN90dubhJMejYubFAqeFKW23iylcuC4wKptoqj&#10;rHesOq+aSlZX1I7afTXBQeVLKjfV2s5sX17GfE94ZWvMykpm3TIblbcOmRnpiImKoOWuQ5ndhuJi&#10;E3M61ZcQ2+yFVMkCGM3ZqndaX8AcmEOQ6UqKcqisPPGLeNJLr3NxFkHIkctwVSgtqFTPG7NNdCnZ&#10;SIlLRGJ8LBISo5GQFIqUjGDkFsSgwBAHgy4JJWy07AU2tcJnNXOy5FYFo6hpE7AOeP8M8Ddw+Vr1&#10;elpjgbdWrj0b6ZYKaddN/PsRYOmwkmM1gRbrXCZrixFgK7+3lC1X7pdTBGUQilQZszufkwkddAdl&#10;ejtzPL+jACzTCZfNmobxI4dh9PAh6NO7J7p0JbTduqpLRqK2MqBD4O3WzUmDmM/J49Ij/WuzZpg2&#10;agQSvb3o2SMUwHIpSexztT6fSpKLqgLCnJ1C60gVThUbTcVLiVFKXJEkRYiTqMCiyHGBKIv/QEVm&#10;xWodXJbIdygJe4XigKcwEhADrW0BM28Wc2nC+a0IP7QEYQcWw2/HXMRd3AHj6xsoDfKCLfQ5LKFP&#10;mKdf8bMD2HhEoprWuTYnhq6AAOszaFvTCI1c7qIC8zWlcQQ46Bn07+4RuktIuH4ccZcPIPzURvjv&#10;mI9nS8bg7YapSLm6F/kyD/rpVRQyg5u978Ho/QCFPg9g4O0CBfM9GF57sLG5S6W+i5zH15H53IPZ&#10;PwSmED/kvnqAzKce0PkHoCrNgLJUZrsEWuA3YQh2f4vc4FSEv/yAFL8ofPD0RnxgDPyf+WHp7NWY&#10;NHoBXnl+QDIB9vUKRNSHVIT5JRNCA9LjC2DILkEurXb0+2QEPYnGs7v+WL9mPwJ8I5CfYUZSZA5f&#10;n8r3pSApKkvl5jBa6rtXvVCop6UsMSMrMxUGQ7a2cgeVsqKctl4UVgZu1HxhNVlmlYGbVFfUls//&#10;eR9d2cRLJv9XVohF5kku9pkgy4J5//Xf/4XIqEiEBQdSxZkDaWuLDEZmfDPtOxs0i0UbyJGvJ4x6&#10;qmkhDGlGqi0tcrIMQGFWVJlR1qkuRxkVTXZukCqSASo5hchJzURkcLDqKAsM8UEo41h0vDdS6Mj0&#10;uhSUMleXmeyoIri1JbT1jChKeVkCqNz+EeC/hlfrlGpU8LIBM2uDMSrUsE9+H96XvFvLHFxDZ1Nh&#10;rEQ5ld5OhZUSG21vWqpXSmZf2eV5nTRIfI0qOhZDGSrM0qFZhZ9mjB2JWZPGYdqEsRgxZDD69+tD&#10;YLuiZ8+eVFkt8zo59eBjPRTAGszd1OOdmZNlTvCo/n3x4eF1mBJCYMmIhy0nuQngPFSJAuuyUJWT&#10;hqqsZObgeNpVAqwgjkZlcoQCV6qM77cLuHH+hFfqPUoF3oiXKA5+ApOPBwpf30QBlTePOTTx0k7a&#10;5uWIOr4CcSfWIOTIKujf3EBFvA+qUj7wswOo8MzPib78mVrurc5i9s2OQl1eHBUvBbUFyajJjyfY&#10;/B602JZobxQGPiGI95H16CKS7pxC+v1zSL9zEnHnduDtuml4PH8IQg8uRfbdEzA8vwrjm1sE2ANm&#10;34co9CPA/g+g4329zz1+HzY4rwjpizsKZMO7R8h5dpu5+Qqt9i3kv3kCY+B7GENCYAgOQo73W6S9&#10;fAF9QCDSfPyQ+MYfCa+D8J4ATx3tzHjTm8o7FtEfEqCnfY7xjUUqVfb6BQ9sXbMXBlpKPXOxrFFV&#10;mFuE0HfMua8SceX0Q/TvOxme918hN9WMwLeJVO8cZMTmIzooFUFvYvDWMwCuJy8j1J/xhq17Xl4+&#10;FSoOKdl+SNO9g74oGlZ7Ma0zrSAtsZqBJCBXfEFNOYGlMteqJVqlviqlrq74RHg/Kvtt52dWljNX&#10;ypRIGSDx6Stki5cv//UFObnZyEhNRWNVLUp1zPzpzLupRbSSzIFikRPNKIwxQR9hZFzTjrqwQuQF&#10;6ZAfrIcu1ABDmBHGOMKfSltNCy2lSy5EdkIu8pJz6UpSEBLwAUGBfggLfY+Y6A9Io/Mz8fesMFei&#10;VoYuMu8KiBqw/J6sH0H9K3gdAKteZbHHTZa5RqB1wCvFx2RDNrHmVdK3QKWXy0ZlBWx0WHK7XM8y&#10;EGyWrHdWpufjAmwhH2cuF/VVRQstKvzT+JHDMXnsKMyaMlHtuD9wQH/06tWDStwbToS1S+euBLgX&#10;ge6N7t16flNglYeZk2U8dP+uXfDimgsMMZKDY2FVl5LSCW8uIWbpspmF07Xe6KxElGfGaRDLtWEC&#10;XJYQygqmhQ1GWVwAymP8vnValYa8giXQC+b3hPftdQJzGbmyMffVPYg/uxHx5zbTLu9HIpU48co+&#10;2GNeoSo9iECGoiYjhGrPBiHtA++HoZo2WexzbU4kK5oZOA61Am8ubT2tdZks/xP2EoUfvGAkwDmP&#10;XZH+8LwaKaZ7fgPZzLTBB5bj8aJh8Nk0BYkXt0D31BUmBbA77f1DmP0fMqPfh4m3DQS4kFbc+PYB&#10;4aUiv2LRPehesBEizPkv7yP/rSd0fs+R5/MEOTIsk9k+j41A7nvZ+Pw5sv3eIPrZU6ycMx9/+x8/&#10;4z/+RzPs3LQHhlQDovxiEPgiBPHBKZjnvAwd2/bE5fM3FbilhTZkxGUj5G0MM3MCZk9dhWa/dMfg&#10;gZNw+OBFRAVnIDVKj9jANFrwRPg+DcHJfS44vucg7t+8DXMhlcvMLFmSjjQCHJv6BMmZ71BozERR&#10;Ea2rsQQWowVlYrGpVuVULdnWREZqCayOKrfL/XqVoe18ncwnrqqkytXUqUtNsrB8/Udabt6vtlXT&#10;/loIZwH0H6i0QQaYQplbA/TI9yvg3ygPuvcFKPDXswgub+f5FvA5PXLleT6WF8j7IXyOlRdcgOzQ&#10;PGSE5SA7krY70YDs6Gy6liQkhyQiIyqV+VhPVbOiWq7PykgpfmfpWf7eu0xA1YANbVSVXB76M8AO&#10;eOsttagrIrhU3Wp9NYt/E1Y5bysVFldgEnjpRKR3XwD+typXsH4rE90EGxcpAdamt6E0T+ZJW/na&#10;Mvwk13FHMP8umDEVk8eMxJBBA9CLNtqpZw/07NWTsHaHU69evC/VRwGsdWgJ3N3QqmUbdGzdEteP&#10;74aOWbUoNZI2OpEtZxoqJAMLwPocVEqvNG10uWTkdKqw5GC+tlwBHELbHER4A2mhaZuZQ61UXkvo&#10;K5QEeMLsRyv65iYML0R5TyDRdRuiTq1D/IWt2qirByeReHkPUm8dRxUVt4bZpiYrFLWZIaiRHmeq&#10;b7Vk37QwOgAWYZaqzo5ANUGulmvBMpgj8i1MAV4wvX8ME21w/lM35tjr0L91Vwpb+Pwaf/YuPFs1&#10;Dt4bJyHm1EpkeRyhAl/j6+8Q4Acofk+Ife/BTHhV+T6gtb5P5+BOq83sznxc8PqOysqSmfW02Tqf&#10;xyjwfQwdS0HMn50p9e4BYX6Il66H0b5FM/zyS0u0/KU1BvUaSrX0xp2L93Dv0j1E+0dhcP+RaNe2&#10;ByFth3Mul2DhSRkbEIPM2Bwc3nUS7Vt1Ryeq988/t8O61TuQk2SCj2cEwr1T4P8iEpdP3sTM0dNw&#10;evcBZMXH01JSBU1UucIkJKUGITU1Gka9jrCWodQs16GpcgUlsBrLYKOdsxdRLQhzeSlP2KYqs1Bl&#10;ZNqhrYbw8iiL3xUz3xXRLpbSAtpl1hEzYCnVxlgOS2YpCghernce8t4RRJ8CNm4G/l34PfwKUfC+&#10;kFCbYQymdWYVBpuhD6Iah5ihCyborIKQQqXMutBC6KnIBRGFyGdDpY8rpNXme2m7DUl8fUIhzGkl&#10;6tprTXE1GmxU3m/AyvF7fRuYIQA3wexQXgVwKRsi5tp6uUwk0xwF3AJCKuPImcXLm1RYAK4wVit4&#10;KwrF5gvIcvxe5YRUFgss599UjtLTLOOfq0tkLHcF3YkFxkw9TFl6WPn3/2l4n14YNaAf5kyeiEXO&#10;0zFsEBW4CeBeVOHuPHbn/W601N179Ua37szBXaVDS/JwD7Rp3VYtL3tw4wpkh7yASS7FZPIEyEyB&#10;PTeTEGfxF2HlZaI8JxVlmUnaNeHUKJQxM9uTQpXy2uOolDH+sFF9S2ljLaEvmHmZqwmE8c0dKh0t&#10;572TSL68HdFnCO/FbUi7dQRZ904j6/4pZNw6ipRbx1AR+0YBXEVAqzJCCa6ocBB/XqAq1Qstt2mx&#10;5ViZFqKssy3GGyUfaNMJm/Edre7r28h7chX5z65TRe/B9I7AvbqOtOsH4LvdGR92zUKcyypk3tpL&#10;sC9SZanCvh78vvdR7Cd1T5WJEJuo5kY2Agrgl7ehJ8DqvuTkN/cJ8CMCrFUuf34Wf1YWAZclgtJf&#10;3sDpTYvw83/+jXGlDUFuj05tu6JP934Y4DQQzz2ewO3sFbRvI1cFnNCqRSf07NYPty/dQYx/NC67&#10;uKFbxz5o37obOrTrgXbtumPEsIlYvWQTbl68j/igNDxye4qFkxZhfN8RuHjgMD/vNE7tOYTbJ84j&#10;2McbxUaTUvTKkkZUyphoqkE5gVNHnmRlcsIV81gixRNWwJXibTsftzc9bud7TMzf2ZHZsORZ+XlV&#10;PFeKYYoncCG06z45yHqdzcpBvq8OhgDm3A+0xQSzMIxuIIo5N44ZOd6O4jgbimKsMMcy/8bRLseX&#10;oohHcwKPyXxOSgZypLCxkbHdWbTiYsdz+H4ZR828KTDV0DkIvN9B1Y5/Lg3mJnibANZyr8BL22yq&#10;Rx1BrdYRtAIqbj6BFIib1FcsdLlATAWupH2WqhIrXUSY+feTPCtbx1RI8W9XSWjlOnUNbb1Ye+lx&#10;riqugKWgCLr0HOSlZMCUrcNPM8ePZbYaiWljRmHBtCkYOWSQArgH1bcHoe3VhxDztpNY6j594dSD&#10;INNadyXEMuG/fZt2aNmsBRZNHYc4npR6WSqH9rg0I4kQJxFiKjHzcIVcG+btMiqwAjglCrZkmaUk&#10;Azo0cG1R71Aa8RoW2thiKq/pnZz0tK9PLiPv3ikkX9qBKJd1iHPdQrU9jMz7Z5Hz8ByyH/FIkJNv&#10;HKLl9kRNWiDtcijhlCKwKQHMwbTlzMKVSe+p0u9RmeCH8nhf2GO9qbxU+kAq/Tsq40sq7gsq75NL&#10;yJNx1E+ZcRVst6F7dhlp1/Yh9PBi5u5ltPDraOV3IP/hSRhfufH73kIRIS6iAgvEZmZ2UW6TqO3r&#10;u6r0hNLw6pa6bSDIehkWShXOJ+T5MkeZwOfIRAqCm07Fl5U3544ZjL//x9/4d25FJe2ETh26oU3L&#10;dujasSvGDB2NDm06oW3rTujQqgvaEuBWzTuga/seGDVwDDq16Yp2rTujnWxJ2kYmoXTn67ti+vgZ&#10;8Hvui7cPX2HlzKWYNGA0xvQahsNbdsD/1XNM7TcCe2avRpCXH23jV7V1ZwUznGznKfCWSyYzUnWp&#10;GPYmBbax5LasEy0lJ6Oos9XE7EbbWJJdCl20DjkfsmCON6O6oIZg0v76ZKmVP3LfsrxzqbT5MHww&#10;wExwzeEmgkvLHleMkmQrSlNtsKbRRqZaYWGVpknxsXQbbBlyKYZKns0TnVWSRcXKLlcdQmVKCdmo&#10;FBIQ/g7VRbTMYn1/GKjxV+BKafB+B1hNTvhmmxtom+tRS3Wt0RE6/pxKgdhxNIjaitJqwFYW8TFC&#10;q5SVjUcVQRVYK+lYqmRlT4JaLcDye/1YMp2wig2hVc+IkZ5NB5XCXJ+mzUaaMHQwJo8YhnlTJmHc&#10;iOHo0cOJuVcrAdmpdy9C3As9CHAP2ugePaRDqxs6deqgdmmQjqzRA3vjw/1LyI/wRmFCOErS4mmJ&#10;qMSShwmwXBMuy0mDXeYMMyfbkyJQSutcGvsBFuZdS+QblIQ9R1HQE+bIxyjiiWx4cR35Xq7IvHMU&#10;iZe2I+bsJubcnUi7fQip7icJ8BkCfAZZj88h79EFpN85guynF6nkrwlqAKqovJXJ71Ge+I4W/S0t&#10;+huUxb5GOVW6nEdb1EuUhj+l8j6A6fUNGJhncx+dZp1RlffoHJX/EgplSObzKyh4fIYWeivCTyxH&#10;3Lm1SLiwiY3KVn6//dA/vQATIS5iI2Bmw+MoubwkDqKQii4l8OqZqQVkUWPdi1vIF7X3YSb2decJ&#10;fBvZb28gjXEhk5/n53YEvdq3xi//62e0bdYanVrTCguIrTuiY5uOaNO8DQHtSDg78tgBbVuyCHPb&#10;Vh0Jcjuqcme0by/w8vm2nXi/Czp36I4Zk5yxZ8MOTBoyFuP6j8CMERMxus8IrHSej6zoGLhsPQS/&#10;O29QJ5c6mnbBtzOj2fUEQsFL1TATCJ6MosBSdipEGRVXVFkALmPZzXy9ZDdaVXMyVTSaqspsqg8p&#10;gEGyqh/V9j2z7QfeDzZAH0rLzCqMILzRxUpVSxIJawqVM13GCZfDmk0FJZjWHH62THnM+aGaZidp&#10;ExyqmBX5PWQWEn8PaYSqSzQ1c0yi12zzd3j/DLKMf/4RYBmdpWYQKXipjsUsM9XXSNAIsChwlUxd&#10;1BNSpbxijWnTZSog4RWVraTCKlB/gLX2R1j5vRzleExeW8m/r83ARjAtC9mJCchk1KECj8bE4UMw&#10;buggBfDsaZPQqxfBJaQOgHv27aMg7tlXU2CBV5srTDVo305ZaKeO7XD/7AHkycT66ACYqbAlGXH8&#10;gyfAlpuirdSRQ0WWZXdSYmBNJOQyfprqWxIhQySfoYgqaKJyGeSaKk90neclZN89hoRL2xDDvJt0&#10;fT8yPU4i/Z4LUj1O83gaOY8vIvOhjIY6r6x08t3DyPI8S5vqRit8A5YP9wnqM+bqVyhlA2EJ8aLK&#10;P2E9I7xPYAmiRX9Lm/z8AvIeHEf6zb1Iu7mPnyVDMc+yATmPPC+C/OQsQT3A7L0KUScJ8JnVSKAC&#10;J7luQOq17XzvCRifuSrYTe9uU3kJLpXURKCNbwkvnYRBJlbI9esX11QVSAMlY7j5WD5fL5VNFc94&#10;fR2pz67QSl7Fjf1r0PJ//S80/7kFOhBOBW/L9mjP2x2prB1EXQVgQtuaj7dp1Z7wtuP9DoRVVlPh&#10;8+0ItANg3u/a2Ynwd0a3Nt0wuMdgTBwyDjNHTsLE/qMxe9gEhD/3gSWjmBZQBhnUwJZHFZVrkjoC&#10;YmBubYK3qlhOKmZdqkk5S45imQViBbTAS7WWTclKc6xaT3KEAQUBtIB+WaxM6AMLYI4wwxRpJrBF&#10;tMS01FRbWRGkJMmqXRpKI7gZ/PnZhFKtsuGAkz+PgCqFFVClCE75t+LjMsqJ2VQWuau0NKpJDPU2&#10;qqgoKXPtj+CqKq/HpwpCXKHB+7lCm9OrjW0mwKUyCKMO9SXajKI6RopaE8tIeNlQVFFxldqKyotV&#10;NmsW2ZFlq0RpfwSXkMryt9+KP+vHqqU7qLbVKZW2FBJe2ufE0HCkREYhOyEJP00bPRyTRgzBmCED&#10;4Ew7vXTuTAzs3/u7CosC00ZrAPehvaYaNwEsNlrmDcs2K+1aNsfxzSuQ5fcIOlnTKjFMTW4ozYiF&#10;NSsO9ux4tdSOLT2W1jlSrdRRHPMBxRHvYA56BhNV1+RDq8qTXk7sPIIpuTbh4nbEslKZdzMfEFqq&#10;bjqts1QG7XPuEzeVVXM8XXkk8A9ckHh1N6LObkTo0ZUIObIcsee30mafQZEfVTGAmTTwAZX+ESzB&#10;D2l1aWmfE9KHx/nz9iDl6jYkX9uFbI+jtOXHUfDwFAoenWT+PoL48xsJ7woknGcGP7tWlQCc4rYN&#10;Oe6HoX9C0J9Tsd9cJ7Q3ebxJ9b2peqnlWrGy58/d+Bqpq2rUlhoKSoDzCHkObXqmLF7/0g3pfC6d&#10;2Xr/shlo8Z9/R2vmX1HdDq2pqi3bKpg7ENr2VFqluqw2LdrRWrdVy/62bU3ICWwHqq+A24YAC8Tt&#10;23VElw5d0I1Wum+XfhjaewQmCMAjJmBSn+GYP2wKkr1jUKuv5/+sGtZMKl1WmbKiNtpCu7rMUcGT&#10;lCcqIZbNxsrlmqajeKKqThix1gY7rLqmks3P4k3ID8pFrm8G8nwzURiUD2OEEUXMscXMrhZmVguh&#10;taSILeZ7ZFKF/PxMfhbVtYLglhNatRKHnplSitDIkjnlYlWlg4gwaZ1FtJxyu4i2nypZKTs6WD/S&#10;Nn+iBf5EaD+zPv4bwJ8cACv1leeowAIv3yvjmmVwRgMVt16Kqi7w1jDXCqyqaJO1kttati0X1f3B&#10;In8DtwlSbfH5P4LrqBoZq23l78vPKdIVIyM2CRG+/siISYQxqwA/TSC4E0cMxrhhstv9CCyd44wx&#10;VGQBuCfVtqdYZ0Lbu19f9O7Pko4twusoJ8Lcvk1rqnAzrJwxAXHPbqEg5CUKqayyUmVxCmFNi1YL&#10;3Qm8ViqzJT5UW7BO4A1+rg2NJLh6qpec3LmEN/XGYQVerOtOpNw8quyyKG36A9YjKi6tdY6ssPH8&#10;OnTSq8uT3/D6FvKoXAJr4vV9SLzMzEzYgo8tRcjhZUh22w3dq8v8ee4w+lIdfQSqi1Ta48i8ux8Z&#10;N3aydtGub0Xw4SXw2z0X71lhR5Yh/PgKRBxfiRjJ4Odp5Wmlk1jJV7Yh9brMQab7eHiClvs88/BV&#10;QnuN8FLZX2tHA+1w4YurVPorhPgy4WWup2XPlyOfy+FrsvnaDD6XyhiQweeSvc5iw8yxaP73n9lA&#10;Eloqa7sWbQiwdGYRZMLbvhXhbdFWldjpNny+NY9tqcaSjduJneaxjbLZvN+2Izq374wu7bqiT5e+&#10;GNJrOMYx/84YNAazB07Am6vPUZ1dC3sGFU4sKyEqJUSlhNgqc4Rl1JBsaibXLxU0tImyQqSUrJsl&#10;akeQymQAQj5tb44FRdnFdGE2FCcVo4AA53inQ+efA1OYAcVUWwvV1ppigz2dn51RBht/lj1HoGXR&#10;IpdRbUVdK2hNBVjtcoyULGInnWo8yfmztWqgVf3IYyPro1pDWhYi0NbzIoRUXg3c7/A6AP7xvnpM&#10;wavl3Xo2AHVilwVaI+0tLbOUTFCoZqMlnWG1YqnForNqqc7ymFhmybl/Vl0pxyLzanWQpnI8puAV&#10;62xjoyidgKZyFOWakZuUidTIBKpvBsw5hQR4cF9MILwThg/CjHGjsHTWdMyYMA79+lBtCa90YkkN&#10;GjIY/Qb0J9A90LOnqHM3VX2o0LJutGy1MnFgX/hdc6EKP6CVfgkjFbYogUrMvGuh6lqTCS/vF0V/&#10;4D/vHUyE1/D+IXRUqHyCl/uYNvjeKebcPYg6swnR57Yg6cZBpN130VSX8MrsoCyBlwqV94oWVBRb&#10;LvHIxmrMzTJxIU+2YaH9zXhwilb7KFLuHkLC1Z1sEPiZFzdRyY8RqMuE1xUFz8/Shp9AlschpN/Y&#10;Q3XdAP/dzni2ahSerhyNV+smwWe7M4LYAEQzg8ec30JHsJUqvwtJqtjAXNuN9Fv7kOl+kM7BhYp+&#10;EcaXl5mJrxJeQvv6CuHlz6M6659dJOQXlDXPpWLnPrmAzCcXkcXns5h70/l8Gi17+pPziPU4jnmj&#10;+uOXvzfToG3ekqC2Qlse2xFYAVgBy8ek2rRk8fF2Lai+BFs9L+osKt1U7ajCHQlxl7Zd0btTbwzs&#10;MURl30k9R+DB4ZuoTqPKplN50ypZBJdKKNMLS6TjKFOU1E6AZXI8AaVFFeWTEU+idkrxJCvL2F5Z&#10;AjZX5uEy92aY2ABYUBhbiPwPtM8+VN/AfBRHmVGSYIE11a7gLc/giZpDWGmTy/LYCDRZZE1hBVxp&#10;LAgDbeu3IiyyU0OVKOyfjqrktsBrE0Wj+hKM76tE/p9LrZLBvKuyLt1FjVhjscW8LSURotrC76Dg&#10;1EqmKdbSZtey0ZCSvC29yNogER4FYH6Hb/CWf4fXAfA3ePn6Cgv/JmY2nnorinKMMGUZUJiphzHT&#10;QIDN+Gn2+JGYMWYYJg4bBGcCvJwAz58+GUMG9kevnlRfKnE/Ku/wkSMwaPBg9O5DqAmxjNZyYvWl&#10;InftIi18c/Tr0gG3Dm9G2uubyCTEBaFvUBQTyFY2BMWxUsEwEWpjpC/t03M1yT6HWTDj8QWkM9Om&#10;3jqkIAk9shKRZzYi0W0/ku4eQcr9k0ilNc54fA7ZTwjv08vIpR3NlR5qXxn5JJPpPZmhn1DRn6Dw&#10;/QOqMm0p1SzP6yIBpe32OKF6rmMvbEbwCcJ4cSOVfTcy7h5ABuFNdNuByFNrELBfVNcZAbtn48Oe&#10;+VTupQg/sZqNyWZl5WPOb1cNTMLlXUi4soN2ezcVeI8COP32XuTcPwyd1ykUUonNhNL48goMciSc&#10;epmnTGDzPOkg6BLke2Uzr2c+Po0svj6DlUbVTfM8R6jPItBtD0b37oRf//ELoSS0ArCCV3qjqbKt&#10;qLqivFRjUV3ttnRqiTp3UCC3k2OTxVY91VThjjx2atUFPTv2RX+ngRjadRDWT10DQ4gB5WnVKE0u&#10;Z4PLkya1DBbCJVPxTMmlBFhUmFATTJkcLys+CsSy5I7AVS4LyxE4G58rzSLwrJJ02uPMEhQmM/uG&#10;0j77ZKDAPxumcANK4opQSrtsp8KXZVPRZe0qZZElvzZZY/ls1XOsAVMpwBKoSpYcBVbZ7EwUVivt&#10;xBeoHKon26uI8morPQqcfwVwkyoTWilRXoG3QZRXci4bjlq5BCSXfeQyT1OW/VFZpWQwSD1LOsmk&#10;FLBNz6nbTcqrgBV4q3i7ij+rUntM9kyqsfP34+dX8GfZjWzcCq2w6fn3zy9GCas4vwTFecUoyrfI&#10;UMrhzL4jMJEKPGX0MCycNgFLZk3FGObi3lTXHk7dqbwEeBQBHjRIPdanT0/C7aSqT2+BmZasc1t0&#10;bdMKW+ZOQOS9M4T4llpnWZZrNUcHwBQVgMIIX+gIdf6Hp8h9647sp1eRev80FfI4Eq/tRxgB8t+3&#10;gACvQMyFbYh324eEGweQcPMgUmQ5WAKcRYCzmR9z+fkFPvdh+OCFovCXzNKvUCKXoKLfoiT8BTP1&#10;fejfEmKCk0OFy3lEKO65IOXWASRd342YSwSZeTbs9Fre3kqrvRERJ1cj+MgSBB9dirATq3h/DZ3A&#10;RkSe3ay+T8yF7Yhz3Y34SwT4ym6q8E4kMS+nUrnTmJ/Tb+9hg7AXuQ8Pw/DkNIxUWsMzVzV6TM+j&#10;jtY4j3DmsrLYIGXSWWQyY2d7nUam1xmkPD6F5EcnFMA5dAbPaNd7tW+Ols1+QZtff0XrZs0VwAri&#10;Vq3RumVLKm9rPsfbzai+PLYl2DJPWy4ztWnejoqtqbHKyFTgDqxOAnDrLnDq2Bt9uw3AhL4T4Hfd&#10;F9YEKm1iBauMmdTKYymKCJgCmCU9v3aqo+Rhc5pFAV1KJbbJHsEEzppN1aZKl2byZMsoRXEqT7IU&#10;ViZPPNpoXaiobwb0gXk8J0zMuyWw8TPKJd/yc9XaVnoeDVR2Ba1kWlE9scY8qWlLv4Oqlba1yscf&#10;Sh4Ty6xVjQBDRRN4P/P4mbD+uLKGVpJ/5fhJgftRru2yYRDllYkH2uQDNgSs74r7RzvsyKxqfWc5&#10;ys/lZ6n9mVg1hNqxp7EDYLW+cw3ztSzLW8niY7VldAw26RSUS3T821J5ZWF7KQWxzgKLrhQlBYwm&#10;rJ+mjhmMqWOGMgcPxGQe500bhxXzZ2CSbPLdVwDuhl6EdPDQQQR4oJrs0I+P9+VjvXt0w8B+AnNn&#10;dOvUDt3btsPkgT3geYonOm2uQJwf4AV9yGu27m+Zf17wvifz3l21QmQaQU+5fZSg7iEkG+CzZzYC&#10;Dy9W83mjZF4vLXS0K1Xv6h4kuh+nrbyITFrtnJeyhM0Dqu0zmGWcdMwbWOJ8UBr/HrY4P9hi3sEi&#10;EAfQnr+9rdbEkhU6cqnGYsfT7p9COhuEhOsH+LP3Ivk2FZiZOeHKLvVzpaKVVd6hMnjspV2Iu7IX&#10;cVf38bgP8bydyO+UwIydwAyc6LYNydd3EOLdSLu9C5ke+1DwmDbdi3b62Tnonp0nvOfoBs4Q3tNs&#10;TE4RXv4+tPfp944xGhxH6sPjSOJjSTym83X5ry/iyo4FaNfsb2it4G1GQDWARYHbUJFbNZftbVh8&#10;XErut21NoAmxUuRfJRsLyKLM7Qk81Zg5ulPrDujcVgDugV5U4Y2zNkLvr4Ml0gZzjB3m2FIYo4th&#10;ii1CUWIJipJKYU4isOlUVJl3m2iCMdWsAU21lJ7e0ixabQJZksITLFWbjG5KMPG1hVStarWesSlO&#10;jxzfdBSG6mGJL6HC88Rkzq2kXa6UnCufpVS3SXFVrqaiEiBRW21Tsz9DK7cFDM16OoD6BpcApdT1&#10;k4L3i+pZ1soB8LceaH6GNsleW3ROWWcCW0slFmWV68bf1JSf7YDRAaT6+fw8WS9MFv37Vuq1orwC&#10;qQar2jqlWuBtKiqwvL/axhhSUoFyE6MKldcqizYU2lDWpMRWgvwHgCeP6E/73B8ThvanAjsAno5Z&#10;k2Vz6m5qn6QBzMCDaamH9O9HYHujf79eCu4BVOIhA5mP+/dE947t0KNDB/Sljd63Yg7eXz+CeGba&#10;9Jc3aZtop2WCvN9DtdpjqsBNRUxxp629c4xA7EIAlc//wHyEn16DcMIcRAX8cGwF/KnG0a47tGVh&#10;PZkdX9xUww9Nso50xDuUJrxntg5Q61xZk/1hS/CDnWUj0BbCLZemCv08FMiyMmXGQ9pU6cF+IHWG&#10;eVi7jpz5kK6BTiDhGiFlgyKwygT+eCk3uoDrhxB/g7/TNcIuj12mil/chriLmxF3aRNh3oK0GzuQ&#10;cn0brfoOZHvsh+7RUehpp3VPTzPznqL6niC8x6i+R5Fx7xBS7zIi3N6PFI8jSPI4TICPIolwi5XO&#10;eXkB2+eORfP//J9o+cvPBPhXAklAHQAreGWPZsLL2y2k+Lzcbt2SiiwAU4EFXgUxAW7TkhmYtrsj&#10;Ae/arjN6dO6Bnu174eS6Yyj6UAhjoBn6MCplmAn6cKMaPGGWyfG0ujKRwBhrRH5EPozJhdpILCqk&#10;RcDNIPhJVNqEIpgTzDAn8phYDH0M81qybNVSp9bvKkk1oiAgS3VelSSUwJ5RxsxbqQCuovWWPF1G&#10;NZedFATemqIGZlwqLeGRvY3EHmtKJie75MXPrO+58a9KnpPdDGSRdYH3R4Ad4MpAjgaqtlzflXWY&#10;60R5eZQZSVpm/a6wWmk/T4HLn6/2WuLny/1aWeCggg2NLHZQzvfLFEz+/nU8qi1Fq/gzq5tKVvAU&#10;9ZV1xGReNVVdBmtUmAmr0abAVaUGwojTsRNgRhOqcgmVWAE8Y3R/zBw7CNNGDsTMccOxxHkCVhPg&#10;1VThkQP7MCN1wxBCO3RgPwwfOBCjhw3GsMF9eb+PqhGD+mH04AHoKZuAt2uNbu3bYdqwfnA/uAaR&#10;t48hifk2VXLuq9vIfHlLXd9MeCz7BJ2hfWa2vXNcKVrQ8dUIdaFlJRAhtLW+Bxfj1c7ZeLByLO4v&#10;GYdXGxcg1mUXcm6dhv6hGwwvb6PExwu2wNewhr1VC+PZor1RHuOLCkJdTqgrE/1h52PFVONC/0cE&#10;3wO5z64SWFpqmXQvi+Cpa8gXkP2Y2drTFenuLgTwKG0xs7fbYSTfPKYWhE+6fRzJalmdY4ij3ReA&#10;Y8/Rep9Zz7y+lsfVSL66FWk3mYuvb6Ya70DOPenUOk54T1B9jyOXqpz9QIZ/HkY6s3fq7X1IZA5P&#10;urMfiXcPIfmB2OezyHnligRaaefB3dHsP/4TrX5ppgAWC+2AuA2rFR9rycdEeVvJfZZSY3VsjVa/&#10;CrjSc62VgNyO1rqDKHC7Lmx0GYPa98TBZbsYNVLZ0BG4EDMKCbAMpDBGEcY4M4wxRmQF5iInOA+W&#10;9GKerLX4+vkLlakWurhCmKjShjijgtacQODjBWIzdFH5zM4m5lQqME/UsoIyGMJ1MIbrCXAxbOlW&#10;VFCBq/IFYJYMgJCOIhlTLHNpCW9NqcMqi+oRsCZwBNwG2SuI4MgaVmrLEZZSOMLZQMAVXCxHvv0r&#10;5ZWRWLKAuraIugBcqxV/twYBW6mm9tkK1Eott8om5gKkth0oH5csK4vcqwUOBGCtBGCBV0qeV+tu&#10;yUyuJuWVJYhqqugw7KK8zP1FZbCbCa2USYr3jU1VWKZWEpE10SwFjCj5pfhp3oTBWDZjDOZPGobZ&#10;44Zg1dzJWDV7CjYvmQPnsSMxkBl49JABGDqgN0YNGYgp40ZiIq227GY4ljVp1DA1iqtf187o3Ko5&#10;undoi36d2mLn3EnwOb8LEbcOIY45N/nJJaSwkjzPawA/OkuAT1GFTiilizy3DdEXtqo8GkIV9jmw&#10;CO+YhwXgY0M6YWvH5tjbuys8Zk1AyOaVSDq8GRlHtyHbhZnz/EEUXD4O440zKHpwBcVPbsLyyh1W&#10;qr71wzOUBj6nwjyF8cMTGJibC9RsINp7VTeR/1wsNpX91R2q5GXkeFCVCW3q5f2EkTaX9xW8d5lR&#10;PU4S6MOq0ZHphZKRQ08sR9jxpYh33YT0W7uQcm0zrfUGZNzZp4DNeXyE8B5VR+nkynJnpmduTnTb&#10;SUXfiTha7+R7R1X2zXp2AQXeV/DkzGb0aPUzmv+jGVr+rMHrANhRcr+VWGdWa4FY4G0CuAUBbtFM&#10;OraaAKYiS0+2un7cpjM6EuBuHbqjL1V49rApCLj4GkZvA8xhPDGimXsjilAQWqgGVhiiC5EelA5T&#10;mpEnbjU+fqlTq0wWZ1kIqRGmeAsMsZpCFxFME5XYQPU1ROlQTOCrrVX43MAT21JFW14IQ2g+itkw&#10;yPDHcrHQ+TVq1k61gbZZerRFfYt58luouH8A+I+2VUqpK8FS25gogKmoAlaZ7PpHsPh6tQSOo1Te&#10;1YZPiupqwArEmvoK0DJCS3ZAEHi1Be74+VVfVDUQWIFPQKxXFphgsxp4Wzqjaiv5faUcALN+BFhe&#10;p82X5lEWOqisR3lZjTahQ3KvAFxE+ywl66DRSjsAFgUuLWQ8MZSoZYFK8q34aT6hXT5tDNbPm4KF&#10;k0Zg5azxWDVrErYtm4MFU8diQI8umDhyMCaNHIRxQwZh5sQxWOA8EdPHj8SEUYMxjZBPHTUSQ3r1&#10;QJdWLajCrdC9XRtMHtAP5zfOJ8TbEEb7GUO7nEjVjX/EeuiCZB5TH5ymfSQUVOoY5szYyzsRc3k7&#10;ws5tRPDpdQhjDvU/vAI3Zg3FgZ5tsfrXv2HeL/8Ti9o2x/mRA+C9YDLeOo+E38xRCJo7DqHzxiNi&#10;8RREL52B5PULkbZvLbJc9iD3IvOo+yWYn92B6ZVMSnCH4bU7TDIBn3ZcJhkYX9xmZr2OPPfTyL5B&#10;yNwOIeX8TiRd2ossgpt57zQS71CJ3U/yO0t+PshsLNl9EwFehpBji2inNygbnXh1A231WqRSXXMe&#10;EtxHh6nyTfXgMK36fr5/F5Ju7KYCE+S7+5iBGRGe0hm8uox832vYsmAi/v4//wdVVgPXAa/j9rf7&#10;LAFXMnHrJoDFVrf4lRA3b8XnpJNL4BWQ5fpxW6XAndp2ZGPbFX27Mg517ofDi/fRtmehKITZlADn&#10;+mUg9U0M4t9FMpsW8cQywGbVocJuQLldj8pK2uo8vj4vF6acXBRmFECfokdhKtU7Rda4JqjMwDL0&#10;UjYl//KJJ3xlHayZJSgIyYYxohClzNZlWeUoz3WMGybIco2XAFfL+GICXEvrLNdvtaz7HWBRRaWM&#10;avVIAtZU2rrNYo+1bTulM0lAlcXpNJssVfutNLUlwOp5gVb7bG0DsS+EkwDXUmVlHyW16qYsFSTF&#10;7yQQym0+r90XNWURYEfVsUERe6zlXoLP92iLIMgSRPWoLKtV63iXFdMm/6nsSo0ZM2ifvwNM9SXE&#10;ArClwIafdiybiU3zJ2Pj/GkEeRyWTx+DNbMnYSsfX7t4Bob374HJowZh3uTRmDF2BKEej43L5mEe&#10;jyMG9eZzwzBl5HCMGzwQPdq3RdfWLQlxW/RiJl7CxuHa9sV4e4aq6rYfUQQ1VjqPZLTUfUIsPdCE&#10;OolAxNOWxrkxV17diUhXqrFY1OvMnoTJd+di3BzdCxd7tMem1i0w+P/+H1jcrSOer10C77WLEbJx&#10;GQJXzMJ7Quw/exzCl0xHxLLpCF00CZFLpyFy5UzEblyI5F1rkHlyN7IuHEYeFTvP9Siyzx/iY3uR&#10;sm8jEjYvR9y6eYheNRNRa2YiYo0zIjfPQ+zeFUg8vglJZ5hxXfcgze0g0ukaUq8dQPT5TfhweCGC&#10;j9LiX1hH9d1G9V3fBDAbD2benEdHFLxyzLh/AClU5uTb0nm2l9acR4+DyHjsguwXhNf7JsLvHiVU&#10;rfGP//wH2oh1Fkh/0VRYjo76A8hym4+15OubszSICXQzAVsD1zEIpEObdujcviN6duyCXl16oI9T&#10;H4x2Gow7+1wZd2Lw7LQ7jq3aitNbt2P17Bl4cv8KUpI/oKLSiKpyE6rKjLCWFqCkmACbab2Nycgr&#10;SEBqZiQSk8KQlhKNjLQEZKWlwmIyob6uEo0fqyGbslUXlcMUV4CCoByqvB4WKrY9zY6KXGY/Qqyu&#10;9Zpq/w1gLXtqEDsAduzS59iTVxUhUrve2zWA62xUPUe2lVwrsDaV2uZEPo+fq9ZwFsstn0eFFHAb&#10;a6m4dWwo6mVhPsLLqqsjfI6q5XdjOY41dbwtEP8JYAe8UrLwvgPcCnuNNmtLjSFnQ1by7wCXmfm4&#10;jGprstClRg3gUsKrAL52ZAdObFmGNbPGYT3t82pa1DWzJ2DH8lnYtXo+po0ZgjmTRmHFzElY7iw1&#10;EVuXz8eiGZMxjNl4/PAhmDBsiFLnATLRv21LdGnXkircAsN7dMb6aaPgumE2Xhxdg2DX3Yhivoyl&#10;GscT2iQFsQtVjTb65iF12SjmCpX4qoBMi3qdaiU7/F05grcLJ+E1c/rNrh2xutWvmNmpPVzmzoQH&#10;IY4+z7x65STCDmxC5IGtSL90EslnDiB820qErpyN0BXOCFnujLDl01kzEL1mDmLXzEb4oikIJfDB&#10;zlTwqcMRxDgRPGkoAicMgv/4/giYOAi+rDcTqfbOQ/F+3lg2FNMQtG4OwrYvgf/mOXi2Zjze7OBj&#10;xxYg5vwaJF3dguRrWxB/aQMy3fcyA7OReEiAqcIawIeQJhaa+VfgTfJgFn54Slnn7JeuyH3rhkP8&#10;ns3/4z+UdW7z8y9o+Y9f0IJHlYVZ0qnVUh0F5GYsPid5+Odm+JX3ZZmj5r82I8B8DSFuTRWWkVwy&#10;Wqtdi9boRIC7tJcZSx2pwE7o270HBjv1wtQhI7FgwnSM6T2AsWoaTuzYiMVTxuLupSPwuHUaXz7S&#10;Cn+uwdevDWoUUHpwCvSy2kVKGgpyU5CVGY3YWH9ExwUgMTEEqanhSE0PR1pGOLJzYmDQpaCoIBdF&#10;qTroQ3Jh+JALY5hOQWxLs6I8vwIVMjCkUMvBGsAE4QeAHbZZKw1gWXhdba5NZZPeXZWDJQMTSrmU&#10;8+1yjuRdlhqgwVI7/gnslYSXcMkug8oOi9qqlTR5JLyyvnUDXYQGsFb1fFy7/RE1NfxsybKEWKxx&#10;bZUGqQAsllqglaPY6aoyWSCQWZeqK8v92i2VsBFgO+G1W7SjArjJSqsSGy290szEViOVV2y09ETr&#10;aKGvHdyCqzzx9yyfiW1LZmLjoum00OOwY+ksHNqwGKvnTFHwruNx4wJn5mNCPnca5kwci9GDBmIM&#10;lVcWhx8zaAAG93RCj87teII0Q7c2v6J3h9aYQAXfOH0kLq1zxsuja/GBljrEdSeiaEHj7hxDgvT8&#10;3jlCgA8jgcoWfXmXgjiO6pYgAD84R9t5HpF7VyN49kQE0M7f4meu7dYBUzu3x9rhvRF25Rgynt5C&#10;1LWTiL1xmrfvIPvJbSrkGUQwJ8ec4ued3oeoI5sRvmM5vBeNx7u5I+AzawTezRwOnzmjeHskXk8d&#10;ghdTh+LdnNHwmzsGzycNhOeEgXjF1zybPABPxlGlRgzAsW7tsbdTcxzq0xLu8wfjw8G5tNIrkXhl&#10;EzOz9ELvpI3egqx7zMDKOsuiAzL98RDSmYFT3WnP7zBfu++nAzmCTK8LyHp+EfmE1/vqfvRs2wy/&#10;/O3vBJKg/uMfaPn3nwnwz2j1d4GYQP/yD3W/JUFtRWhbMyc3J+DNWL/8XZ7j4wTa0cnV+lfptW6F&#10;ti1bo0Ortgrgzm3bo3O79ujXrQcGduuJIT37YtSAwXAi1LJT5fTRw3Fk81qsnUcFvuECr1vn8U9m&#10;3y9f6/D7b59gTitEdkAOCiPNMCUVoSS3GMY0WuikAuTH50Ifl438uFTYSqnWtN1mM1+rT4Muh4qd&#10;mQdjgh76cEIcqUMR83OpXBPOsql1odRMHqqwLOuqLcD+HWB1SYjwanb5jwA7SimeAC4dUKoIssAv&#10;7xdoeV/tv/vj+wVa2ahcwUvr3FQfZWcGAiwgixKLXVZL5fJ1qgRi6YyqbSqx0k02WiCuKq9TVcGc&#10;K4or4NoIqqOslnKtCK616TF7sShvUxZWOdgKq5TZSgUWgAmvgaUnwJf3bIAbAT5Dtdq1Yh62LqV1&#10;njMRu5bPxtGNS7Bv1TzsINhyf+uSWVjqPB6Lp4/HpOGDqbxDMbJ/P4wVkAnwoB7d0ZNQdVE5uBWc&#10;mIUHdO2MGcP6YeuMETi/ahqeHVwG31NrEXxxByLdDiDu1hHE3yK8VOA4nrxRl5iDr+5iNjyMeAKc&#10;dM8FWZ4XaV1pV9cvQuw8qimz+Z1hfbCiQytsGNYL/hcOIC/gCZJe3kLyyzvIeO+FXP9nCuS4u+eZ&#10;K92R9vQ2kmTHQw9XWt71cF8wAv47liDm9C4EHtqAN1sX4snqGbgj8G5bjIAdy+C5eDIeMIu+3TAP&#10;dwn0jp4dsbxFcyz6z//A5tY/4+6MYQg5sARRp1cgznUd0m7tYr6lxb6zG+l39irlzfU8oS4fZT+U&#10;y0dHCDDdAi1zmgchvncEaY9OEmB+x+eXkOzpirkj++Fv/9f/Tfv8M37+z7/j57//J+tvakL/z3/7&#10;Dx7/F35Rz/0D//jb/1LzhH/+j/9Ei7/9DR0JdadmP1O9/wea8bUtlEo7Or6a0z63ILhtNXhZXTt0&#10;RH+nnhjUvReG9emPEX0HMvp0wfC+fbCQEWnXysVYs2A6rp9irPF+iv/+F0/mL7X4+qVRAzWkQF0r&#10;NklPdXwhSgRkqmlRfDFMUQboonPwWfZv+vqR7/mkdmGQtZ9rq6tRbWPuM/LkzKeqZPLETLeopVRl&#10;cTdZqVEtPVNUA7Uxt7ru+x3gb/A5APwBXrG/0iOseozldU2wOzq5BGxtT1+W7HRPq/yJIH4irKpk&#10;H6R62S9Yuy0AN6oF6jVwHQD/+fjttmRiqrADYIdV/qa4rD8ALOD+qZR1Zgm8pQ54fyiBuMQgnVml&#10;+ElU9+iGJbi0dz32r5mPPSvmYuvC6di5YiaObVyswD6+fiFObV2OTQun8R87GnOnjGZr3Vv9o8U+&#10;y/akI/r1wSCnbujdpSN60OZ279COrXl79OzQHuP69cTSsQOwh4p3baMzHu1ZhLcn1hPiXQi/shex&#10;N6nGVNzYK/sQSYCjCXDK3WNIcT/Fk91FbTCWdec0EnevQ+KqRUiYPR3BY4fj3pDeODasJ+5tWopc&#10;X0/Ev7iL7ODXyI8JQEGEL9LePUSCdE5F+fC+D/JD3yLnwyu1QbfHjvlqd/2ctw8Q63EBYdeOIfDC&#10;PjzesgghJ3ci/Ox+eBNs70ObEOayC27z2Wj97f/Csua/YF/HVnAb0xcRB1Yg2mUNwk8JwOsJ7h5k&#10;PjyAjHv7ldrmPjmF/Kenked1ivb5OO0zgRUFvicqfBTptM7pMpTS6yIyn7riBBuMjv/z/4UOhNCJ&#10;P6cPo0Kf1i0xqH0bjOjYFuMZSSb16gzngU6YOag75gzticXj+mMNXcPBxVNwa9cqvLywn45qA4Z1&#10;b0v1/ht+/cffqc7/oH0mwK1aole3bhg2YACtdAt069CBCtyd6tuL/7/+GNq7D3p26oKxdFVbly/A&#10;kqnj6Mpm483dszBmJeCfsnMgFfjrp4/Ij8pWy98YIg1U0gJNSeONKE4gxEkWtZePITkfXz8TlI/a&#10;xt5fBOLPnwi0tuHZx48Eg6pVY+VJbqBtLKhAeUGlUmAZPikAy1hnuQZcI9d/Vc+wZFXWDwA78qWC&#10;WCywWGn1PAEUeNWR3106pQRyvkZ215eSTctk87LPAq/s/Subesv9ppK9kQRgycJKbQnpjyV7Iv94&#10;/0eAlfI2wesA2HH8K3BLqbxSaskhGf8simsq/QuAJQdr9dOCmeOwhtn30t6NOLltGRV3LrbNn4bt&#10;tNInCMalPetxee86uO5bRxs9EQsI8JzJozCsbw/+8zsruzViYD8M6dsL/Zy6ok/XTuirHndSEPfp&#10;3AGTBvbCktEDcHTJZBxZOBbHFowhQIvwjhAHybKwMgLq6h5EXd6NiMts7UWB78rJfooWWgC+oFbe&#10;SD+2FcnrliBh3ixEjh2F4DG0tKP64PSE4bi4eDaubFyGzKBXKMlOhCk1Gjmhr5BGZS5Ki4AhKYx5&#10;LRi6+EBkfHiKD3cJVehr5Ia9RdKbu0h8cRMxDy/i5cmtiLt3EYmP3BB73xUhl4/B79A2HOjbCdua&#10;/4yzjAjX+ndBwMY5iL9IS+6yGmHHlvG2BnA6Ac58zLxL1S14dh55z84hx4u/w6MTVN9jhFcU+DCS&#10;PY5SfU8h1ess0r3O4fWxVTg0fTAhHo/z62cQxiW4f2A1Hh1eh9cuW+F/aQ+C2ciF3zqKaH73JBkI&#10;w79L2tMLatph9usryPe+BmPgPVji3iL+zR2cY07fSgcxzKkDurdtiSG9e2LmhHFU2z5Kjbt17MAG&#10;tysG9uzJ/+FADOHjTp3YQIwdib2rl2DBxDE4TheWHPSMJ2UpwSOAVN/fv3yBMUVWgqQKf8hDQXAe&#10;9ATYGG8gwCUoDNcj9X0c6iu0y00OgLXNzGiBZWcG2R+JJcvL1lXRKltl2KRMjmgqYyVzMEtm9JTK&#10;sEVmYSpxvYyWIsDKIhNONYaY8MolHMnAArACVMAWNZZrtKqabvM5geybVSagsjm62sRMbZLedL+p&#10;ZLvWbx1YyiZ/h1XglT2Rtc3N5cjfRZ7j/epKqm95LcrtzLuSeW1UXyvVt5TKy7KWsGSCvnRWCbRN&#10;4Koyi3W2f1NbKyEWaB3w/gjxT9vXLsKSGWNwhLBe3LcWB9fNx6b5zLtzJmH/6vm4QNW7emAjXJgd&#10;l00fizmTRiiAh/frQVg78x/eXo3W6t+ru9ogXAAeTCs9ZvAA9OrcEcP798bkwX2wyXkcji+fgbXj&#10;B2LRYCccnTcOj3cthN9J2ukLWxF2aYeqCLfdzMd7kejO/PuQ9tLzDDIen6GCnUXWmV3I2L4ametX&#10;In7ODMRNHQO/MYNwskdHbO7VBTdpsQNvn4UhLgiW7HhkBb9C7Jt7KMmKgSE1AoUCMo8F0e8R9/Ye&#10;c1oQ8nk77cMTJHs/QOpbdyr2HSS/e4w078d4cWQHDo3oi5N9u+Fsxza45dQRHv274d3CSYg9uRFx&#10;/N6RjANRp9cg8dImZNyl8krm9TqG/GdnUfDcFblPz/N3oNI+PMEGia7CQwA+gmTeTr5/Aim00FE3&#10;9sH7xBr+/nuQJMM8n5xD5ssrrKvIen0Nue9uIs/7NvJ97iDf1wMFMoPLX6t8/3vIe3+XR3cUBNxD&#10;QRAfD38Oa4o/iqKeIf31Jby/cRQ7F03C5rkTsXv1YnShEndu0wZOnTuhJwHu16MHhvbvj4FUYKdO&#10;nbBq9jTsXDYfi6aMw5ndqxAf/IK5txEfaYEFwH/+9pX5y4z04GSkeych0yeFLseAohQLCnlMeBON&#10;Mlq83/g6eY/aA8kB8Lf6rLYb/fiRUNbKmGUqrkwSkFU+BGRTBW+zipmHSwm4ApgASceU6ngShaV1&#10;FYAJ7vfSAFYqTJAE1n8rwvsjwB8b+R5a/Y+qqOI/1Hfl1TLuj3ZZA5jf64dygFxdRYAr6CwIcVlZ&#10;tdpUrowAf4NYsi4hthdpllm7ZOQAl7GiqQRggfXPpS4lsX46v38Lls8ej01Lp+PGse2EeD32rpmH&#10;NbMnYj+BcNm5Gq771+PoZrbIBNd5wgjMpoUeRlvch0rrxMzbuzuh7dcLg2TsNIEeJ6O1+vSiJWO2&#10;olLL+3YunoGts8bDeYATxnVrj1Vj+hE4Z7w+uBT+pzd8gzji6m7E3j7I7HsM6Y9dkPNE5v5eQN6T&#10;C8i4sBvJW1cha9sGZGxcjQzavIQp4/F0cF+cpa18yrzus28Dnh/ciMCbLlTUq4h6fJ35KhrmzDhW&#10;AswEWxf/AakyDzk9ArmxAciKeIfMkBeIfHINr88ya991xfPda3DAqS1OtP8Vt7u0x/Me3fCsvxPe&#10;Oo9AzCGe1HQKcRe2q5Uxk65sQ5LbdmS4H+B3PY7cZy7QvbyIghe06LKShwD84DgjAcEV9RUVvn+c&#10;AB9HzM19rP1Ikz2Wnl9Tk/oL/AiiQPrhEcGU42MYgrxYntAHe0Ef+owq9/zbUSvejtCO+jD+blFv&#10;YIn3QZ7/HegC3BHicQp3qeZbFs9Eu19/RZf27dQWOgJxv55OGMj/V182vL3ZAJ/dtx1rZk3B4qlj&#10;4e11g3nVQNi+g/jpM2FurCcgMka5ArqkPDaE2dBF5CDFNwZFOYYmeBu+v+dPEGt7BdOi8vH6OgLM&#10;k132epI9n2T1iQqCK7NxZAJDldUxhJJwSGcUoZVtQKXqCazjWmz9DyUqKEcBVUrAddx2lOqkUqr7&#10;R2h/LOl9ls92wKmp8Y8Q8zvVMu9W0+qrqlfwSlVV8nehCykvr/kG8LdOLFrmMguLEDsuGUn9CK8D&#10;YHXZ6AdopdRgDgF4xdwJ2MhsK9eCXXatxk3mvVM7VmHLImdsXjQDx7Yuw2lmqyObl9JaDcPUMcOx&#10;0HkyxgwdiO6EtUuHNujBE9wB8LCBfTFh5FAM7dOT2XgwZo4biXXzpmD51JGYNaIfJvalOvfsjKl9&#10;OuD8igl4snsevI+vQsCZDQR4G2JvyLBCZsQHMrDhLHJeXEQuQSigRcxzP4E4fp/0rWuh37sDul3b&#10;kLVmGWJnT0EAbbTfjHHwXTQND6YMgSetY9ylQwi7fBixtMOFtM9m2uqilDBk0lbHvr5NBfaDLtqH&#10;VvoFUt654z7VZv/oPrg6eRhu0CZ79umC1/2c4MO87zesH/ynDkfIxtlqLWqZXyyTH1Ju7FXXe1Nv&#10;7kLmvUPIeeqCgpcXoHt1ifbZFdkEOJ32OVXGOd85iAT3Q2rcc8JdfrcrOxBNeDOeEfR3d9SWpjr/&#10;x9AFesIQ8hSGMMKoIH0JU+RrVcbIV4TzJYvHSB5ZJt4ujHyhHjMTYmOoFwrDnsLM14oiZ/vdRdqb&#10;awj0cMGGedPR+udmCuDO/N/J/7Bfz+6Etxv6sMYM7o8LB7Zjxoj+2LJ8Noy58YS1UgOQEH9R1pdK&#10;9YW2+CtVlPWV1rquvBLGjDyedCVqV36BXCzyZ5V7f1Te7wB/+ULI2RA01NSgXrZlUfsOE4hy5keq&#10;bqWFJb3QtM6O8cfyvGRMscINsveSQNR0XbZOYPtTCWgOgFU1KaqjpHPqExX4r+CVaiTg8joB9bvC&#10;alZaA5m366i+sq51DRubKg1aDV5+f5YAXGZ3dGBV0Toz8xZRaaWXWYH7HeDv9tkBscM2/1F5vwG8&#10;dskk7Fk9A4fWzsKSKcNwevdqXDywgdZpHXaunIOjW5ZRhVfhILPQlJGDMWX0cCyZMw0zJ49BX6cu&#10;6Ni6Bbp2bKss9BhZFGDKBEyfMBbTx45Wq1yunDsTS6ZPwJQhvTFpUE9MH9YfEwf1xugerXFw3nB4&#10;bJkOz92z4HtqFSKv7Uai2EvazVTP07SQl5DNyn99Ffp3N2CW5WbO7EDa1hXI37UJubu3IW/XFmRu&#10;WI7k+c5IXuCMODY8wc7jETxvEkJWz4b34ikK6MCtSxFzdDserpyFB+vnIeaq7Dh4An7HtsBr80K4&#10;L5yC08N6wqVPR9zs3Rlv+jrhw6A+CB45BGHjmLenjELo8qmIOrYGydf3qHnAybJ+1h1tTHO6qO+D&#10;I7TMLsh/eR75Ly4o+5ztKbOf+DvdPYjkO4cIrlw+24egi1sQ6rYHGbK0ThO4BtkRIvgpTKKgUjKG&#10;O4KARr+BOfqt2vq0WG4LtARVwRrxjK99BkMo30twTQTWFPwYxmBpBJ6wEXiCXNrr/AAPRD25wr89&#10;8++vzdGlbWvV+Hbr2B69unVBP/7/ZHP3aeOG4ciWlXAeMQDPPK7gc2M56hrk+m8TeE1HgVjttq8y&#10;rWRc3ibMn1gO2yxbiDre9+9FcOS9tNAywKOeANRR0RtqeZ9WVa6ZVts15ZWJ+XL8qEZGERy+xlHK&#10;2hKwb1UvIMtjBI0loGnbvQjEGvCaFZajfJaorKgwP1uKQGu9zg5LzQaAz8t7HBBrCluL2moWv7fA&#10;6yhR4apKDVzZRqaC8IqNLi+rarLPVGBmX9W7rMDkUS4VfSsNXgfIWgaWctjp75ZaZeDcjPfwuLYH&#10;J7bPw9ZFk7Fj+Uwc3rQYp3at4WNU3k3LcZ629BAzsvO44ZgyajiWz52BVYtmYfyIwcxQHfmP74Kx&#10;I4Zg8VxnzJkxBVPHjcHimTOweuF8tW3LGFrc0f17YBpPisnDBmBEH8Leqx12Th8EtzW0wPvnUSm3&#10;IOYWFUpyoZz0z5gdX7khl8pR8O46dLJQnExIeOaGjONU3h3rkLNzEwpo93SHdyN/7zZkrF2BlOWL&#10;kbxiMdKpzInL5yNs5iQEMrf7ju6Hd2MG4MHgXrg3sh8CljrDb8FUPBjRG3f6dsa9vl1xn+7gOcEN&#10;GNwP4SOHIWzMCERNnYgINkDB8yYgYvcibQWOW3uRcns/UglvOoFMdz+IrIdHkfuY9pkA5704Sxt9&#10;Bln8PTIfHkcqn0+W675U4Ngbu+HrsgqhjAoZL92QR3j1AVTMoKcEkCoa9oJwvmR+peKK8gqktMWi&#10;puaIN+qxbyobQktNYPUB96EnpLkvXZEpC+t9uI/CwEcwEGITlTnH34Mwe8L31kl0a/kfaP7z39Xa&#10;Wl3adETXtu3g1KUz+vXugT4EeMnMCdi2aAr2rFsAe7GOwDag8VMdgfurHKuVBuufSp7j8a9e7ygB&#10;Xzq0ZLtRbZ8kvq+R8BCcesKidU59hLmgWJ3kXxt++9YrLCUbidcpiL8rqlJFBSlVs1rUmscqbQNy&#10;tVeT6nTSVNRhhb9X08grqqqjHNd/NeAJMQGuIpjldqqmrZTKWkaFrURlJTN8VQ2qCHV1dY2C15GB&#10;1VhnZnyx0QKx9DhbBEA9VbRJSTWV1UD9I8B/vO94Xh4XmH/653/JH8CCcH8vgrocO1dMxY6VM7F7&#10;1Rwc2biMFnoVLhzcjNN71mPF7KmQVSznThmHzasXY+OapVgyfxZWLJ6HTWuXY82KhVi1ZD5WEtz1&#10;y5di8qgRGEJr3b9XVwwlGEP7OGEUs/NctvL7lkzB/T2L4Ht6PSKoZnG3DyBRZid5nUcG1SuTFjT7&#10;tRvyvWXiPnOhz10YAh6hmJbS4MXHT1Hxdm9S4OqP7IXu6D7od9NWb9+KfKmtm5Gxnjl51XKkL16A&#10;+JlTEceKnzcTMXNmIIxQhjPjBY0Zig8jBiKQFTx8ACJGD0Usf7/o6RMRPXkCaxxCZoxFxPrZSDiz&#10;Eck3qL639il4ZURVugfhfSCjrI6pKYP5BDfv2Wnk8rbAm37vsBq0kUSVjnHbhXfHliOYWV86qPLf&#10;P6DFFZWk0hJMI6EVxS2MeIGi6NeEmI8JqMGEkTm4kNZalNUY9Ii3qdrv3aF/fxc6P1ln2hUhbBjS&#10;Hp9AITOvntAKxCYqtD7kEVX4HlLe3oHrjiVYNGEoOjZvho5t2qBLu7ZqT+g+zL9D+vbAse1rcGzz&#10;IsSGvMRvtMkfGwnVl3oC93+G8f/f0lRa27lfwfyxybpSCdUgCkIk6txImyrXlDW7K3A18jWEnK8T&#10;wByQ1dcyF9f8RnC/KnBlF8Vq2m5VldK5JHZXsux3cDVV/g6/w26rQRlydDzHkr2PK6mwVpsNRlMh&#10;9Ho9Co0mFBdbYLMR5opKVlVTVX8D2G6jAhNgWxPAJQRWFqkr1hd/A1ir7xD/uRwQO0CW408N0sX/&#10;22f812/1yIr3hTvz3ZldC7B3lTOOUnWPbV2NM3s3wu3kbuxYtUgtt7OYFnrnxuU4cWAHzhzfh5PH&#10;9mDH5jVYt3Ixtm9YQ7hXYMKI4ejX3Ullqx5dOqAXs1ZP5q7+tGtjmSuv7FqBOI8TzIRHEX/3CNX3&#10;kBpimcY8mPHyMrLfXEG+D+F9fxv5vjeh874Dva+sKOmF4iAq0kM36FwOIHf/duRThQsO7ILh0D4U&#10;HtwP/f49KNi7E3m02Lk7tyJv+xbkbt6AnI0bkb5hLdLWr0IiVTp+8XzE0eLHCNxsnBIEcGeCO20M&#10;wiZQgScOR/Bk5t5Fk5Dw/6XtP/+iyvZvX7z/gRO+5/vdqXfnbtuccw6IiqKAJEFBVBBEQVDBjIo5&#10;Z8w5ZwXJOVNFUbmoKnISMXTY+3zP6z74PRi/8ZlF2eze+5x7H9z74PNaqyJF1XrPMcZcc861ZTmq&#10;CKDY5krCqzm/mXBuIcBsSC5vVgM2jDdon5nbDVReAVrgrqZCV7Jxyj+0Bo+TlyBjXwxqJPM+JmS0&#10;zPZcybSubCsZ12WR71FZXbCKLa7PvA4rYa29eRDWx2dQ//Q8bNyaGSmM0hA8PsKGJR63VnvA+uAA&#10;rM/4fQnUVGZ7Nm113i0Y0y8zF99CS/FjOGjNDzAW9fvyz7TR/F369+fvNAizJ4/FgW1rcXz3Bvzt&#10;p251+udnOT4k7/5/BLCy3r0Au0p6pl0dSz9//BW/EGhl03+SIuS8/fOHj3ycjYsqV8+xKKWyyOp6&#10;xAKv6yJr3Z1yUfIP6GqX87KinrS6VFE3kO5yQ/yOefldz99YfD3fTxRboHfn3rdsULqo/G1dnXA0&#10;OWEwGaCtrYVWVwuT2Yx6B2Fuoc2lQre0d6ge6I623wCWkpFXjVRbp6VJXaKmSS4s/g8q7M69/2if&#10;+wLsrs8+/vwGH3/p4Y/0nl9MG6qZr6oyL+PIVrHQQYQ5Ake2xOLmyd1snVcihDY5LNgPG9asxPaE&#10;GOxMWocNzKMraVlDQwi4nw+mTBzPXNUPY2jLhg7qx4zMlv6rLwjw12pgx+Cvv8ASj/E4v3E57u+K&#10;wc0t4biyIQjZR6ls1/aiUia0PzrOA5MH6dOzPBjPwfiIAPOgl8t3NtBqNj7ngZ12CKZ9W2HcSgu9&#10;KRamzfG004mwEWRzUiIsm2S/F+g4Pr4+TuXmusR1MBJ0/UYWVbsmcjmtN1V60Vyq73TkzZqArFlj&#10;kTF3HDKCZqJoYwgqD69THVbVVNPqc7TOaTI0ckuv+m5Vo60M13ei7tp26NSgje1U6E2Edz2y963A&#10;g40BeL03BtXX9hPeszAx89oy7yj1tRKoeqquTVYR4fffmP9AQSsORP53a8ZVOAig9moqio6th+2u&#10;XFj8CJWeDZ2sWX1nL26vmY9H631hf8Tv5MFhNngnqc78vjKvqveUBkF6sM3cd5Y8REvpMwTOnoZv&#10;/vo5hgwYgEkjhmB9hD8O71oPg7YY/+t/EibC++svVF8B2F3/r4H8M3799Rf8+nNvEdxfRYWVEveC&#10;+pP0VLvuU1D//KsLYqqwu9wAfyBcrkuc9l67WCmvC14XwDIqSoY2vudzJGdTtd2W+5+KjQAfF/V9&#10;2/0TAXadFuqRMc+07N1U8Dfd75XCNjQ3oc6sR0V1BcoqylGj1UBvNsLW4ERDKy1wq1htF7gCcYsA&#10;3EwLTShlPHODjGm2EFgrQRUF7h248U+K3Aus7MvpJvcpp89++bWHX5AL4P/8+8+w6Iqhr3iGZnMu&#10;rpzYQvu8Cid3rMPVI9uRuiEasStCEBbkg3WrwrApdgWVOByhQX5Y5DMf/gH+8Jwz17UQHuEdMbg/&#10;+v3wFb7/9gs1qENmKPX/8k+E+c8YzJrw7V/hSzWOnTceqWEzcSM5EI9kYMQJqtzN/dA/PMWDUDLi&#10;ZdpF2s0n52GmlZYF7Bp58Dc+pqoQYuOBLbDsjIeFAAvExqQ4qvI6GBKozlRgXdRKaFaGo25NJO9b&#10;Q4DXwrY1iYqdDF1cDMqXB6HUfwEK5k5DHhuW7Nnj8MprHLJCZqI0KRSVh2JRLovXMaPXnE9G9YVk&#10;aJh5ZXhkHUtP22pgSQYWoNVoq7StasWNlzuX4G7iImQeEHgPsGE6B4P8T7TOkmet2bdhzmb+JcDS&#10;o2zNkQ6sW3zsJgyPTtIS7+H/TDV9dh4Obp/wO8rfv4p/l40EP4eWDUklncH50MmoOEEXIh1od/cT&#10;4uOwCcC02w5acfPzCzAwjpip6BZm6o6K5ziQuBrf/PmPVOAB8J42CY8uHIG2PIsAdRMcsc3v8ZPU&#10;/8sAS0Z2K64CliD/Ij3X3KqOLZYM8BA77VZdBbDc/ijqLOU6hysdXpKX36lZQISr1y67rktM0HoB&#10;7pSF4hTAtNB8TLKxC+LfwHWpr0uNXed4pdNKAHbtS2+zZG6lyl1sFDrfo52W2dnaBAOhrayqRHFp&#10;CcoqK2CwmGFvbEJTC61uixtiF8BNTe1okJFUArCJKmwioBbCqQCmFRdge9W3VZS3t2SCvwvm3+z0&#10;Z78S4F/UBO33+Bu/3I9vW6ApewFbXQ4arKUwV2fi1ukUXDqUjAObo7Fr0xpsXBOB+KhlSIgJRzSV&#10;dymtaECALxYuWoCJtM7DR47A8OHDMODH79H/x28xsP93GNzvO7Vqx+Cv/4rRA76F17Qx8Jk5DnNG&#10;fIPNobNwdctSvDq0FtmnmIWv7UPtAx5sVCk50G2ZN5j7rqrLjpioyJYXF1H/8jqaXt1Aw+M0mC/y&#10;oD2UBFMKlZd23pC0hspKy0z7Xxu5FFrmc11kOHSxPPDjIlUHWG1MBKrDQ1DOxqh4kScKFbwT8dpz&#10;HDL9piBv1QKUbw1D5YE1ruVjT22gdSa8BKaKylsjS+Nc2YHayzugu5pC5U3h7Z3QXNqmAK84uwFP&#10;t4fiZsIiZB1ZiypZz+shnQQbHzP/J5Osninnb/PuwEJgZd9BoC1ZN2B+eQl2ybkEUBa7k6mGRqqu&#10;XGmi+Mg6HFs8Fo8Tg5GxdSlebgrCxZApuBfjBd3FZBhv74b53kECfAxWflfWV3Qs0pH18BiqL6fA&#10;yuxsYqZuKXqA3WuX4/vP/8yoMxhzJ7DRun0J/7//S3qTaU1/oX0WYP/GDPx3ycEfqZiimmJ5/zWY&#10;/8+KEDLrugH+ifWR7/mR2w/qvPBvCus+Ryt5WIEqPc9iZSWbCljubNvpVlm3VZb75HG5sLjrtvsx&#10;KXmN+2LkkpnFLv9mmUV1qd4K2p/xRhoC/i1XzzX/Pj+LACynilS+ldNEXd20zG0w22yo1NSgrKoK&#10;OqMJNmcDFZigfVJhF8ANDW1wWgVcd7Wqq0nKZH1RYOmNVvBy2y7F/TYC3E541UT/3pFbchrqs7+z&#10;NXTZpPdq+7e//YS2ZjMMBLfNUQ2HsRCFr64g/fZxXDy8GUeZhXcnxWBz/CqspnKF004vCwnAIl9v&#10;TJsxA2MmjMfw0SMxZJhcU1hWsByMIYNl+RbXuOjpIwdidyIBKnmO9oZq3Dy/BwlLZ2Fr6HRc3BSG&#10;VzID6c5R6O6dhJ622S4ZMPsGlfii66LZPLhtL6+gnlbazvscVBbHg1OwXd4Ly4mdMKYmoW7bOtRu&#10;IKg8QKujlkAbHQLtmjDUJayGdh3BjQxGRZgfygO8mH09ULBgGnLnT0a271RkL/dCycZQVOxejYqD&#10;a1F+JB5Vx2ntzyS5ZhGJssolWGiZay4TWEIhy8JKaa7sIiQ7qL6b8GSrP67FehHeOFTeJrx0Dzp+&#10;bn36NZgyb6rBFhbaZ3UuV+yznO+VDjqCW319P/PtMdieMv/f3se/mYxaNhKyb2S+TvEaidhR3+C4&#10;/zSc9Z+Cw3OG4lHsItRd2Kp6v413DzAjn4L1CQF+kaY6wiQTV13aqYA20U47+XdlxN23n/8FowcP&#10;QTgdVNrhFNSbqvG//vMn1q/4288f8PFdFz586OJxQdWU+vVfQfn/oKRnWimvG145VywWmbd78637&#10;lM0H6Q1WnVEEiiAJcKKermsOixV2X3eY29be6xC30tK6S57X/lGV7Hd1/OTaZ3URdJdCi+UmtIT4&#10;rbLKv4H7hsrdJY1C71bucwOsBnbw+ZKLFcCszq53aO96iyZmXltjI0z19bDYHWhoJISt7eoccLtc&#10;RrWt+xPAdossC9voAtgok/NlggKBr2/6BK+aSkhQ1VDL3n0ZAOKuFt7+7FfVCyg/jDvryCibTqpv&#10;JeoqXlOJ8+E0l8BSk4Och2k4v38jdm9ahYToUESGB7ACERZKgH0WKvvsMXcephDkCRMnYPy4sRg5&#10;fCjGDB+IGWOGYv60cTjAPF1fm4+fexrxv/7eg//rf31Ak6US6dcOYefyudgcNBWHV83H2ZhFanxw&#10;+qF1yDmZjJqbh9UV7+sJgJ0HoP3ZJUJMi/hIrshwEvW3D6P+6gGYz6ZAf3ATdDLscks0qhIjUBm/&#10;DBXrlqE6fjnKYoJQssoXxSsWoSR8AQrD5qMgwhvFawJQkRyOSoJbeWAtKo6sRyXBrZQlbc+I8hJc&#10;Gcvcu4Kk9PZWU4E1vC0Qy3BPzZXdKDuzCXcSfXF13QJky4XYJKfKRcuovIb0mzBSec1UXAvzrlUU&#10;t/d8r3Qs2bOowoRNFnXPPxLLbCtjqeVKFFuVsusIYB23Z5fPQcSwr7CbNv9MwBQcJdBH5w3Hi0T+&#10;D0fXUom3qvPQAnH9SwL8+jK/t4tqiKblxQWYmYUFYv8ZY/HdF59j9NAhiAzww4kdG3H+4DbkPL0B&#10;Q1kOqnKfI+f+ZeQ/uQEnwf47AZYr6n9k/SRKSuWUARty/Pwsiq0AdQHrUmpRblFyeVwAFpB5v1JZ&#10;QvyREBNaNeSRkMj6Ud20um8IoSzGLpdDaW/o4YH7lgdwNw9o2e9BeyO3Uk3vWB9UtTcTYr6mnSXQ&#10;SrXzfdoFdLHQvfWmF0yBUuBVAPdRXNn2hde974KY8DI3S0+01JtuvmcX358Ad3Txc3W+RRtzcQuB&#10;bW7tVLC2CrzSkaWGU75BM+2z09EMh/RAGxp7IRYrLVlYBmgQYJmlZZdBHQIuASasMmKrQ4Zfyigu&#10;lkw9lPpMfeHufKNKQO6h7bDzC9PBpi9Co72GL65DbeETPErbjeM7Y7CPcGyMWYpdSbG00hGIZc6M&#10;i41BTHQ0Fi1ahPlzPOA9eyYWeU7GsV3r8fzaUWQ/vsQWRou//9yFv//UiZ52G9osFaivzIC56DFq&#10;qT5lBDLj4l48Pb4Z6We3I+9SKirvHIdFTp9ITmReVKdSqGZyIbT6x+dgeXASpltHYLl5EOZre9V1&#10;hOtOMaMeZVY9kADN3jjU7F6L6p3RqN62CtXbV6Fy20pUp6yGZk8MtPtiUXNgHaoJbfWxBHUJ0SqC&#10;W32WbuA8oU0jsIRHrKyWCqgReAViOU3EDCzDJEWNZYXJu4l+uLB6LrKPJqBSetQfnlVXqtCni22W&#10;jHsPtvx7sMqIKpZ0XFmoyDJ4w0mA62XIJJX3xfYQlB6JIbiEV/VoU/2Zw+VaTBfDPBAx9BskTBqE&#10;A/NHY//sodg/7UecXjgMz9Z6q0u+6PiZjHIViIfHlfqa+J6a265zxPJdOnNvY/uqYHxPgMePHI5g&#10;rznYEBaM/YweBxJXIW1XIi7u2YDLuxJw90AynpzZzxymV3OBf/mJxwjrVzWAwwWs+/yv+/an+wVg&#10;wu16Ti+4hFZmAclicDLCqrORINq70WrtYhbkgWmmwpi5z2o2d6KZ97Xa3qDNRgjshMTBEpj5ulZC&#10;3tb0kQBTYVt+ogKzegFWReXuaJdRUb+B2N2rtr+3zFLynL7wukvBL4/RPgu4bwmwlOx3vXFB7C6x&#10;1W0EVo2Blq0aicVGqIXq62xBvdWpzm03CLxGKnCfzqxGS6urU8tGq6wu3Up4CbF7lQ6lvr0QS332&#10;z/CyxFL/9Bbvuui7m01obqylXNfCoslDZdZNZNw+iitHt+DlrVPYtTEa4YHeiFwWiMR10UhYF4lD&#10;qcm4c+UkHt84i4KMu7ThxehursPfP7biXSvDfWU2qp5fweu0FDwkOCVyrSDmtKr0q6jOoL0sfonm&#10;mny0yDWV+DebqjLRUPoC9sJH6qCv52eo53Ptr67CwTwsp1aMcl2lO8fUNYf0V/ei7uJu6M4xl57Z&#10;jtrTVMljSdAe3YTa3tIc4/bUZmhObiKwiXwObeqZLdCe3QINoa0htDUXaY8v8T2osDpm0VqWVkaI&#10;EeIa5l2xy1IyUaH09AZcWzsfV2K9kXdyIyrYmFQ9PAPt80uoS78OI+2yJecB6vMfw1bA/6PwoTpt&#10;JACbRZXZIEk0sLygWj5PQ/q2pXi+fiHKmJ8rTyXSxsehcE8Esjb54rjfeAT1/wKB/b9E4oSB2Ddr&#10;CO6EzkBmwmKU7Y+GLm0L4WVDxqq9uQc6qnjtbTmvfoIA82+kX4GDseTh0W0Y+v1XmDFxPBbPnoFl&#10;XrMQ6++NbRHBOBAbgUOxy3GEMJ9OisSd/Ul4fS+Ntvot7fXf8Z//81dVf5PhlNIJpTqfCLACuVeN&#10;VdbtvY/gqul6ClwqLnPpW6rlmwYCZu1Bs6ETjXUdaNR1oKlO9jvRZCDEJgH5DVothMFCCAhxq4Pl&#10;5D7VuLVRABYFdgHc2dZrlxXAtNEEry+8bmAFXjfAbnj/dwB30hlII6C2MrZZZhoJuKr43E/F5wrM&#10;rHY+r03GQAu8CmDm5KYO2OsbYTXbYTfSYlOBxULL8rACbZOVWbi3BGCpFlmJQ3qde4daim2W88j/&#10;AmAXvD//TXod3/EHeEcrLcPFGKoJseTi9kYjWhwaaCtfQVP8FIbylzi+Ow7b14Zif1IU9m2OwdHU&#10;jag3FPFHcvDHauIP3oG//dSGLr5OX/gUxbeO4/HeWNzdsRwPdkfg1fF4VD8+CWPuXVQ+vYjce2f4&#10;IxajQVuGJk0JmmuL0VRbSIizCfFLONSBf5d28yYaMm/AQZBl3Wcr7bSFaidXALTSbpuuH1TXDNZf&#10;3kfbyQP5PCE8u4NQb4fuPKE+tw1aVVvVVieqfYHPuUCVZekup0J3ha+9kgr99VTUsQRglwoLxMy8&#10;3K9h7i05vQmXoufj6lpfFJzerOCtfHAa1fxcOlpVPa2yqeABbGyAnEXPYC95oSC2iRorBb4BI/O8&#10;8fFZNevI/Og08lJX4X7kTORsX4K8HaHI37oE2cn+uBc9FwlTBmPal3/CuL/8Dyzp/2dcCpqOwuRQ&#10;lKdGQcu/r7+8C3qCW3eDn/MKLb/0VLMhMtCt2NjoWV5dhunZOZTdOgHP8SMxddwYLJgyHr5TJ2Dl&#10;wnlICFmMbcsDkRq5BEfWr0TaznV4cHI7nl88BEtVAVXBRDU2qOpubeDv/Ab/SZD//re/uWCVc8fM&#10;tb8w16rtRwJN6/nxDfMt86hcckSu0ytXq2+TKzoQ1EadXEepldUGZy1B1hNgEy0noW22vKMyU21t&#10;71kEV9SaAIsC/2ahCWvLz30AlgxMO9yrnG543eD+HmA32O7bfSEWcN3VzmrtZKMhPdBdbCTe8G+x&#10;QersLXWbJY+3EPo2ZuT2DrHP/B+ZfW1UX4upnqLmQGNvBv49wG54m61taJLF3KXzqrcHupkwNxHi&#10;ZsnArN8psBTh/eUty3V66cP7doZ+J7rbnejpbOA/3UhrYEZHsw4ltLRVLE3Obeakc6jJewgTFfMj&#10;8+3ffu5kq0v7YypF2dM0PKICXtsegYsbl+DyxiDc2rEMD/ZGIfv8FtQ8O486HlQFN4/DVpWHN01s&#10;MGy1aNAUoVlXgiYC3aShIiuIqcRFD+EkEI0y5FBBfA0OZkw5R2x7REvNTKzUmE7BePMIDCz9dSoQ&#10;ga67SiivseQ6SzJF8TIVivm1lvu6qwSe0OqvyOVPuH+dxTyqv8kGQNT3+m7UXuPzr+8lwAKzZN6N&#10;VN6FuBa3GCXnqcr8m1rGgNqXVN7MqzDQ8pvpGqyMCPWlz1kvXQDnP2T25f20ztIjbWFDJL3rcurM&#10;dPcQLfQynAqahKsrPHFr9TzcjPLC2WWzETNtMKZ/+yeM+esfMeFP/4ZNUwchPc4PxdvDUXGQUYBO&#10;wnR5NxsvwksbLeehC49Es6FJUQNhROmN/L41946gjo3FqkWzMX74EHiMH4HAWZMRTQVOigjEDsJ7&#10;cN1yXEnZiHuHd+DBcQJ8OhWPTuzBo1N78fjMPtw/tQcPaa0zb6ZBk/uKKmlknu1Sa0a7FJcAf1Jc&#10;5kYq5Bu51CfB7ainKll5YFNdmwmrU9sKu6YF9poWAsyDl1A387EWAdz6VlWrrYf5kFtaaKXAAnAz&#10;YWp+15t9XfAKtKo6RU1dytoXXvd+X2j73ifPd5eArJSXMLa30RpLtUvxNv9GOwFvf9MLMkuglhKA&#10;VRHgNtrnJsJmZ741G+2q6sVCSwfW/wlglgDsGtTRewpJQcznOQVkdR74HwH++Rc3wG/xE+uXn9/w&#10;h2jHh7ctBLMVH9+7qqu9Hk5bJTpbTehsNsBpLsPbDhtzEX/Ajx3odtRA8/Iybh9Yi+M8uPcu90Rq&#10;uAcOrpyLK8lL8Gjfarw+sQFFl3ah+uFplN07jtrMO+hyGpiJjGg0lUOX9wTOyiy06Utd1ximrW6q&#10;fA0nQWiUKy8QYichdjA7Ol/fgv3lddrPS6jngeqgIsuFteWi2q6r4hNq2mwTwVZQ36DVvnGIdYB2&#10;85C6Lfcbb/K+mwdoPw/AQNupl8XmbhBulkCsu75PDagQIEpOb8TFqLm4FLMAJbTcVXePooYqV/dC&#10;rs5I2yzDGPPpFooewVHGhqciA/bydAL8nE7isRqFZaGTMLMRMvE1pqfnUcvPV3frIA6tXIhFg7/G&#10;/EHfwHvwt1g09HvM6veNAnfkF3/ChL/+ASuH/4AnawNQkhKBqgNrmN/X01lshZ7fqe7iTtSc3YTM&#10;lKUoPBzDiHEYVqq8lRa67vEplLEBkhUwN4f5YPgP32D6qMGI8PZAYqgvtkYEYOuKQGxevhhbwvxx&#10;IG4FTm+JwaVd63F1dyIupyQgbfs6XNgZj7QdcbjC+24T8qcXTqDo+ROCZ+9dJeMXgkswWj98Uly5&#10;bIqUXIhb4G01ElTaZYeCt1lVAwEWVZar67fK85h/W+WSK4S3zU7b7GCxIRCAW5sISCthoqoLvL9Z&#10;5v+9bXaX+/6+j8u272tk363CnwBmtRPgDsYAAbiNllogVorM21Ki1O0dbGBa6SAau2C3NcNidMKk&#10;d8BscMLaF2D3YA4C21JPi9xbCuhegGVAx6eyMyuzGgjyvwBYlNcFsLt+kRP7BPmXnwjzT12u7Tsq&#10;7Dtm2u5GvHvjREejjmG7lj9KGapeXcP9wxtwbn0gdoZOx6bF47HFfyJ2LZ2J01SLe7tX4cWReORR&#10;fUupYuWEJf/2Ef6Iuehw1BJgPWy1+ailQuXcOgZz0RN0GcvQpilkLs5Fc8VrNFGJG2hJZdihDP6X&#10;XlxHJiFm3rS/ZDZ+fhkOWnK7XHJURnCJfXxwxqXOcllSAVkurk3FNLPxMN2lYsuwxLtH1NRFOeBV&#10;3TlIiPd9AlhLK62ldS4+tR4XVnviAuEtogXX3DuGmqfnoBV4qagmybYF91Ffwkao/AUcFQSXn1u2&#10;DgG4QBT4jjrHLSOtZLK+XGJUS3UvYm73GTMY3/y3/4rv/u2/o99//A8M+uN/YLic8vnyrxjzxeeY&#10;RQt92m86KndHovIAlfdIAjSnJMfLtY5dV4DITVmGdFpv6UE3UdmtL66o8eRa/p3StB3Q83s4lxyN&#10;4V/+GXPGjUTEfA+sD/RGcqgPEoK8sXGpH7atCEaUjweSIxbjJJ97Kom1iVFp/SocS4jE6c2xOL89&#10;Djf3b8Pz88eRf+8ubCU6dNq68LaRADHjdjoEwi4qLkuuZkhw5bKhcmX9FgIsuVcpMOGVrQDcrKdF&#10;NEmHFouvUQAT3jbC26Kyr9hnF7iSd92519XZ5IL39zC66/8JxO6S17sh7qvC7dI5RoAVxPybHVR7&#10;VdxXsPO5rQJvUxcc9a0KWLNB4HWofZuZ9lkuVEZwBV43wK1yCZXeEoib66m0fYsK3GBnI0eoGwnz&#10;/xbgnwjtP4Es9Wu3UtmfuhxsIUtgKXkKHdUmm/bz4YlkXNu9Gifj/bFz6QysXTAGMV4jkRQwWcF7&#10;dI03rm1biidUi9cnN6Hw4jYUXqaSXUtB0YMTbG0rFcDtTQYG/FLU5T1A+tmteMb3bdNko51WupVW&#10;uq0qFy3lGVThZ3DSisoACEf2XTSw5ILh9vSbsL+6ToivqouH26RjiKosEMuFwC0s8/3T6rrE5ge0&#10;rITadJ8QSz0gyPcF5MNKgY23XXN6Ve7ttdFlZxNxbtUMpEV6opiwVAu8AiDhMGTdgonKas5n5i1h&#10;3i1/RRdB11CVCYcUFdjJz22X8c90DjJJ3/w8DWaqoY5qL5n6ePRi9P8f/w3f/vsfMfBPf8Cwz/+E&#10;UV/8BeO++hwTv/4rJn71BRb2+wp3VyxA1a4VqD64VnXQaU5sYQZmpj+VhIzkINyN4ec7FMMsvB8m&#10;acjoUEzM5TJpJPdoIqqvHkTO+QOYPbQ/ZtJGBzAHRy3wxPqghUhkbY8IQurqMILsj6Wek7BLMnH8&#10;CpzaGI3jBPh04mqc37IO11OT8ezUIeRevYSajBwqapNS2A7a3nYzYTMzswqwBLed0Aq4UqK+orRN&#10;dR0KWsnBrk4sHrzqQuIugF3q20MFJ7ROl/KKbW5r+Q1gKXW+txfgfwWuu/oC3PMv7u/73L4Ay8gr&#10;F8RU396/2d7+W7XJbT4mlrml+Q2amjqpkm2otzQpaOtNjbAJvLwt5VoattmltL0WWqD9B4gd/D4c&#10;VOPeanTKaSh+V3Y2cgRaAfzzL+/71O8VuJtWWkostUwrkzWKDDAXP0YR1erJsXjc2rMKt/dE4Uxi&#10;IPav9sbmkJmI8xmD1V7DsMF/MlKWeeBI1Hxc2bwUj6kWGSc2Ip8KUHx5J4qu7EDe5R0ooI1ur9ei&#10;w6mnmpvQZKqiAt9HDgFPY2Z+fGwTuuoK0aYtQmt1HvMwD5QyF8QNBY/U+OGWvPvMxAQ44yYcUq9u&#10;oJ5uwM58WU+IrbSo1mfMgU9cnV42lpV51UJ1Mkv2fEB1vi9K7IJXrLSsCCK5V87x1lJ9y04n4kLk&#10;LKRFz0GxTGggvNXM/1pmXkOm5N37sBQ+hI0W3176jIqbQXiZ3auz0ECQHQTazsfUKSSxz4wZRiq3&#10;/sFR1N3ei3zCt3D4t/jmv/5XDPjT5xhC1R1JYMd/9w0mffsVpn7/DaZ9/zVCRvTH07WLUb1nBaoO&#10;xdE+b0ANG7rKownITQ5Bmu9odanUWuZgA52FDEm1vrwGHRupnMMJeLkzki5iK0ouHEDw1PEY98P3&#10;BHgCorw8Eb/YGxuCFiEpeBG2hPph87IArJg7A0tnTsLe6DCc3rSGAEfiTNIaXE1JwqMjqci+dA5l&#10;Dx6p5WSbDe0KYAWgnoDWdiibLJcmbTW6bHOLgY9JzlVX/XdtJfe2GEV5XerbSuVtI7xioeX0UTvh&#10;VR1XKvOKpf1Nfd3VRUX8vXXuW/8AL6tbSkZhyWgs5vUeGUYpkxbcj72R0Vg/o1MGk7Bk2+EGlo1H&#10;mwBLpW1tcVVLczfzbqcCTeB10gI7LIwGcjEybmXfVbTP3Mp9TivtsE3yLyGW3Gun8qpF7fi9OTuZ&#10;dzv4frLo3W/7AnMzH//sH+H9R4Bd46Tf4qPA+zdZE/gjejocqKJVfXl+Gx4ejMW5TYHYFTEbGwOn&#10;EVwPbFs2hwfAZKz1HY+NQVOQunIejscuYu4NwZP9scg+nYQCvlYq+8wm5J7dgFdnkqDnQd9srUZH&#10;g0EB3GishLHwCXKvpeL6thDsCZuBxye3o6u2CB01AnAWVTiTEL9CAy12I/Nws+rUkt7p26okF8sF&#10;vx0yq0cAfn6BNvKSa3y1G+DHBPgRlbgXYgsPcCMzqFpNQ6Y20uLXXEqBjspYdCwOF1bOwpU1XrSg&#10;tKkPj0P77Bx06VRe/l1RXgttvZWuxF72HM4KWmdR38psNPLzNlKBneUv4Shi/pWOLX4u84sL0PN9&#10;dLf2ouridhwIn4/hf/zvGPDHPxDeP2H4F7TMX3+JqbJUUb9v4fHjD5jx3dcIGzMArzcGo1IAProe&#10;Ncc3oEKW+aGlvh40GfdXeKLs8DrVQWegVZaGy8CGpvziDjzctBQPE0KQezARrw9uQtiM8ZjQ73sE&#10;T5+E6PlzsH7xIqz3X4h1PvP4W7L85yFxiS/CCHE8oT6yPgonqL5X9mzEw6N7kJl2HNlX0lD5/BX/&#10;XxtaCXCbAGhkUU2ba3mwseRSogK0glV6meWxXoAF7BbJvGZCayHsBFdOGQm87YTX1etMaAVcguOu&#10;3wP8RoZQvvlngN23/wngnl/w5t2veMvqkUEavSW35f43fM4bZvnOzp/RpUCmyrOUdRaQCbDrHG83&#10;4ZWBGlTdXpV00jo3CJy91UhIG+Q+Qi37Tqquw0qAeZ/Y7GYqsHoO1bVBqS1B7VMCsLvc9/0OYLHR&#10;rk4sgVfqJwGa219pnd93yZXWX+Lp2S3II1jFtJN3qL6HYnywfOYwLJkyFBuDZ7P1nol434nYF+WN&#10;k+sDcGXLUtzbs5K5Nw5ZJzeyNuDFobV4tC8aTw5G4z7zcIMuly1QNbqaTOhkOfWlqM19gBKq4d2U&#10;MKSGTkbo5B9xdd9mvKkrRlulAJyOpjJmYSpaI8Fpkpk2VDVn9i0XyLSzDbxtJyhyzrieKmmVC38T&#10;ZBfAtNRPzhDi08yIJ10DQu4cofLuh0HUlwBLZ1X1ha3I278al1bMxJ2ExaiQEVGPTqFOqe51mHPv&#10;KNW1sCGxMN/aqLJS9graZQIs4DZRgZuqXqtedKd0ajH/SoeS6dl5AnYQRac24vCyuZj7/efMuF9g&#10;5JefY/hf/wOjaJsnff8tZvX/HvMG9oPXgB8xp98PCBn2A57zu609vBa1dDSSg6v5nd5fNQ+7J3yN&#10;lxuCoGEjY7jJGECAJQPXMftm8js/5j8Fp4Jm4NGGZbi7aSVWzJyAeaOHIXTmFETO9UAUIV7O7Spu&#10;oxbOxtoAL5WHpcLmTUdyeCDOb43D3YPb8ercQWRePI4s2ufarCJa4Calourq/YS4XVRXwKU1bmWJ&#10;Egu4Tb0Qu+GVkvO8bdZudb1hN7htDu43cMu829os0FL5+kDcF+A3hEx6nUWB3Rn49wD3hVjGP79l&#10;dQvAMvvoE8C00QpgUWFuCXDfEpA/5V8FMGPCJ4DfoJGANVAdnbS4Tje0LLG9UgpQ3pZMqxSa+wKx&#10;G2Bn73MaBeLe6gtvX4g/cw11c1XfDPybCr/HTx9lNIhOre6YcWUf0uWcYuY15LI1v5myHPsiFyDa&#10;awJ8qArLPcdic+hcpIR74UjsYpxPCsXNHSsIawweU4FfHI7Hg72rcWP7ctzasRJbQmbgxtEkev9q&#10;tDL/vmk2ocWug4GAKgt9NRV3tofiQNg0BI77AZMHfoPLB3eiS1uAdgFE1IzwyjzaJqpaYw7VlwA7&#10;Mm8QZlFfWWbGBbBc8FuGEkpvr4W2VdTXTBAtMu+YGdx4h9lX1PeGLAWbijo2UjJ8MvdgDO7GLcJT&#10;NkQ11/bBoIZGCrw3aJnvwiqWmXnXWvoSttIMqu9rVQ46hIbKTBfAhLeRn7eBz3PIahtsYKx8D1ms&#10;wHj3IO5vDof3j59j9ndfYtYP32EqtxO+Yu6l+s78sR/mDuyPhYP7Y9GgAZg/cCAz8Nc4GTgDNYRW&#10;K+Ot90YjY8MS7Jn2Ay4FTELu7lXQXNrNxohRgI2S7tZhVJzfgtOrFmD12AHYOXcSTizxwt6geQid&#10;Nh5+tM/hHtOwao4HwmbPxJJZ/L5nTEOE1yys8ZtLG70YO5mJk7mN9p6FvZFU8UM7kUV406nAJbTP&#10;9kormphdJbeqjCu5VwAltO4SaBv1cp6XEPfaaBfABFUBTKssp5gUvCwn83MTFa6ZkLSKXf0N3L7w&#10;Sv79PcACbV/l/T8B3KPqZ7x7z/t7Ae4Sde7+R3D77nfyb8pIL9WxpWw0P2uz9Dq/RVPDG0LY6YJY&#10;ABYoe1VVgFSAyn1uYPm8FrHP3KrnyuP/AuC+SqwAVhMZfn6LXwnu39RAdZlCJioskxt60N1qhokH&#10;oK7wKUxFD3FlfxxKH59DjYwWogW+unUp9qyYh5j5E7Bk2nD4TRqImEWTkBKxAEfWLMbp9cE4FReA&#10;i5tCcXZ9EE6sC1Bwx/tOwiqPoYjxnQwLD+4W6bxq0KOT5TBVwEiAdXkPkEclvJ+6CgdoXQMmDsCQ&#10;L/+CQayDzGHWvMdKfWVoolqGRsAltA1qWKLLPqv8S3DFQtton2UVC1kowEJwzL3Ka5Z6cJy597Ar&#10;86rzvKkoOZmIwmPrkL57hVqvuubGAehlWdf06zDRopuypaf5AcF9yiLAdAPWUqpvSboC2El4HSyn&#10;wFuZjkY+7ih6gPrc2+q8r5yPNTBDG6n4d5LC4Tv4OyykyvoN+RHBowbBgyBP+vprePb/AYuGDILP&#10;4EFYxJpPiBf8+D0iR9CRhM1j5g1FLu30Ka+RuMPfQsZxV5/dipqLzO6XZfRYKrRX9uDZrtVsBIey&#10;YfgKQeNGY+W0iQgcOxILx42EP3PwUkIbSogDaKX9pk5CEG8vn++JuABvNsq+SFkRiCNxq7B/9TJs&#10;XbKIAO9Gwc2LKLh7HdrMXDbwjYTW1WGlFJXq2+JW374AE3KBt1lOIYnNplK3yekiOS8sp5gIcEcv&#10;wK2EQeB1d1ip3EuQOwmOml0kp41Ux5WA64LXDW7f+gSvbAmv5FuBVvKvWGWlwpKBe6v73d9on/+G&#10;7u7fFPifAO610+483MqSzymft4WNTnNjN4ElxL1A9oXPnW1Vx1Qv0AKvUune231B/vS6PqUAftNk&#10;RoOhDGbmtA6bznX9m79TiT90oclciVoeoLUy5a34EYpoMS/uWQNdxk1UcP8x7dvZxCBsXzYbUV7j&#10;2HKPxlKPkTwQhmP1gnHYEDAVsfPHIcZrDFbNHk5gRyDScwSWTibkvC/ebyJeXj1IaLVUYB23RrTW&#10;a1FvKIdVUwATYdBlXUfuhe2EnzbdcxhGMP999cf/wDf/8V9waGMM2mpew1bAPElg7VRbWUZGlpyp&#10;ly0tqss20zKzwbEwB1qenoXp8SmYqLwy4skovdC9nVfGu4fUqSJZgD3/8Bq8oooV0vLnHd8I7e2j&#10;MMhoqQyqbha/j9z7sPK7sdABWJh3LVRWZZ3LMghyhtqq876E11mZgcZysfp0C/my9OsNWPjZ9GxA&#10;NNf2QnNhB66uC8Kykf0ROnIIVowfgZip43A4Nh67o9ZiXv9+8CG0iwa6ynsAlXjAD/Dv/xXWDvsS&#10;J+ePwrM1i/A6MRhlhxJQnbYTled3okouVp62m0qcgqqzSTiwfBH6/+nP+Oo//oghX3+BCQN/hMfI&#10;YVg4YQwWE+CgGVMRSBu9aNI4eE8cD/8ZjC1zqcC+XgTYB/tjluFYfCROrI/EheS1eHp8L0ru3UDl&#10;i6fQF5TSGjeh3UzwBOJe5ZXsKwC7IRbrrIqPNxPyZrHb5o7eziq+jls3wO0y3rlJ7OlvAHe09qiS&#10;+b0yOd/VO+w6beQuAdUN7j8psVoXiyBSXUVlBVqB111yW+qNANz9938A+PflgvgXAvwz6ye0tbGU&#10;xadT6C2x1A0N/2cbLCWPu8GVrfs+N8Ry+1+99jNbaTohuUWlO4JXaaloqC1gDq2DlQeehvlOn3MT&#10;ddnXYcy6htv74/HszHYYXt9EEa3m/f0xOBUfgE3MU2Eew2nBRjM/TUSM9ySs9ZmMdVTXBL/J2OA3&#10;CUkBU7A9xAO7w+fgYORCHI5ZiNNJIbDSVrbUawhuHX84PXOAFg5LNZpYtpo86JgVs9N24PbOpUhe&#10;Mh1j+31DgP+AL//9v8F7yjiYC5+gqeIpHIS4nuor43zNry6qbGkWm0zFVetGPXUprkUmtfcqrvn+&#10;UdepI1k879YBKtUulJ7dhOy9K/BqRyjK5frFsojePUIuQxAJrjn7Lix0Blba9npRXbHNhLW+XIrW&#10;uSKbqiuViXr+b46Kl3BKh1bJE35GWRr2ppreZ6UrMNHCC8AyYSJt1SJEjhuEqPEjETNhFNZNHo+q&#10;uy/QY25HckgEvL7vB99B/bFAVo7s9x2WDf0BW2eNxTn/WXi2NhAldEaa09ugvZiqlLfqHCHm7bJT&#10;LDZAGYw6S6eOwZ//y7+ri6F9/Yc/YsSPP2DO+DFYOHkc/KZNgO/UiVgwYSzmTxiH+ePHwZdKvHTe&#10;DKxe5KkA3hsVioNrwnEsLgLnNq7G46O7UXz3Gsqe0p0VV1Nd29AmAPfmXnfnlRtgKRnv7Optlk4r&#10;5kY5pSS9zdLT/AlgKSqxdFxRyfoC0U6YBV4XwP8MrxtY97487gZYQUyAZTKDG2B3J5bA6+rMcgHc&#10;JcrcTQV+4wJYYJUSoN3lut/VwdXRISUTKajIUq3MxyxpfORcsBtQAa+lkf8/6/dA9gXXXf+3ABsK&#10;HqLsyTm8OJOMy9tXKEDLn5xFJW1mDavq4QmU3D6Ipyc24DhhLb59DFra0Txm07vMtXtXzieskxA4&#10;dTAhHoW1iyZig/80bAv1xM5lc2l9vXEkaoHqiT61zh/nqRIXNgTjwOp5eHohBe22SjRaKgmxlhDX&#10;opnV1mig+lfBQgWroarmXdmFJ/tXKqsuGfibP/4bvv3zv2PU91/i2YWDaK58BmfxA9gLZIqeLOJG&#10;lVTjfWmXqbhimQ0Pj8Eg62zJBbSZOWtv7Eb15W2oviTrNW9C6alEFB2PR96BaKTvWaXW59I/u4w6&#10;OXdKS25mbpVzuyrvFhFeQikdevWVLmjtlTmqHJW5aKjKU+d963vhFeV1FBJeqq895xpscvUE5mjD&#10;/ZPQ3dyHirObcZLfV+L0kYifMQ6J08Zi8/SJyDp1BW8dP1PhShAwcgK8f/gBXj98g/DhP+JMkCde&#10;JYSgYGc0LbPMnEpB3eX9arhoBcGtOJGEsqMJyNkdiQcJi3Elzg8zB32HP//bH/HNHz7HgC++xuTh&#10;QzF34jh4TRrLxnAsvAjvrNHD4TlhNG9PQMCsyVi+YBZiF8/FphBvpK4Kwb7VIXQGobi0dQ0VeBfK&#10;Ht5CTTpdUDkbX1rjdlFfUVotDzpWs5zblU6r3mok5M1GQm0S5aV9lrz86XSRq/NKdWAR4jYZACL5&#10;ty/AverrXiLnXwHc977fP94tQyu7f0LXWxfELoBdKuwGuLuHsNJid72hCiuAe60zYe0LsBtiKbed&#10;VhArmF2qLJZflpIV2Nwg/h7evrflcfdz3SUZ2g23VN/nfWZkfpRRUDf3xuDwGl+c3rAEr6kIORdT&#10;kHF6C+6krmGODcDeFZ64vy8WFQ/PoPLhaWSc24KLW8OxJdQDkV5jETRlMCI8R2PD4mnYGjwLKUvn&#10;YM+yedi3YgGOxfrhZJw/1TpQ5eAz3B5YuxiGkqdoMpWhwVhKeKnCTh06moxoc/JgoH03Fj1HFS1w&#10;Jg/wx6kR2BsxD5MGfoWv//jf8cNf/oj+LLl2jyy7apNhi1K0p7IWslJiWl5ZwUPg1d3mwX2TWZDg&#10;aq7tREVaMtV2AzPuWhQcXUt416Pw0Brkpq5E7omN0L+iSuY9oU2mRS5hlUoP82PYqLr1ZQRXeplp&#10;jR1VWYTWBa/MspKtU1UWczABpvI2EHgZuy3LwdrpEsTmm+Tc791jqGU+zdq7BgfpWHbPo0uRmjMZ&#10;22hfbySlUM1oL8092B0Rh9lffg1/Anx80UzkJK9C6f71KD+SjBrCW3spFbpLB1BFxS3Yx/8jZRUe&#10;JvjjauRsPFi7EEeo8P0//zO++MOf8e1fPsfoAQMxc9woAjwG82iZZ3N/xsgRmDpiKGaNHYEFkxiH&#10;PKchyns24vznYetSXxxcHYp9kUE4lbgK12SK6On9KH90BzrmX3u1VeVbBa+m1QUvq5HVoAZo8AAU&#10;iPn/qNwro7FkhpGAyxLlVQos4Npl1BW3BPhTB1ZviQJ/gpfV+S9stPv278v1uCgxoZPOKSkBVSDu&#10;LQU0SwDvJLhdVOtOKncnXyf76rRS3+J7uFXapcgupXaB7Orkcg+nFBjdILqBddfvIf69Arv33a93&#10;P/5Z1eOzyKJVvLgtAjuWz0HKCi+c2bQURwnY0ehFhGYujsR44wEBz6Niltw5jrK7R/HoSJxS5E3B&#10;M7B89kiEzhiOyHnjaZVnYkeIJwGei9TwBdgvdjnWV73f6YRgAhyMvau8cef4ZmahQtjritBoruCP&#10;5urE6mo284ejAhsrmKueoIb5NYsA39oSjN1hHpgw4Et89Yd/Qz8ejHKNH78po1B8/RCssj5yulzV&#10;4BLrIswv0mB8fI7wnoDuLu3xDenMSUHN1R2oovKWn9tE5duI8pPxKDmxDiXH1yJvXzjS90VBx6xs&#10;LZGJB66xy/WVLNphZYlpje0V0jkl4Mo2m2oryuu67azmbTnvW/EajWWv4Cx6AidVWw35pJJb06/z&#10;szFL09Lrbh9WefVxUhiO+E3H4UUeSF0wHbu8piJmj/auAADvfUlEQVTFcyYurklAl76VLuUjMs7f&#10;g+8PAxE9YhAerPRBccpalB7cjJpzMgnjCPRXDlF1tyJneyRerA/E1aUzkBY0GddWeuL5lgismD2F&#10;sePf8d2f/oQh332PKSNHwoOKO2fiWHjSRk8bMQxThg3ldqgaVuk7bTwBnoJo2ufEwAV0VASY8B5f&#10;G4YzG6JwdlM0rmzfgIw0OrXnr/gdmam2PBC1PLBqWtBQ3aJAFoAFXoFbTiGpSQrqfK+719llm13n&#10;fLmvwJVrI1GFnbTYjbyvt1NIDeDoVWC3CktnlkCsQO4D82/VF3AWVbKbufWtrFgpCioQuqEV5XXD&#10;22eGUd+Sx9ylXicA91FiN8Tu00wyMqyjnZ+/jwoLeP8neN2Au6GVcvdku8GVkud9JnNxX57ajPNJ&#10;S7GDCpcUMhsHYxbjDK3u9e3LcXtXJNJPJSHn3Fbk8mArv3scxTcP4g7t8+5V8xHnOwVLpg1BIBU4&#10;asEEZt6p2EIF3rV0HlKXe2NvJGv1AmYnXxxZtxhHuD28LohwPqSdIrymCtVx1SoAO/TobLIogOu1&#10;hch/fAHlj08h+/xm3Ngi46qnYVL/L5jf/ocCeODXXxLob3FlxxoYHjGnyvrRz2mZn1F1n5xSAyTq&#10;aJm1t5gLBd4r21FxIRll5zagRMAltEWHV1N5VyL/4ApkpIaj+uEpgpoJqygowZRRVAKkQPpbuW9n&#10;0y7ncisluVc6rNLRQNAbqdBNzMeNdBkNBNgu456zbqmxyGbpfWYOl6sulp1Kxt11gTju70GI5+CQ&#10;72ykzp+B3Z4EcPkqNJdbCPAHNFY6sGVBAPbPnoicDUtRvk/mCO+E9jwbprQ9KDu0CS82heJKxGwc&#10;XTQGx31G4ebyWXi0eg6uxfpj4g/f8Xtjo/fXLzBuKEEdPUpdFtaDNX30CEwZPhhThw8hwHL1jNFq&#10;ZlLo3CmuU0gyJpoKfHj1EpyMj8DJ9atwYu0K/r4hhDkOr9PSYC7QoFnDA6yqlbm/idXM74YHmcaV&#10;g0WZpeS0kfQ+uwZtEE4Ls7BVMnAfgNXFzVwK3NLA+xS8Parae3OwLJ3jXl7nnxS5F2g1h1fdJ6eZ&#10;RJmpwFRFOd3UTTssECsA3xJmOd/LfaW4/wJcd/UFWEHcC3BfS+1WYalONhzyOZQK90LpBvT/VH1B&#10;dUPsBtn9HnL7s8Ibe/H4WALObVqCbWGzCbAHzm4Mw8P96/DkcByeHlmPjJNJeM3KPLMVZbePovD6&#10;XlzftQpbwzypuuMQOGkw/Fkr545FHK1gciAt9DIv7AlbgF0r5mN3lDf2RC3EXir61tBZuHN4E3+8&#10;UjQaSlRPt6z80WTVoMNpoAob0Gitgb22CLq8hyih/X11cr0CeNey6Zg26Et8+6d/54H4ubqA+OBv&#10;v8DmZQtQeW0vamXigdjlB1Td+0dQS+WtvbMPmuu7UXlxK0rPbUTJ6fW0y7EoUOBGImdvBDL3LEU6&#10;LXol831TNe0ggbQzxzbUFFBN8tVUxqaaPO7zvmpWVT63LNmyBGA1zrkqHc6K53CWPiW4z9BYyC3z&#10;r9hnuyze/pr2WWYdPRL1PYLqi7uQS7t7M9oXZ0MW4HyYH86F+hBmbxyYP5s1H9pH2eh28iBt+Bmv&#10;T1zFxUAvlO1czdy7FZrTqag8vh15u2ORvnkZrsb4In76KCwfORDrZ4zBATYKh/xnI2L6GPzwhz/h&#10;+z9/iVH9Byh4Z1J9p4+l8o4ZhUlU3UlDB1GBB2Hm2OGYN3EUFosCz5nC/DsPyaF+SFkegCME+Pja&#10;cEatZdgZ5o/4RQsQt2AOLiYlofZlARxldsaGBpiLHYwaArGoMQ82sdO9nVkqD8v5316AZbK+TFaQ&#10;EoBb6rvYoHeinRC3OQXgN+p0jBtgVSoL954PbqUSKzV2lSizu5e6s42gq+GWv43UkvPF3X0A7gue&#10;gq8XYJka2Bdc9+1/BbD7tX3LBS9fSwWWxkQAbukDZl+I/1WHljwuJc8VaH9fCmYBuOTWfjw5uh6n&#10;EgKQHDING4Om4nRiCG7ujMT9vdEEOQbPCPKzQ3F4Tpjzr6YiM207Lm4Jo+VegDDm3sWTBiFg8hCE&#10;e45C7CK52PQsZqY52M4MvH25F7ZFsLjdEc5t+FyUPr9E21wKh4HZ11aNZlajuRqdDSaVf+v1ZbTW&#10;pTCVvFDjrbPOb8Gl5EDsCJ2KGYO/xnd//gP6f/k5Bn/zJQZ9+yUCpo3AK36+SrkG7+0D0BDkmpv7&#10;UH09FVVU3opL21BCy1x0aj3yjjAKHIwkOCvxes8y1lI82R6MkiupaFXzj8vQSGAF3iZtCQ+6EiqH&#10;LCzAx7S8T8OSxwRugViBnKsGbDRUvEIDM7KzmLa5SK5jxOwro8Nyb7oW58u4CsuzNJgenEbtjQMo&#10;O7sV6TtX4s4af1xa7ovLEf64vDIIZ0MX44TPAuybPQuZR84qgNvqP8BZZsLL5ASUyvJAx1JQeTKF&#10;8K5DQcoaPNm8AlEek+FJazxx8BD0+/NfMLZff4z7YQB+/Fwavb/yu/pOXRt4+pjR8Jg4ATPGjeft&#10;YRg3ZCAmsqYQ4jkTRmH+lDHwmz4Oq709EEdXsHnJQqTycx1evQwH5WodchH4hZ6I8JyONV4eOJ8Y&#10;j9Jbj2HJ1cNW5IApvx5mbm1lhLiKdlpDO02IpRprXZlYVFhysHRitVg6qMSdBFgg5v1KkVlq3i+f&#10;w2pr/OceaRfIMrFAQBZQf1e90wz7DvpQKszqJmAyztldb1TPNUu2rC7Jy5J9pQi1gN2lMjEB7VN9&#10;4f99KYjFRsv4aTYoLU3/2Jn1CVgnvwNVHb1buY+PO1wAu5XXKTORZGSXDMu0uraf5V/bjSdU4DMb&#10;g7A+YBLW+0+iRQrCFWbiO7IqxL5IPNi3Wo2ienwwFvnXUpFBO316QzDVeg5CZ4/GookEeOowrJg3&#10;lq+fhk1LZiEpdDaSl3piy7K5VGppxeci0W8GTiStYCucB4e+GE5DOZos5WqpniZzDa2TgT+aEU7m&#10;33oCrC9+juJ7x5B7eReu71yGPeEz4TnsW3z3lz9gwNd/xRCqr1zxYdqQ73Aq1g/5J9aj/PJOVF7d&#10;RZhTUH5ph7oOb/GZjSg8EYeCI2uRczAKWXuXI4d2OX1XCB5vC0BB2la0VOegzViNFpl7TGBl26ov&#10;R4eRDoGfU0Bu0bkgdoHsUuZGKnYT7XQjbXdTRQYtLyEW9aXyNkr2zbmlRoTJcE45Ly1DOI33jqPm&#10;ciryjyQQ4Ei83LYKd+OW4npUAK4wZ16OCML5IFpWr9m4FB2LNl0LOmw8EJkXq67cRMHWdag4lITS&#10;o1tRsCsOLzavQbzXTEwbOABzx09A/y++xNd/+hzf/vkrgvslG7wv2OB9g1EDqbKjRhHcsQreKaPG&#10;YOzgQawBGD+oP6bTPs8ZOwLzJ49C8OxJbIxnY1PgPKrtQhyMXoL9q0KUlV4fsIBuayaW02bvoBJf&#10;2ZpAd5aGuudlMOdYYcm3wVpoRz3V2F7ZBGd1MxtFV8eWAOzOxGq5HNUbTYst62ARZDUOuve0kpxK&#10;UkMppTeaVrpN8nAvxALmbxD/tu++LcDK1l1yW9RXAHbl4d/OD0t9ysksdZ88Lh1i3Hf3QguQsnWr&#10;trvcdrkvuO7qdPdM8+/LKC0ZiSUwflJhgZagttjpUNQkBhfYbgV2l0tx+ToZV927hpYsBPBZ5vnt&#10;eERlPb4+ENGLxiN+8SSc3RDCXLlCAXx33yo19PEus/CjA7Eovr4PT48n4mCsD9Yung7/6SPgNW4A&#10;gmeMYos9EQkB05FICy3AbqGNTg6ZS1X3xIZAGewxAQ/PpqLFWAq7LJtDSAzMjbryDOYgLQE2Koib&#10;qMZ2QiMAVz49i8wL23Br1zIcWDkbi9lY9PviD2px+KHffYURP36PUf2+piJMwvM9q5B3gtk2bTPK&#10;WMVnk1B8eiPyj61TAzNy96/G630RSKfqZqSE4jFteebJBAKYwQNGhzZTNVoNZfx85WgTa89qlymO&#10;JoG4jEpcjFZC3FJbyLxHeAViAZgZuYH/QwPhbSx/jkax0EWP0FRIBZb1nmU4Z++URsuDU6i9RvU9&#10;vRVZe2IUwDn7E/B8ZyxurgvBtehgXF0ZjPNLfHDEew4O+/jCml6CnqZfmYV7YC+sQda2ROTvjUXt&#10;pYO4tS4SkTOnEt4h8J4yDaN/HIBvqLY/fPEtfvjrd+j3+dcsfk9U4ikjRtE2E17mXgF53JChGE3o&#10;xw6m+jL/ypUL51GBF00Zi/B5UxHvK6cCF2HvKj/sivDFDmbhdb5zqLyTscJzKjYHeeMo7fT5xEg6&#10;tP2ouPsKxky5TrAZNgLsKCHAhNhR1UinQohrqBzMyU06HqC00pKHXRALzNIzLarMfTWZoYv/L8Ht&#10;PZ0kHVrtosaixMzAblilg6vv1l19oXYD7LLQ7t5oF8DufTfAUv8AtjymnsPnqqGa/3uABVZ3/Xaf&#10;65RSp4zW4mdpbnCdExYgZauAFXClbLxP4O6FVuCW7ScVZonqCrhSDmMjPsu7tAf39q9FKjPqSu/x&#10;2Bg8A+c3hqpTRDd2r8DNPRG4u3sV7qQQ5j1RKLi8Gw9oqfesXohVCyZi0aRhBHgQgpi9ouZP4A88&#10;lS20BzaFzMPGJXMJtAfvm4lIr0mI8p0OTf4j1GvzYKXiGcpeQUtI6wlGMzOwUmAZzGGqgp02WldC&#10;gJ+cQfqZZNwgcEdi5iJs1igM/PJP6PflH2mhv1Ajs4Z9/xW8xw1EWtxipO+nPT5OW3kyHvnH45Bz&#10;NBZZh6KRuT8KGfxfXrIheLEjmPAG4RmdhY1Wt4OZu1X+vrgA/u0OVqeVZalCF7cd3LabKtTKIG38&#10;rApgqrBk4qbKHCpvFsElwBUv0VD2W+6VGVIywcKeflmNuzbdOapWASk/swN5B+KRvpWNybYVKDy8&#10;AZn7EvFwwwrcWiMdUUE4F8gsvMgLB+fNYXa/hXctv6jTLl22t3h14AhuronA89RtCJ06GXNGjcaC&#10;SVPhOX4qvvkj7fJfv8X3X/5AiH9Av79+w+/pB0wYPByzRo/D9NFjMHUMbTat9Ejm4dEDB6oLsU8f&#10;NRxzxo+k+o6F79RxWDVvBrYELcAeWvuU8EXYGuKN9fw80bTMkXOmIcFvHk7GhuPiptW4khyNx6l0&#10;AxeuQfeyHKZcI6y5Ftjz6mErZi6uaICzigcdq6FGlFgAds0DVpMaeju1pJoJcLNYam7bZWVKG2/L&#10;6ox2ObVEZZZOLcIqaubunXbd/keQ+6qvu1wqLID+M7TucoPdF2DpiFKPEcz/nQKrHmeltq7tbyUQ&#10;/0KAZXDHe+bdN5+AVBDXs0FjuZfQkTm+LXJbbanSBFvGUPcFWOYQfwL46ZFEXKMKbKbV9Z88kNmV&#10;tm3LclzdHkHbugLXdoTjdgrVOCWSIEchn3b29r5o1TEVPnc85owZgHkEeMmsMYhZNA2xPtOwRm2n&#10;Mz/N4n0zEO0zE8HTRyJl7VI4tdmwVL5CLfOhlgd4fS0hICBNlhp+4DpmYq0axOE0VMBQ/AyF947i&#10;4aFY3NgZisMEONxjOIZ98xeq8F8w8JvPMZzwjvj+G0we+D22B3vgwdYleJFKMAhy5oFovCa4r/au&#10;xLOUMDzdzry7OQCPkn3wdPdymLJuotNGaFntBLVNpjNyv5NAd3K/k9lcHheAO0y008zs7XpmYrHS&#10;tQJwLi10NhplqCTzrwyXbKL6NpUw/+bfQ0PuHTgzmX1lBtTDM2pigebiHpSe2kz1jcarzcuQvSuG&#10;1n478qlg2bv24HnyVtyPi8fVFatwc3Usri2Pwe2EPWg3yMKA7/DG8QFVL4qRsDAIa+Z5Y96osZg7&#10;dgKCPedixqjx+OoPXypwfyTA/b/8DgO++gGjBwzDtJFj4TFuAovWmTl5LHPyaKr2OG6njRyBmaNH&#10;uNR36niEeEzBer+52B3ui93LfWibCe9iT6wm1FFzZjAKzUUqG5lLG6Nwg3b+5rZY3EtJRPqxQ6i6&#10;kw5jhg6WHEKcQyudZyfEDjioxM5KtxILxO3qFJOsf+We2KDGRlORm6nGzWpOMFWI9rrFSottI9T1&#10;BFnODcsa0WKpZaIDtwpisdZ9QHaXG1z31r3kzr8qtxr3ra6uPo9L9drpviWgKpVVavt7iN0KzC3/&#10;fktTt0tVFYz8HphpVXHfDbFMapBq7V1aR56r8q+8pjcDO829AD8/vglpm8Ow1n8GFk8YoM7RXt2+&#10;ksCs6q0VuEGIZTL+tW3hyLmwQ/VAb1s+B8FUw1mjfoTn2AEInDkaUd7TEENYVy2Yikjur/SejmVU&#10;3qXzJiGQAD+5eBCW8mfQFT6gPX5CK0V4TaUK4BaC22qv41ajhlGaqnKhzX2ISpk0QTv88GA0LmwK&#10;ROzCsRj57Z95cH6Bwd9/iSEEeFS/7zDq+6+xdNownIudj3tbA/Foewie7FiGp6wXu8LwePsSPEoK&#10;wN313rhD9a3l+3aLPRZA7QTWrlHVZdfiDaurnvss9Tif12ksYx4WgIupwmKjpRNLTh/JdMFXVOEX&#10;aC4TgPl/Mfs2EuBGATiL9vnVVVifpKllezTMvuWMIC+TlyB9SyTy9+9H1Zk70F3NRt3NYpgeaGF9&#10;WgfTMw2cVLCmQhvSTz9G3Ws9PjiZr+p78K7pI05tOwS/sZMRMm0Wf4fZWL7Ql3BOZu79lvHiRwz8&#10;qh8Gffk9G7hBmDhMlHcCZo2fiBljxmLi0OEYNWAgxgwaiknDhqsBHLNG0UkR4ICZkxA5fxaz73yV&#10;fZOD59BBzaIiT8GqOVMQTWu9JXgBjsYsxWWq781t63Bj2xrWWjzeux15Zy+i9hH/j0wTTNkWmLMJ&#10;cX497MW00yVOOCoIsZwnZiaWrVPjWsROOraaCLI6T8xqMvA2q8Uk+Zhbi0BMm00VlmoXkLltoa1u&#10;pqo1N4i9dmXk36vwbwATLAXwb+eGf1//BPA/PPbPALvVVyCVaqdN/w1g2XfB3SWP83O0tbgWuGsi&#10;jNIR5V5Ox11qdY7eUjDLPrdugCU/yxxih6nRBfCDowk4kbgEK2Q20fShOB4XiMu0dbd2rcbVbctx&#10;cXMoLiQFI21DIG6mrERO2jac3xSKhMCZzL/MVCP78wDoD99poxA+fypWLJzOmoHQeZMRPJfgshZ7&#10;jEVC+ELo8h9AV/wARh7sdi3VS1+kRmIJwDKMss2uVwBbmC3ryjKowC9Q/vKKUuGcyzv5mSKwdcl0&#10;TBnwBfp/8WcMooUWgEf0k4z3FeaM+B47l0zBJUJ6a5Mv7m5ejAeE9fHWIDxIXozbiT64sXExqmln&#10;25lru/i3OuurqWyE1lnrKu53y7RGQizq204VFgUWgNsNJbTRRejQycogzL+q8yqdRXjd6lss2fc+&#10;GvPuqLnIDiqwmhH1LA2GO4dReY72efdqvNwYhvyDosiZqL1QDk1aNarP1UB7XQ/TQxtsGY1oKmNr&#10;relBcyVtV0U7GxcqSMN79DT/DGNRHdYHhmO1lzdWey9kPAmgRZ6C7z/vh/5fD8CAL/thMCEeO3AE&#10;po2eTLinwmP8JEwaPpLKO1jZ5wlDh2HyiBG0zyPgOWYE49AYLJ8/kxFoPjYS4KQgL2wInIsYb0Yg&#10;Arx67hQk+szCgVX+OBMXhnPxYbTPkbi+NVpBfHtHAp4eSEHZtYcwvNTS4ZhgyDbBnNfbsUWQrUUO&#10;WmqqRyXBrWphPqYdlIXseju5mtSILR7cakugjcyGZm6pxmrElpxm6oVY9lscBN7JfQIsPdWyyN0/&#10;ACynldoFXvc5YRe8su1bfUHt+5y+9wvQaigmoXX3Yncp9ZXJ/S5Q3QD/Vr3q3KvAba38PRvZQNEa&#10;C6S/B9hdDb3bZtmK6vbCq+YPC8Cywod0Yt07uh771vhh2ZwxiFwwAacJ87UdkbhGFb5Ei3dyvT8z&#10;cTBOx0tvYzgyz23ByfggrPObgUWTR2Lq8AGYOmIAfGeOV8CGek0lvFNp6SYjYBbhnUV7N3ciXt85&#10;DUdtFrNvpoK3XgCuK1QAq5FY9Tq2qgY4DOUwVmXDWsOMXPoKdYVP1KSKglsH8eLEelyicvlMGoD+&#10;f/13Zrs/q/w7igCPZE3s/yWiZg/HsRUeuLR2Hq4neuM2Qb61YSGuxHnh4c4w1BDe1roCtNOyd7HR&#10;eCOwNujwtrFOVbdTpwCWUva510K7AW7XFxLgfLRpctHGHN9CgGVRgeayZ2imq2guovoWin2+TXhd&#10;Pc/1zy+rzitZ76rocDyydtDa79oOw61CVKdpUH6sHFWnKqC9oIHuig41F2tReZ77t0zQP6KKPbei&#10;vrAJrYYefqZ36Gr4CR/b/obMG08IWijiF/lhnX8wJhDW7//aDwO+HkgF/pGN2iBMGSGqOxWzx0+j&#10;Co/HuEHDCO8gQjyI6juCdpqAjxyGeeNH00VNRtRCD2xk9t0UuAAbguZTfWdjNRvmVfMmYt3CaUhl&#10;Q3xyTRDOrw/DeQKclsAcvHEFQY7CtS1r8GhPMrJPnUPNgxwYM/Uw5liYic3csqjIplwrbEW9HVwl&#10;jagvc37KyKqTS8uDt5YHrAAsnV1GqpWJSiQASyeXtRMtzMTNtNSSj9U+q5Ugt/cO+vg9wDJft6OD&#10;ABNINbijF1oFdh+o3eV+3F1ueN2PuxfNU8/tVVk17lkg7bXQvwdYJjm4AZbTSepUEcFUsPb2Kv9D&#10;9d6vrmAollng7QXYbmED6LbQl6mqO1ctQOCUIVTVWTiXvAyXmX+vyDV7CfCZhCCcIdQyTjotORwv&#10;TyfhyFp/rPKegrnjh2DysH48MAZh4fRx8J89CUvmTuN2Mhbxtt/0CfCeNAIHk6Jgr86Ateol4RWA&#10;c1CvyWMrW4xGY4WyzG2EqZUQO5h9ZXhlnczsYdasr8lGDZWs8M4RvD6TjHt7IpEYMBVjv/8cg7/+&#10;Cy3iX9WkhhHffYmx336BhcO/w1af8Ti1YgYuEdqrCd64mRyAzLNb1MXE2ghvK/Os5Fyxy92EV6ov&#10;xG97IVYAW2mfzXI6ifbZKOeEC9CmI7wEuJ35t60qner7jOr7GI2Et6GA8ObLogJU3/QrsD+/BBvt&#10;s1w5QoZNFu5bh5zULYQ3G9orGlReqIblngWWR1aYn/LgflEP02Mz9A+MMDwyoT69CfonVmge6WHO&#10;tKOpsh1tlh5+9o941/ARhXdfI23bAWyPWo9h3wxh/h2EgdwO+XYwJgwZh5ljptE6TyfEk6i2o2id&#10;h7CGYvyQ4ZhEKz191Ch4jBmJRVPGIdRjKtb6eGITAd4Q4IV4v9lYSeVdyRgU7zsde8K8cWrNEpxZ&#10;F4Rz64NxIZEQr1+GCxvCcH3LatzaGYv7u9bj2f5U5Fy/g9o8DeornTDk8X95TUudToAz+L9mU4nz&#10;HFRkKTvqiwmxZORqsdYCMQ9sdbqJiqynAhsIq4yfVueOXeeIW1W5cnEL1VhB3NtL7Rp2KRATUHWe&#10;mA0fQVWjtXoHVrhKYOZj3LoXwpPqC+j/ruRx13NolQVSUeB/Ul9aad4nHViydVl5OR8sY6PfoMnR&#10;qeBUa2NRTd3w9t3/dB+fo6Duzb/yHKXAadvDsDl8LvwmDsCOiAU4l7QMF5l1L20J4w8TgrMEWIY/&#10;pq7wwoXkCDw5tgGpkQuZu0bDc/xgTB7eD1NHDsC8yaPgO2M8AjwmwYdq7DlhhOrVXMmDQNbQqmdO&#10;tFWmw1aTToCzCWY+HBo5F1zJLCAAa+n3a1FfVwazlsrM3Omk6pkqMlD1+jrybx9mFiTAe1fjSMxC&#10;LBo3CEO+/hzDv/srRhBcsdCjvvkrpn3/J8TOHIRDQRNwJGyKWour7tVFdNblU0GpolR86Zx6Y6fK&#10;NhJaAVeApX3uadSrktsq/0pHlqWCAPN1hNcFcD5adTlor2WxcWmrfoXmCsJb8gANRffgyLsFR/Z1&#10;OKm+jpeuC7BZ5IoL946pCQeFhzYT5Ksw3NWi/DzhJZyObCrRayes6XbYMhvgyKFFymELy21DYSff&#10;sw2mlzboX/LgL6AFLW9SPbkdlo/8rL+qXGwqMeLi/ouYP2URG7ZhGN2f8Wa0wDsTHhNm0EZPwNhB&#10;QzBCqS+t83A+TqA9xo7B3AmjGYcmqOwbv3iuUt54vzlYQ+scMWcyndlUbA+Zi5NRATi3JgTnCPAF&#10;HheXN4XjavJK1gq1vbtrLe7ujkPGlTNUCQMaG5np7C0w11hQRzXWPqyF8akBxhesV0aVk82ZFthy&#10;CXER8zH/L4FYzhmrnCwgE2J1zpi5WK3cIdMPBWIpKwF252IqsNhpGbkl46fdgz7U9MO+M5j6gNvR&#10;1k3V7OJ+N+R6wOqC3tzKlQd/D7BbifuWgK4GahBMgVNVO0upcl+AfyvXkkAuiBv5WWXJHXeHlBvc&#10;/1uYeZ88Xynw2a1hWBc4DQFTB2N3pA9ObwzBhc20RawzCcE4GReAw9E+2BU2hwAvx71D8dgc6olg&#10;5tqZYwaxlf+euaof5kwYjoVTx7LGwIswzx4/ArPGDMXFQ8nMOOmwMCNaKzNgoQpbql8rgG3VBWrx&#10;umZmUQG4rb4OpppC2AlaGxXQbijl82VpnTsounccL05vxv19MTjPPB7pNR5Dv/ijgneU5OAfvsSo&#10;7/6MM1ujkMbPnDhnEI6x4bGXPEOPoxdGVjcz71vm3LfOOmZJPd41cdvQpxoJtlNDwJmNRX0tVGtz&#10;KTpMzL8EuE2fj446ATibAGeitZrZt/yRAripQK4yKOs8X1bq66D6WgmvWdajunkINVTgkuP7UXM5&#10;HbW3dDA9ssOeSVjzmmHPbYY1pxE22S9oRT3LXtgGR3E7nCy5T90uoYUqa0Z9BbNQDbOh7i1Bfs/P&#10;/BG/dP4vPLjwBGO+H4tpw6dg1rgZ8Jo6lwDP5G80FqP6M/v+OFip79SRIzFz9Eg2wqPgNWk0QmdP&#10;QZzvXAWwjL5a6zObuXcGrfNUrPebiX0Ri3BmTTDOstLignExIYSquxI3t9E6E+Brmwlwyhrc3BkH&#10;fUUemrr5PzgdsNRbYbKYYSg3ouaFhk5CA+2DGugealD3RKdgNr8mxFRk1dFV1qQaKBn88RvE7Z8A&#10;dp0zdp1marPQjQjAVGHVodWrxtIz3dbsqvaW7k9DK2UBgDedorY9LCp1Szvq6+vhdDgJr1yBXxYD&#10;EGXtY5H5GrHdv1lvF7RqbHUfQF3qyue28Tl97lODR1h9n+MGuImfs5FZWC1u1wukLPTe2KfU1Qt/&#10;B68bYLuhAZ8dTgxEuNcoBE4fgv1r/NUgjoubl6ssfFzgjfHFkVh/7KRKn6cCX9u9RlntwFnjeBAM&#10;ZGv+LSbSRnuOG66moC2YMhazJ4ziY4MQzoOghvCZS5/AWPwMxtKnBPI5VfUV7BrCS7WVQRsyF1gA&#10;dhqqYNOXq7WxZJJ/PUE20kprsm+j4ulZvDi7Fa9OJuNsvA+z31RM+vFLjKQKj6X6Dvzi33BoSzQ0&#10;909gr984pARMVgvC/9RuQRffr8uhI8i1eE8431F1exoNeNskiivKW0uQdareNhBeRw1Bl3PAor4C&#10;bzHVt4gZtJAA56FdR+VlFGivylBzkRvKHqKJ6ttE6yzqa319Wa0CItZZVvuQZV21V/ai4sxWlJ44&#10;zG02jA9sqM/kj5DDFjjfVfX5hLMPvKqKOwgtrVZZBxrLmQurmAk1nbSZsiB6t1JiWbamzdqDd61/&#10;R+mraswdPQ+eYz3ogGZi7qTZmM4MPIb5eDTt81hmYLHS0nE1e5yMuhqNxTMmIHwuQfUX9Z1HkGch&#10;ev50rJ43HdHeM7B5qRePg8U4vTaQFtof5+IJ8KZluL5tJW7vjFIgiwrfSYnG7d3xMNeWwt7ogMFg&#10;gNagQ52hFnru66oMPB60qHlWBc2DStTcrYL2fg1BpjKnm2ClEltkGGYhLXYpFbmS34+cP+6FWJTY&#10;1TtNVTYyF5tZ0jvNaqYaN1pou22EndZUxh23NXcR3m4C1IPurnfo6e6hwrJ6+F29owJ3tsNs4mfU&#10;1BCqNrx7SxstFy4j5H3hlQytqv2fx1a7lVfl7d5y3yf1++cJvJLRpWSMd5O9w2WjCacCuE85CahA&#10;Kve7wf0ngA/EByJkzihEzB+Ho3FBOLVhCc4mh+JMUggOr/NVExD2rvbFpuBZuLQzGue2ruQPPQu+&#10;00azVZdRPD9gMkH2nDgKcyePwWxup46R2S39cWF/Eowlj1HFDFtX+IgAP4G1Wmx0Dpy1RWgkoNKB&#10;JcvJtlg1sOpKeLuGrWkdf4wa5mFa6PIMlDy/jLzbR5B1KQUvjm+gtQ+iI/Cg7R+E4V//CcO++Hds&#10;iPCFM+8enq3n5/cagxep6/FLu5k2mZaYVvlNL6AfqbjvFbi9drmBavypNFRnwmuvwhvC2yXqaxHb&#10;XYxWPbOvFO1zq/Y1WhgJWitforlMsu9dlXsbc6XX+Rpsry7DJsvv3D+Dutu0ztcPqKVtStj4FB/a&#10;jaozz2B7yYM1y0n7yB+nkAAXtVJt29BQ8gYNxV1wFHVQeTvhLH1DVaKNLucPXU14tcxPdVQPQzft&#10;ZI9a2UKNKba8ZSP1EW2mt0heuRnzJ8zFvImemDF+BsYPH4+R/YcR4mH8zcYQ4NGYNXY05k8aA1/J&#10;vrMnI9bPE+sDCHDgHMQunI4oKu/qeTOxgVDvWu6NI9GLcXKtP87Eu6zzJQJ8OSkMN3eswqXkcMIc&#10;ievbI3F1WzTyn15Dc7MNxnoTAa5Dra4WOr2OW1a1FnXlWhgKaqF5UoHK26WopSLXPqqF4RmtdQbz&#10;f6YZxhwrzITZVkplrmqgY6MysxwalpYHsY4HvZ5gE+QmE78/kwAgCsXv0UxFszShvfkNgZQL9LEI&#10;7gdC+/7dW5Zr+66nG06nDZVVxTCZ6tDN53V1SiZmCaxU7g5acJnC2N4qltw1CqwvqO59AVNZ9j6P&#10;/atyP/cTwA42PAKw+vwCLZW4jqV3wl7HhkxnhY1bu7FB/Y9OE8E18rHe+mz3msVsgYcjxm8a9q32&#10;wb6YRTic4I8Tm4JxKM4Pe1Z7Y/vyBbTN83BlVwxObQqjxZqJhZNGYNLQ/hg/qB+mjBjEzCu2mS37&#10;mGGYMGIIFs4ch+JnlwnwI2hy78BUxoO2Kh31mhxmYOZf5lynsZQtTzmamXcbTJVU3FJaIunMIsA2&#10;LQEuUQCXp99AAS10/vVUPDmyFtdp+w+s8MCqOcMx4Yc/IH7JHNrXe6jYHwfzwUTUJK1C9d6N+KAv&#10;RVcvrO8a6/CB8H5sNnCf1cD7WG5wu50Et6HGBbDNrb5lVF9+JmMhc28ewc1Cq4bw1sh532doKnuC&#10;pmIZcXUbTlpnR+ZV1L+ibX6WBsujszDeOwWDrGBybT8B3oWioxvxemcMsvbsgvY6G7JXFoLbRkgJ&#10;bBmtVBkzY9kbNJYyH5Xyxy17i4ZyAkzltVfwh67hY9oeNNE2txjeKFhVmd8S4m42gm/ZWP0NeQ+L&#10;2MD6sUH1wuQx0zFq6BiMGjhS2ejJI2ivR49j5HFdjXDJjMmIYvZNCJiHBH9ZB9oDsT4zsHr+NEQv&#10;mIVtSxbgcBSPh9ggAhyAtMQQBe8VQns5iSAzakldJ8iXN0fgEr/7M1v4G6UdR2ZmOopKClBVU0Z4&#10;q1FXVwO9UQeNTgudTk+rrUfJk0LUZWgIrQ7al9UsDQyZRgJscvVe5xpgKeX3RGjrqxwwV1hhqbGi&#10;vtYBq9YOW61TKZXDyH19PSw84E1avl6rR73JTAvdzEzb2Qutqz68d9XHD+8IbRvdQRU/XyVamtsI&#10;sKjuW2W922nBOwhte2+JJXePAJNyQ+ved2/dEP8rmP8BYOnMoltQS8lKxxQBduj5v+gaUa9z8H+z&#10;wKTh/6+zkA06EiMbLwHYxEbNKGXHZ1tWLkQAAU4I9kRqlC/2xy7GEWbfg/EB2Bvrq6YBbgvzwsYg&#10;D1ymRToaH4IY72nwmjhcKfD4Ad9j6rCB8Bg7AjNGij0bitGDB2D1koXQU3Xrih7CUPIElgoesMyz&#10;or4CsFhoAdgp54GpwuaaAjQQ5FarLK1DgKnIZk0eLXQGDEXPoM24iowL2/H6bDIe7o3ChYRFWDtv&#10;KC5tj0GnJh3GS3uh3R4Fw+YoGDdFoCzMG9bTe/GWDUQ3If7QZMS75jq8a9HjvQJa4HVZZgVvb711&#10;VLvUtxfedoMM3MhHW20WWqTDquoZbTPBpfI2Fbusc2OerD8t1yu+QHiZeWXBPFlri9bZQOdQS4Bl&#10;3m9uajSeM5682ByDzF1bUXz2MuzZerRUvoWjgja5olnZZGc57XHlG9plKgTvF4CdVbyvphsNmh40&#10;1vJAUh06PLDMVAnaZzfA7fW0gfafcGznacwcMwfjR0zFyMHjMHbIWEwaNh7TR0/CnMlTsWDqFCye&#10;NhHhs6djjZq074V4Rp44Xw/a5qmEdyqhlhFXvji+Jkgp8HEeG9KpeS6ROXhjKC5sWopz3F6llb5K&#10;Z3Zl+2oeP0vp6KbCQ1b5mDkdiwMWYu/BnXj28gFy8zNQU1OuIK6ltTZbzaguK0fuywwYa3QwVNei&#10;tqyav7ueymOEhRDqK2sIpgnNTh7cJiv0NbTjWmbnWj6m4VZex+c4aNFbGmk9mWntJj0fr0atKCvh&#10;bGg0M9u2K2hFeT+8d9X7d914/56NYpOdCmxEU2MrIXtL5eX3SFBdOVq2cn7ZtZXs6i43yFJ9b7vB&#10;/j3Abnil3O8h57Cb6ttpo+kcRIWpwHZdA+GlQ9OYoK9ivNAYCbBDKbRsXfA6uE+AE0LnYtm8CdjE&#10;7bawedhNiA+wpT0QG4B9VOddq7yVfZaZRzdS1/G+QER4TcasCUMxbviPGDPoe4wf1p+2eTimjBqO&#10;iSOGYdSAH7EpMlhl37qiR1Rf5l6CaKnKpYXOpfq6FNiuL+aHKuWHLWQVo8laxUyjoaWuZbCv4Q+Y&#10;rwCWc8EVLy4h9/peZKdtxZODsbi40Q8py6bDmnEduisHULs3DvrNK1C9ZC6q2djYogKgWemLllun&#10;8c5eTRWmArPeNbuzrpbASt4lsCyBt8tB61xfSYCl46r3vK9czqU2G6016WiueIrGsvtUR0Ir4ObT&#10;OudRfZl7HekX4Xgui8SfgOGeXJrlgLo0qVyytPLsDuQfXIvMlOV4khSKx5tX4kFyBO4mRaL4wmV0&#10;VLWgtbaHattOJWbuLacqV1Jxq7sILjNwFVtpN7za97TQPFAIsKjvbwDzALKxZa9/h7fNv8Be24zl&#10;fqswbugUjBk6GROGTVK90nMne2DhDMaPmTPU2s9R3nNpn5l7F89BIlV4rc8srFk4jTZ6CnawETyw&#10;yhfHBN41ATjN7Htu4xKcTgzEhc3LkJa0DGc3LlNnJ9KSV2LbSn94TxvH42EQxrEhnzhxNE6dO47y&#10;qlJoaqtQralglcNiNcBmo7rQtpqtehSX5CEz6yXvM8Fo1sFk0cHRYIaNDbndrkdjswWORhPtLqG2&#10;0Hpry1VpWVWluch6egcl2a+YYam0BPPd2w7mXtpRK1VdUwRdHTM5Y1lnZzMf6yK83Z9Knv/mTRca&#10;GpoJcDvh4veqlPaNWlFSerRbZICInJ7q3Rfr6y43iH1LgSyg9gG2b7mBl2pukBwsKsxG2kyIxUIT&#10;4HoCbK4xQs9GzUgVFnchmVcAFnDd9dnaJfMQ6jkWaxdPZf6ZgZQVMvneR3Vo7Y32RcpKb2xeNg87&#10;VyxSCrxtxUIsnTcZM8cPxdih/TCGGXj88IGYPGqomhg+eaQMku+HnfGrCPBz6OVqBeUvYS6T00hU&#10;4OosdWrILMvR6GRJHVoomQxgljnBNSr7yraBWydttVofuugpqtOvofTBCRRc3Y3HB6NwMSkI5fdP&#10;wnDrOGoObISR1tmQGA6N/3SUzB6OOv4vdUs8UB0TgOb06+ixVeODvRY9BNfd09xNsFVvs6oqdNSX&#10;o4O5t4OuoMNYjHYdM28tM6+C95nqaXYW36XtvQN77nXYc6i62bTNry/C9uIcbE9lgfij6iJl6hKk&#10;l3cR3i0oOhyHvH2r8Sw5GPc2BODBljBcSwjB1XWheLZ7IyruPEKXkZZKQyUup52qYovMvCvwNkin&#10;VY2or9hn/tjKPrsUuI2q22F9p6YayoLobfXMZw7ebvqAn9/+J7Ke5GL2BC9MGjmTDewseE7yxPyp&#10;nvCb5YnAWbOwwssTMb7zsdZ/PuIJb2LgPKzz86DDkg6tWdi1wofK64+j0X44KfAmBuFUnA8hDlLz&#10;wS8yypxYT1tN9U2O8KOqj+UxMQBDBg7EqCEDcIzK29zOA7LRDivhNNtobesJocMKq90CIwGu01fD&#10;ZNYyhxYRWAPsTt5PiOvtRjicArEONv5uFlsNSsteo04uemcoY0NQgBqKwPNnN5D7+gFqpOe70YbW&#10;VieammxobKTNrtfDoK+AwVBBy14Go7GajUQdYbWgpdWOdn62zs5W2uYuQtVJSDvQ3tiFNqpiSwOV&#10;sYEuSLaNnSzZdhFa17BNKXncvf8b0K7e79berXvmlFud3fUJYL6mkX+voZ4NtbWNKkwrTYjr6xgR&#10;NBa6EgMMykabCWz9J3BtehusdVZ8FjpvEpbNHY84HvDxi6chmUq7M2IhIfaj+i5U+Tdp6TxsW+6N&#10;C9si2cr6IsBzAjwmjmDWHYDRg37A2MH9MXn4YFrqwbTQQwj1AKRuioWl7CUBfgxTyTPUFTyiFX5C&#10;JX6JWm5lJpK+hPssO7Nqo0nDHOyCtlkmNFhkfWix1vm04C/V8rJltKZFt/fj9m5a5DvHUHPzFKpP&#10;7YTtwn7YTqfAsi0aNWFUYL+JqPIaA13ADOhXLICeNvtN3jPVsywZ960or9hlgisQd/L+Tlsl4SW4&#10;yjqXqQEfbVrCq8lES9ULgvsADmZdRwHhpWW2Zl2CJYPQZpyH5SXz7uPjMNw/grreKwxWXtyB0nNb&#10;UXRsPQoOysirCDzc4I/7ScG4nhCIS7GBuJschSsbonAsNgZFd9IJ8Uc0aQgq4ZXlaJyVbarXuZlK&#10;3KjpRLOOB0jvBcIk97ZTeTvstGhOWrQGQuwkwE28Ldfj7fgJH7v/htMH0jBr3Fw6Jk94TvQgwLPh&#10;N2M2lnjMwiqvOYhd7I2EJb5Y6ydjnpl/F80gxLOQGDQbuyIWYf8qH36+xQTVDxd2hSDj6kZcTQ3H&#10;mU3BOLMxWHV47oxaDD+PSQraQT/+gGED+mPxnMkE6xEaCUmtUUvLXAOtoRoabmv1zLxGDaqpoDXa&#10;MqppGQxG2mCnCU0tVBhCbLXVEmLmWDutNhtfI6NQUekr5ul8KjhfS2WtM5SzASiFw0HFdtSxIaiB&#10;mUJgs2lglQjGfYuFrzVWorq6AJWVefxbxaih29NoS5l7aef5WeqtdrQ429Hq7OB3KKelCLAaHCLD&#10;NBltHO1o4lYVM2uzDN+Unm6CJxZYFm9vkn0FMV/b5C7+Vr2Z+ZMy9+67gZdGQAB22gkwrbTj03le&#10;qi1zsLHGTBXWMTpoYakzwKq3KHgFZmudDZ/NnTgEEYumI3rRFMT6TFWnDLYvX4jdq/wIsg9vz2Pr&#10;PBNbed/FHdFYv2QOfGbIlLTBGDX0B4wY+B3zFQEmuK4ajPFDB2FHrwJXZd1A5evr0Bc8gDb3LuqK&#10;CXL5M0L8FJr8Z7QKBaq3uYGtYwN/AKfZBXCjWUPLUMF/ghao8Clqs2+jhLnyxflkFN48hKKbJ3B3&#10;fQScd87AdO4Ami4ehGHLahgiF0MX4okqv6nQLJ0Da8IS6GODYD+7h1Y1E92WCtcpIrHNdhlOKfBW&#10;qPO9Am5774irNl0eWmoymXlf0jY/gb3gLuplTeec66jPvgbba7na/SkYnzLrPj4G/d0DVN5UaK6l&#10;oPzCFpScSULhyUTkHlqD9F3LaZuX4EFSEG5vCMTFtX64tD4UafHhiJo3C0tnTMfWpfy+Ck14Y/5I&#10;gNvQQHjVmlIKYB40Wh4gvQCL8nbSKnfWv0dnwwd0tXzEm7af0NX2kfDKYIWP6O78CR/e/Z1q3IPt&#10;CTsxb/JcLJzuRXjnIYgKHDbXk9bZGxtCAqjA3li90ANrfT0VxIlBc5AUOgd7VhHg1T44scEPVw8u&#10;RXHePpiNl/DixiYciffD+aQI7F8XguA5kzCByjvw+28wcuCPWC6XXkkIQ0VRBtq6mmCmFa5j46yt&#10;q0BtXSVzcAmqqgrVvok218jfvY5KKWWlQjc22+FspFLzOLBYGaWovkZzBbS6YpgZsaxU0RpNGYGt&#10;Zb5lPm6xUHXNVF02AE283czMWC8A8/1ZRmMF7Xol30tgriK0oshS5VRoNhRmuzqV01QvwxvpeKzt&#10;dIL87i2yTzilbPKY5FXuUy2bWTKMU04DSTUSaIG40SnKTDDFavO7dyvt76svvA18rZQC2PLbSCtR&#10;YXMtHYm2jirM76+inLm+GmadWGqrAvmzmROGYOXi2cxCU9W83Q3Bs7E9whs7Vy7idiG2hM9HrO8U&#10;bhfi7JYoxPPH9Z8lqzkMwpgh/ajA/QjsQKW+E5l9Jg4byAw0EPERgdAXPkZN9k3U5krdQumLi6gt&#10;vAtN4X1a6Newa/Jh0+bxgxa7ADZVs+Wp6FVgF8AysaG26BmqmXXzbh7Ew5PJMFPNU/g5y87uRfOT&#10;G3BcPYWGs/tRv20tDFH8u/ysen5u+/oQ6JjdzAmhMO5ag5b0W2r6X4ec25VeZpkuyG2HZF7CKxcR&#10;l9lGrbT1LVTfJlnjSuAtug8rP7+VWdeWeRUW5l3Ly3MwPDmG2rv7UHtrD+HdA831nWrRvKLTiSg4&#10;EY+cI7F4kRJGcANwd1MAblKBL8fxwI8LVNky3scDQVPHIXzOLMQs9MHlnYfQqaMS1PIgqOYBVMOD&#10;Qix0L8BNOlo9wivKK/DKcMquxg94Q8V9S3h7qLrdhLeH8L7rYr39Cb/89J+0XzbEh8UgdLYvgmZ6&#10;IXjWHETMY94lwInBflhDGx3j48rC8f6yBvQ8bAmbh9TIRTiwZj7SbydAU30A1bUHUVt7Ehn3tuBk&#10;4hIcXLOMsM5Qy9AO/OYrjBzwLW9Pwynp2Dq4AdqidFSXMB5Jfm0yMu/WwtlgwoO7F3Hv1nm86W5B&#10;x5smAkt7SAU1UjG1ukrUUY3ltq2+lq+pooXWUKEJnL6MEGrVe4h62h1GdHU38T0aaImthMaMzg4H&#10;rTGBbDCqamuzo4t/o63dwffT07YTYpNAzDJUwWoywGlpJMBthFbOJTO+MIs2mdrRLGXm92/i7yBl&#10;ZgnUzKsuyGVGkczn5WsItChxo4OW2PGWMBNSOqLmht/UVuy1mk4owyh/B68CWHKwnFJiqd5mZl7p&#10;gTbU1DLrFyE/Kx0F2a9RWVwIvUZDRTbis8Ueo7GaAEcumIZIZluZpJC0dC6SqcQ7aJe3hDEjLZ6J&#10;lFWLcSY5EnHBXvD3mIBpo8Uq9yfAP9JC/8gWmDmYCjx1NK31sAHYFruU1vkxHl3ahaJn56DJuYmq&#10;1zdhq3qlRmJJb7SMxpLVJ+t1JfT9FQpeycCtNp1SYCdby3q5xErxS5Q+v4LSR+eQf/so0i/swq0t&#10;K2B/fh3NGY9hv3YOptQkOLbFwpQQTogDYIr0h2GlD8oXz4BzUxh0SavQkX4bjaUvCHGWGtssHVWd&#10;FiquDNQwFClwW5nLZapgM9W3oeI5HMy9Nlpmm1z1IeMKLK8uwvjsNOoeHoHu/kFoCW61LFV7aRvK&#10;05JQRHDzj65F9kFm3l1heLg5EPcI77XEAJxdsxD7whlH+B3GLfJQqpcY5IOEAB8kLQlBangkyu5l&#10;KRWWCe/NWto5QtwiKztq2erLyo7SccXcqwB2UHmbqLYEuIcAv2v/iA9vqLzdP+M968O7X/Dh/c/4&#10;n7/+L1TmliA+eAVWzF2EiDnzsHrRfKyhfY5fvJC/Lxtp5uA1/szA/nOwKXgBUpb7qFOIN09Forb6&#10;MO3uXlRp9kNXexxPrqzH3ujFWOntoc48DPj6S4z88VtE+s7CscQQXExeiku71yH76Q2c2JOInIdX&#10;0NJsgbOlHu1tDhQXvcLtm2dRVPiSYJajSS5o12aDzWmEnkpdpSmmVS5UQFtoh81UYQHPKsdFsw3N&#10;hNJA1bYwH3e8aVbVykzbxL/xhrB2dTYSYge3DXj3rgNv37ZSpa2qEaipyUNNVT4qK3LYKBXDYrBA&#10;zrE2GOl43GWQ88uEtLdkv8FAUGWfUDeaCK4qgZ1F6BsJtKh0I+13A613o4OQOgmrlIy4ElVmCdAt&#10;hLvJztssdQE0KrjbQstkBZlmKOey65mFTQRYV6VBaUEuI8lzZL98hPyMZ6jIy4W+ogafxQXN4I83&#10;E+FzJ2E5K87Pgz/gXGwOnY9t4YuwZdl8/qizcXDdUlqpFYTdE95TR2PaqCGEVwDuj3G00OOZf0SB&#10;pxBgr6ljkXn3DIxU2nKqVV3RPZjLnkGuE2RjWQmQlUpoVwAXwUZrJL3QVm7l0iot/KGamYFFlU3l&#10;Wah4TgXPuovih2eQeWUfymml9c8uwPjkOtrzMtBw8yK0SWugjw+DjbaujrbOmbIW9Wxw9GHeBNoH&#10;zad3wnT+ADpfXoPj8UV08DN0ydRAUwlauW3VF9Ki5qNJpgnWZFP5XsFZ+gjW/NswZ16D9ZXrwmiG&#10;p6dRS3hrbqcyg6ei+noKSi8mo/iMqO46vEqNwHOC+2TnMtzdHIzbrEuEV4G7xAMJbAxjqFprfedi&#10;fbA3G8vFSA4N4Pe9BNtDQvH85FXVoSWQqqVYBd4aHoCyNKsMJzSJAhNgZt83TgLc/BFvWwVeKq4C&#10;mPC+FXh/xscPv+KnD7/g559+wd8//oqn1+/QLgcjwdcX6/0XISHID0nBi7E+YCFi/OZ+AnjbMh/G&#10;J29cPLACmqqT0NQeomXdw7zKfK85hMtHViKSWVnGvw/+5muM+PZLHkOzcTphKU4zGpxbv5TKHYic&#10;lzfw+NZJXNm3ARmPLqOTcLW02NHaUa8scVbOQ7x8eR3FJc9QyeNBOqcaqNSSf3V1tIu6MqpxJfQE&#10;2Uw1bmixoY1QtlBh7U49TMy30hnV/baNKkuQO5wsB9paCTlhFiV+19PGakc31b61lbmR2biutgJV&#10;5czDVWW0o1Y49HLqphkOHZWvjhZW36pKoHWX+75/uF/P+wm7U2AWpbZIb3IH1ZhAU5Gld7lJgUxg&#10;lTKL6r5VCt2gbhNgAu8UcFl2BTDfnwA7La2w00abdCZoKitQUVxA9X2JzFf3WQ9QkPUS1bzvs63h&#10;c5AY4oFlc8Yh1HMC7fIsbAiYrQBODvFiFpqPKJ+Z2B0djKOJEYjwnokFk0apwRsjaZ9HDvxBASzw&#10;TqICj6Uix9E+1xU8RF3ePRiKH6rBHMbiJ7Cq8dDpakqhAGyrzoO5OgdmTQ6sta4x0AKwnEaSRe7q&#10;+SOaq3L5Pk9Q/uIq8u8eRyXBlR5pU+5D2AvTYWOL1HrnKjSbYqBfH466uBBm4VVoP7UdzbsSYGWj&#10;Y1i9GPa98ei8egTlSSuh3bgK9deOqmGRoritVNxWWaxOlsgh2A2VLwkvrXPhPZiyrsHw8oICV//o&#10;ODT3DqHy5h6UXdlGcLej5OJm5J6OQ/rhKLzctwL3tgXh7tZg3NuxDFeSgnF8jQ82BUwntJNV45i8&#10;bCE2hi1C0nLCE+bHaBJAt7MY25eHYndEGG7vOYTWygb0OH+iO6D9kjWkCLAsySoXDZNldTrre6i+&#10;79BN+9zdLOr70ycFfk8Fft9DeN//QnhdAP/04Wf8+tOv+NjzHpn37yF19Upsiwjm31+MjSG+jE0L&#10;VS/0+iVe2B7lh5SYRUjbHwFtJTO+5TyqdQdQpd0FTd0BpGdswdqI2fCaPgE/fv8XDPzhzwhfPAUH&#10;4hbiBJ3GoYSFOL7BB6d2RaJOk6syaVXJKzy8fYqqWY3GVrGyBiqrjhbYgOZWM3NtNYpKMtDYYibc&#10;zHZOrSrpvKpjtNGyga2uzaM6l8DsZE5uqoSNVWctgLG+CI0dNWhoYwRrrYK9sRym+kK+LgcGKyOa&#10;sxQNzdX8O3VoatOjqVXPRqIO9VZadKpvvZ6NgTptw8ypJcjaJoJMBWTJqTiHFOF2Emz3Vu2r+38D&#10;Xim2ifBSkZ1KkbkvlrxXlZvsBJnVwHL2lkNuy+N8noMKbudrnGLlWXJKyU4bbdLpUVlaiIrSfJQU&#10;ZCA/5ykKcp5Qie/j9ZPb+GxnxDxsXDYbYfPHq9NJMT4zELfYg1nIk/DSYgV6InzBZOxaE4L9VLhl&#10;86djPgGePHwAxgz9EaMIsXRiSQaeMVZG+wzCleMpsJTJFeseqhxsKH4Mc+kz2CpeqOV0zFRhmaRg&#10;Ks+EoTIDJtpVp7GE/0iVstCSgR36SkJdAn3Za2bnG6jJeaBOSdXm3oeBLbasktFdX4eGbL5n2jFY&#10;U5NhT4lDHQFtOLwJju1rYFmzBNZNy2GlKtSuDkTzsW2o2xKJCmZkbcJyNFCJWwisQCvL4jSwnGxk&#10;7GxwbAV31XWWjBmXoX96FrX3j0Bzex8qbuxC8eWtKEpj1j2bjLyTiUg/sgZP967A3R1LcHNLAK5T&#10;ddMSgwgk7SgjSayMalJjihdiR0QAdqwKwo7IIGxbye3KYN4Oxu7V4dgbFYbzCRtgTK/AW7HIth42&#10;MDwIalrQRAVWPc+2bmZfGTb5Fm+b3uNtyweC+/MnBX7fTYCpvgLvz6K+hFdtP/K+jwS9uxuFGS/x&#10;/PYVZD27i9eP7+Dh1TN4dPUk8l/eRE3xU2jLH6De9ACOhruEIQ0awyFU1O5Brek07j3diNh4TwSG&#10;TcLiZeOxY18gLt6KxrU70bh9Pw73H2/Ag0ebkJ57DHpHHnQWlj0PFXUvkF95H8aGQtRaclFlfI0K&#10;QzqqLK9R68iGzpkNPavS9hTFRrot4z0UG+4iX3cD2ZrLyKxOQ0bFabyiI8jQnsRr7QmkVx/Dq+oj&#10;eK05hizel1N7Btna08jSnOLzTyKz5gSyak4iV3sGBZo0FNZcQpH2Asp0V1BXV9ALr5yucTLWsWGp&#10;djLaNTK2Nauy1UgRbj5uV3D/cwn4Sr0JskDspAUXRVbW2l2SqwVmgVqK0DoVrFRpPi5528mtnc9z&#10;UHmdzNZ2Wmij1oLSogIU5meguqKAEGehvJjfWVkm6hgx6qoL8dn+NYuRtMwTy73GYikBXr1oOqIW&#10;TFXL4qwNnIvVVORIHw/sYabdvjoIS72mYcFkGU87iMorkxmYgVUvtGsUVpDXdFS+vqN6nevyH6hT&#10;SGbmTiMPDOmVFittKH2qTiOZKjJhrMxWQyYbmIVkZpIA3MTcI7nYIPY55zFMlZlsHfN4O10N7JCl&#10;b7ppobrsOnRRuetOpMK2a4MahWU9th3tF/bDTBttXLEQxkhfmNcGwhATBGPcUip0KLSr/KBjRq7d&#10;sAr2e2fgLHnKklNFT2Arug+LXL83+ybhvYS6F2dRTctcQdUtvbIdRZe2IP/CZuSf3Uh4NyDrWDye&#10;7Y/C7W2hhHcJAfTHzqUzsdFf5tZOQQKt5VZa0h0rCe6KAKzxo7vhNnn5YuxcHUJwl2LnqhCkrAzB&#10;nlW0npErkXPhLjr0HUpl22Wht96VKgTgDitLrt7H/NTVRBVm/hVwlX3upHXuYQZ+/5NS3Z8/usD9&#10;+SfZJ8DvP+AtVfjdO4L+7h1+/ZWP/yyPv+e+68LuH3/qQE8PlaolnTaVAFvToDUcRFZJErJKdyC3&#10;8iBelx1CRvlhgnGKoBEMfRpy684TpKN4zbycWXMU6TVH8LzyEF6xnpbvx5OK/XhcvhuPqlJxr3wP&#10;7pXuxoPyvbhbtgu3+L43irbiRsFmXM1NwrW8ZFzPl/1kXM1LwqWcRFzOTcCV/AScz45BWs5q3sdG&#10;I28Nay1rHW7kx+NWYSJuq9qA2wUbcKsgEXeLknC/eAselmzF45JteFKyGdkVJ6DTFlNhCaC2gYJi&#10;h7nSTlEhzNUNsFZJNTLusdRtgs1tfTWfr4BuINhOtZUSkEWdG3rV2CmWW7I0ofwnmKXUfS7QHbTg&#10;qoxUXClTM6uVjUsTNOW1dDxsbF/eQ1HhK5SVvkZ1FR2rsNIoHXIVArA/ti2nTV44Gcs8x2MlwV0+&#10;bzIiFkxDxMKZqiL95iAlegm2RgZiGQH2mkilHTmEuXcQRg/op3qdp4wYoXLw0R3rlNLWKYDvQUcb&#10;bSIY2py7qozFj2CuINRUOwdtq5OgNhgq+E+7AG6y1rClohXi/frSDFrsXNdoLemxlkn0Am+DCW9o&#10;v94wF3WbK1H/8CJqkqOgXbcMPTdPo+nkDuij/WBctQh1hNgQ5QtDdAA0y72hWboAhpW+qGPpVvqj&#10;ZvUS6E7thCPzDuzM2XJlQ6NcfPsF4X10ElV3D6CUqlt4cQut8gZkn05EzpmNyDwej5cHYxS81wnu&#10;hY2BOBi5gPlyEuIXT0a83zQkBM6mZV6A3VEB2BMdgtSYpdgRtQRJEf5YJ6tdBHshOZzARyxByooQ&#10;bA8Pwt7IcNzZfZCNiI4W+g06qcIy0koGbLxxfOT//oHbd+iQc76Nb9HZ9BbdLT200B8UwB+Zfz8S&#10;3k8AE95ffuG+gEoFfv+Olpv1/gOf/4HQy/Yjtx/foed9J7remmlls1DvvM0sehl1lhNUz924kxGJ&#10;Ky9W4kHuRjwv2YUHhTtxM38brmUn4cbrjbjwIg5nn67FpZfxuPhyHS6lr8fl1wTvdRJrMy6+3oTz&#10;GRtwIXMjLmdtwtWsZFyjHb/EupC+GVcyd+ByBkHO2oWbr3fjVtZe3Mrcx+0B3M45xL93FA+LjuFe&#10;wVHczT+Ke3lHcC/nCO5m78ftrD18TQq3u3Anezfu5+zjY/twJysVD/MO4VnRUTwpPML9A3jG9yks&#10;Z6TTyuV7Ggmsk06wnmJSz+PSAUsF1VhVw6d9AdnKWGOr5JYwW6nWUgKxvL6+F2YFsljrOldWdgqQ&#10;nwB1QS0l96nSt8DmLjYA9XWE19BEa98Ec40d5UWVePT8Ae48uoKHT6/i2atbyMp7jKz8J3jw7CrS&#10;rh8TCz2fAHupRe3C501E6JwJVNkptM0zELHIA5GL5/D2VB54wdjJCndb6JFDMWYgbTQVWIbOTaIC&#10;z5kwEpn3TlNlH6M66waBvU3LS3CzbxPm+zAT5PrKF/yHmV01rkn9dpnUUFcCuZhZo0kmNVSw9SmF&#10;viKHXwTzC8EWNZYrNbTXa/Cm0Yg3DUZ0O+rw1lGLd8xSssSN6dJeWHcnwEgbbUhcBsMKbxgJbF0E&#10;t6t8uPWBJozwrvJnJg6AdqUPdMt9UR40BxUh86BLTYTpwXmYnl6E9skZaB+eQs2dQyi9tINquwk5&#10;pzbg1aFYvDoci/Sj6/CY4F4juGfX+2J/pEwEmILIOWNplSciIdgDW/m3d670wy7Cuy82hLWMFYbU&#10;NWHYRsu8jSAnhPkgIWQR1gd6Y2OoL1+3EEkhi7E3YgWeHE1DY4Wd1rkVreZOlXsF3reNH9Ej1foz&#10;emib37TQajfyMW7fMQu/k17onl9UBv4EMJX2l19YBPjjB9pogZhK3NPzjor8hsVGoLsTbR0GZsgM&#10;WBw3YbJdYAt/BjX6Q9CYCEtGIvacC0DKqSDsObkER8+E4dipcBw9Hoa9B4Jw+e5mlNQ+QLnuOSqN&#10;r1gZKKt9hVKtbLNRVJ2OgqpXKJbbukyUaDJQUp2BwqqXKK7h/Xy8tPo1qmpzmLXzUGsoRh2PCb21&#10;kpa7HAZ7FQz1VajSFaG0Jg9aUzlq2dBrmZHLtTkoqHiJrKIHeJZ1k9vHKGEsK+b7VdC56ahYOh5X&#10;VVTdapbJaIBZS1ipuKZSGwyFVhiLbHSIvK9coHXAXO7aV9tPULse+4eicrthdquyys6Sk1n1zMk2&#10;5mkbt/UEu76urXfrus/C51qYu818nVUaFC3/Zq0TmuI6vHiejsMXjvJ734PUtD3YdykVh67sx+Gr&#10;LG5Tz6fgs5SVC3igeWN9sNjoSfCZNhL+HgTZawZrplrjaun8qUihUm2nDRSAZeL+BBnvOnggxg0a&#10;gAlU4wnDhyJs4Sxocu7QNktWvQdDwWPYaHsttND1VFzXFf5ews4v1t2J5dAUoqF3aqFDX8Z/rBj6&#10;yiz+I0W8XU64eT+r3a7HmyYLATar5W+6GzTocbqm/3XVV6KD72m+uBe1G5dRfX2hDfGEftl8F8BR&#10;ftBQCXWE1rQuFMbYYMI8H9pwb1QGzUVZ4EwULJqC4lhm5St7UXPrAKpu7UPp5W3IP5VAm7yeOTcO&#10;Lw6twxOCe2NHKA5GzcOeFXOxZcksRM0fr5bYjfSajNjF05EQOgdJzNl71oTiwPpwHExcjoPxy7F/&#10;bbhS4C0rA7EtkhCz4oNlJNQirPFnXGFjuSbAG8mB/ji9PhGl99nIUR3q2Ro3sZXusHUxOlAp3QB3&#10;/IzuNumJfk+ACWUr4aQKv+smwO9cAEvu/blXgX/5SQDm4z18TTdzdFc3Ojo60d7WhJZmLerrX8Fo&#10;vUloLkJPeHV1J6DRnISm6hKOHF6L2Z7DMWnitwgLnITU+AA2Rr7YF78Yp/eshZa/obPVDqNFg1r+&#10;brV6wqevhIHg1DDmyDlcu0MHm0MPg1mjThfpTdXQG6vV+eE6ujAZs1zLxtzG51lsteo5RqsWZv72&#10;VocRZpuBIMpoLgJpruL9rverM1ShkpmwrCIXxeVsLNj4V7HRr9RKFUHL40ejK2eDoOHn0MJksBIa&#10;Qlpihj7PhLpcMwz5BLiQ8JRQXcsIZRnhLLUTcKpzOS02QZatifebCbZrS5Wu5POq6v9Ble0asebM&#10;xoTTxgbYUtsGK7dWnWzb+LcJLsusaYGpponVSKfJ9+JrzdV2Hv9WlGVX4sq169iwfwuiKEoRKbEI&#10;S1mNiN3RWLZjFW+vxspd0fjsQGwQdjMnynnf1Qunw2/6GPjNnoDgeVPhM2OCWtsqeO5Uldek80Up&#10;8ORRmETbrABmDpb5vxOGDUFcRJDqabaoi19TZcsJKgG2VcjlJ9O5/4pW5BXtM6GuylSWWM1MopWu&#10;l+JBYKJlNsl6y2ax1aW0HBXqqoXdzRZmPlrnZgPh1aGHAL9Ts4cq0W2rRrdMhCh6CO2u1aiJJLjL&#10;5imI61YtIKheqFk6H3qqoTl2CdXZF5ol81C7lJY63AclvjORP2cM8hdOQv7yBag5mIjytO3IP7EO&#10;2Qej8XJ/NB7ticCDPeE4l+iDo+sWYnOYB8Jmj8AKNnoBbPRkCd01fh7YvMwbSVT6jeGLsJMNwtEt&#10;q3FwQzgOxC3D3jXLsFXgpZPZzkokuPFU3YQQHwI8H3FBPogPWoyk0MU4mpiAshcFaJfrBFm70elk&#10;9mV1Od5Tjd+psc/tdt4ndtrRQyv9Hm9aWR0f8bZLeqIJq/REuzPwTy41FoDfv/tJzXttaaKlq6cN&#10;5HdnsjL2mG4QkEtUwNME8iRKio7gyul12BEXCs9JYzDwqy8wd8xAbKebSV3li0NrAtko+SP/xTV0&#10;vm2mUmv5HoSkjmpXmoX87Cd48vwW8opewSTjmZ2ETR43yLRCgiQ9wU4DbMxzNv6mJv6ONfoSqm0N&#10;ahibSngclDE6VcrQRxk2aeHrbBoY7VoYbDW8TQXmMVLKXJjPfFhnqYaO91Xzvio2BFW6YvXashpu&#10;ZQKErgZVNRXQ1vD15SboXutR87wO2nQjdFkWGPJsMBXWw1LCPCzwFvO2KkIsVcL9knoYe8usIBYV&#10;Jry01pZKsdSEnw2udH7ZNLTDUlqCrCHANS2waqi41VRc5mkzrbmJrzGJ4vP1ksNN1VbUVZpRWViN&#10;O/dvY+exXVi/bwPW7FqDtXtisHpXFMK3L0dwUgj8NwRTgSOZz3hgb1/Og8l/DpZ4ToL/7PFYTIgX&#10;zRyPuTJRf/wI7Ipeim0rAtQwOe8pozF1+EA1ZHL88EGYOmqYWt1/w+ow2KsE1OcKWFsF7ZhcCLsq&#10;Q0FsKXOdRpKeaJsM5qjOhJGPS4eWKLJMcJAVKWWOcGNvdTRQeeUEfROtczNBbpKF53SEV4t3DkKs&#10;xjNX4a2tCt2WEjRmXUVF8lLULJ9DaGeiKmgaKgKmQxM6H7oVfspK68K8oSVomlAq8BIv5LNRKl/s&#10;we04ZEwbjBx/3t4Shqw9K/B870pc3ERoV8/C4ZWzsNrjR+xYMQe63NtYtmCyGnkU4+/JTDsPcYFz&#10;sZXgHk4Ix551zLsxVNmYQO4vwRHeJwq8nY3g1lWB2LzCH5uWssIC+NoFWEfl3RjiTyfkR/h98Ozy&#10;GXxobmf2bUSXrRM9TT8R2PdoMb/Fp6sYGGVtqLdolYkMVOYO2mi55KYL4o945z4f/F4ysZxO+oWZ&#10;lwqsAH4Pi8GGisJcVFc8pIrdhEZ/HtX6Y6iWXt0X+3BkeyRiAj0ZmUZi6DdfYfyA7/g5PQhuAA7F&#10;sLg9vDYYz68chZ5uqiL/FfKe3cS1E7txclsstvI7ePjwKi05Vbdeh1pzDauKCl8DA2EUlbXLeV/+&#10;xg1thIOQV9OJGRmNNIxTpZoC2uV8FFfmoqQqjyAWKCArqKrVOkJKlS2tykVWwQtk5r/gaypQQWjL&#10;KQTqtdX5KKfDK+ZrS6uKUKkpR1l5CapLCX6ODlWPtai8r1Fb7Qt+xmwLjLlWmAqoxkX1tNa8XcjP&#10;VUBgeZ+piFabQBsIspHW20h1lhJFlswsWVnU2FJt6+0Qa/xkra1VTapjTDrILMzTkrdNhN9Yxvel&#10;4hvL+F7lfJ1WJu83QtYSq2Zjc+nmaZxIS8WVW0fxmu42PfMm7j85h3NX9+LI+W34LG7JfOyKWcIc&#10;7MMc5o1VPrMQPGcifKi8anmcccPgOWYo7WAYdkYGIYzZeOG0sZg5WmYfDVP5d/poWqsRw7Fmmb8C&#10;t77yJYF9SZBlS1ipwq6r2RNaBfJzpdRybtgkPdLFT6EreAJ94XPIQu+NlkrI1Rk6JOe2WKi+hJet&#10;dHdjHe2jjgDLjCICTAvd45QJCpV4I6to2Mp5sBPi15dRtSEQWlrc6pBZ0C6Zjdolc1FLS129hGCH&#10;MvNGLIKGqlwwZzIqQ3yhXx2M19OHIWvyELxmZS4YC/OJLSg4kYStPkOwbfEg7F86DikhE5CweCzS&#10;UqIQ7TcVqxZORSKVfAtVfR9VNnXNEm6XYifh3R8fjt207FuoVruiAnFgXQRSxUYzjmxk/k0OC8T6&#10;JT4KYLHRcbKUKzPxXlrvy7s3IP1qGk7tOISda/YxkvB7qH8PucK9UxZ6Uys0dqtphC22nl6AP6gF&#10;1rraXWOh3735RQ3qkNNKLpBdI7PeUZ3fdL1HncaEq+cOoqriCu3lVSrvOVRWHMeLezuwN2EZG5jF&#10;WDp3BiYM7IeR33yJiPkzcJDx4/i6YBzmdt+aIKSwUdy4lC4i3Bcbli7COjZmkfOnIGrBFFw6noLm&#10;VoJAG1xrrKT6VqGcUOVSkfNLMlTGtfO3NcuwyUbaY/7mopw1zKzVtNwKRm2hglZgFRgF5IKyLAW1&#10;gCy3c4rSqcCZfE4ZFbsQhZU5KKxwWeki7ufwb+UUZiKvOAclpUVsaOgQXtag4l4Nyu9UoeYRbf+L&#10;OtRlGGGgEqulcPMIax73862019wvYAnQxbxNgF0QuwB2QSyZWFSYNlrgFTWulJ5s2acqVzYpyOV5&#10;yo4TWr28T7EFejYMdUX8mwTYXtcAtdys1YHs7Fe4dOUI7tw9AZu1DB96HHjfaWdUsqGrxYgmxsfP&#10;fKaPxlaxdCupBqELEOUzA0vnTVHrJHlPGacAnj1mCHbHLFMZWM4DL5ouC9oNw0Ta5okjhnB/JGaM&#10;HYPli71gLHpCxSWkVGFlpbk1MxObih+zRXvILUEtkO0j1OXfYUt4B5Wvb/Gfe62ysEzub5Z1mGm3&#10;elps6G41Md8R5E+Lz9V+ArinoZoAs5QKVyqQ39oIs6UQzudnUc6cpqUSVwczmwcJxJ5qrrCG9lq3&#10;fCEK5k1A7uxJMMZFwbJ2ObKmDsPrqUOQMWMUSvw98CrYA4fnDsGFqCl4vHMRHu8KUteKenY6CS/O&#10;bsPV1FiC50nL7I2UaGZCqtGhDctxYms0UgnzvtilOJAYgRQe6PsI5fYIKu9yf6WwG5YtJKx+SGTF&#10;B3lj0zI/2nI/dbopNXoZzm1bhzvH9mPKiBn44YupWB28FdpskxrM4axrJ8iyqFu3msDfZv+A9sb3&#10;aG+R9Zc+qMXbxEYLwKLC7xW4v6oSmGXhNlnvyWlrxt0rJ1BZcpG58DaKs0/hxqlEfl5/bFnui2gf&#10;L8wbN1qNtFowYSRS2cgdj2f+jw7EPrqIHfy8Mhw0cNYENvhj4UOlDqF7k1Fa8YFzUJL9GE1tPMBp&#10;bfWEVUd7XFryCq9f30VO3lMYaYMtVF8tH6tm/q0htLKv4baSx4IoroCr5+vlftkXeKXkMbmvjICX&#10;EeTK2hKUVfM1miIUUZULCHAh87Co8/OsR3iV8xwvs54jKzeLn6sc5c80qHhQS3jroHuuh+6VEbUE&#10;WC3nIxBnc5vDbEyI9SyB2FDA+woIGoGTMlONBWgBWID8BLHq4JKtKC/tuPRwq9zs/AS8gQqul8aA&#10;ABv4ngKxPE9W5HCa7CjJycK92xdwnQBXlaXzt3TyN3Xwt7WzcZZ9J7p5+7MpQ/thKaHcwgMnedki&#10;rA2Yg7D5UxEwiyo8YyI8xw+Hx6gh2BG5RGXgFT4yn3QSZowZzvw7CBNGDFaT+WWNJb9Zk1H87Boa&#10;NZmozbuH2vy7VFhR2ccK1qr0y2zR7qDm9XVCew3VWTdVRnZqc9EgExqYc5r5Y3XKahktZpaVZSS8&#10;sghdHd4JwLTOsoqGAriRW+7LKho9jiqCTIBlQj4h7ibE9mfnULExCJVLZ6HGfwYqfKegYgn3l85B&#10;kfdE5EwfjspgL9g3xxF0fxR4jkH2zGHInj0SGXNG4vSgP+CExw8oPxuFmjubUXJ9F56d2Yrbx5KQ&#10;tisaT09vwaH1BDPSD3vjluAAVevwxggc37wKp7fH4MTmSBzZFIHda4JxcP1yNoCuwRsb+D3HL/Gm&#10;clN9g+cjaZkPG8+FdDiBdEOhOJawCjcPpyB6SSi+/NP3+P6bMfjxm0lICNuB+rJGBbGaEyzqa+1B&#10;q13mANM+t8olPOTKAa4cLJ1Z795ShXt+VVu1bKqse9z5AR3tzM2tb/H8xiVcP56M+2k7cSJpJXYT&#10;0i0rFiM2cB4WTpmA8QP7Y2y/r+kUvLGfzmEvI9dGfmdJoT6I4bHgPUGuaDgM3pOHY6X3DBUjksLm&#10;I2W1Lx6c3YM6glROiJ7dPoubZ1Jpr7fj2pGtKM5/Aid/Yz1ttcBaTKUsqcqnZS5ABRW3WoZSyswh&#10;iwZaKneFtlg9LiWwagwVqCH0YrFLaN/LaJmLqbgCdDFzc2F1LnLLMvEs+yHuPr2Bp+kP8UoB/BrF&#10;WSWoJMBVj2uVda59ZUDdaxP0Wa71uAyZhIr7shC9QSCWTi4FsZSZlppFNTZLzzXBVRZYIBZl7S23&#10;yqpTVGKPBVx5nsrPLvANhNbArcCrJ8jGcjNqS7UoeP0aD29fxI1rJ1DK7+5NKznocKCLjeGbdhsh&#10;trLq+VvX47OZY2mBR/yIVX5zeEDJgTUfEQtnIMBjArwmjcKcCSMwd9xw/iCh2B0dihV8ns/MifAY&#10;N0qt6j9pJAGmnfYcPwZeE0bj0sHNtMovlcKaih9CR4i1ebeQ8+AY1fYGqjMvQ5N9C3WFD1QWbtQV&#10;orGuCE62zso2O6m2rYSX1d1iIryyfhXv6127+dPic5+K6ksb3UP1ffcJYtppcxneGPII8VkUrPdH&#10;GbNwlf8UlDEPVxDmfMJaPn8Cyn1n0k4HojrUC+Xek/B6yhBkMwffHf0Vdnz3X3DQezgK05JQ8+wU&#10;zu+MxLLZwzFjyBfwGPElM20AThPWnTGLqb4EeH04FTgcR5MicGpbFE5ujcSZndE4lBiGffFhBMOf&#10;NnMhv8sQArFQdWatp43fwviSsnIx9saGYGdUANK2ROPy3u0Y8t0gfPuXH/DD14Pxw7cj2ZB64VXa&#10;M/5v3Wg2Mfuymglzs62bAL9DlwDc/gvt8S8KYHf1vCG43KqVFnuvRCALt3Xzdu7jJ0hevoTuIAA7&#10;wpnPw/gZl/ki1Gs6po8ayuz7V6rqJOxeEYhtYb6I8fNA0KzxBHY0Zo8dCo/Rg+AzZTiiFk7jaxfA&#10;NZfcRy3NdJSN29lt0TjF7+gw9/dE+VLF/bCfCp7+4CJa23mQW+uUXS4lhGJ5C8X20haXayTrSi9y&#10;qdqWVBXyOaLKzL+Eu0ZfruxzXvlrZJe8pG3ORiVFoJK2W94nr+Q1sgpf4nnOE7zIeYqs/HTa6Czk&#10;FWYT4CKUP69G9WMNap4T4ld6BbALXFfpP+0TXjofgdilxKwCk0uBCaNFlFdKAOZt6egyl8pt133u&#10;fdX5pRSbxddKSQeZ3FYAl1DZK82oKazAi4d3ceXCYWSm3yGw9fztnPxdCazss7pZcn9nmw2fRVJx&#10;Z40ZgLkThyEmyAtxIQuw0scDS+ZMwQL+SHMmjsCM4QMUwHtiliJi0WzVOz2LtnnKyOGsoZjBDDxv&#10;4jh1dbvNzHqOqhe0Fw9R9PQc7fJd5rebqMi4DFvlC1rrp2pSg6nsBWyaLDToi9U1kgTgTllkjuC+&#10;a7WwCHGTrFvlgvctlbeHnv9db8m+TMiX7KsAZr0TJbZX8H7eRxXuVKtq5NJOp6Ekzg/l/lNRvpAu&#10;Yf54FMwdy/1JKJkzHpXM/ZWBs/By3lg8DfPCiekDsIvqu33qj8g9vxX5tw7R7npiwegvsGDsV5g+&#10;+CtM6P8nJEdQleJCsEt6Y+OpvhsiqLThOLZxFc5tX8uDNxbHklbwsRAcTCDEtNW7mI33xYVhKyPL&#10;jtVB2MwsnhK1GLuj/HE4fimObQjDI6rUxpVh+PIPX+K7L35Ev6+HoD8BnjXSk/Z1O62dLMP7Tk3s&#10;byHATb0AdzQTUgIsKiwdWW86xE5/IKiuffeC5O7lUnt4f9bDx9gSHoxtob7YTFXdSiey2pe/8fRx&#10;GP7NF/AcN5S/+zLsDFvMDDwN86m0k4f/iEnD+xPwQVg8fQyiFk2ne5tPyBdSpQkoAT5CgA/Fujq6&#10;9q9mA8f/MWWVH/bFMCJE+VH1d8JUV6Ym9JdU5EMrK2dYamiLK2mVy6mypajWVTIXa1z2uBdcjaGS&#10;8FYoJVYWufgl7ry4jrsveIyJDed7yumkwuLXtOkv8YI2XgB+nfsS2QWZyM7PREFOEUpfVKJSAH5W&#10;i9p0lwKr/JtNuHpLgdx7fSc9lVgBnEdlzuN9VGGLANxbAqNYaim1L8D2gqqyM7fyGukYU51hLPdW&#10;z/v1xSYYKwxqXbCi3ExkvLiDekbJd90N/O1om2mXVdE+v2HDp8BmHv4sgfktxGsyPMYOVtc0iiXE&#10;q2iNls6foa535Dl+GKYP668y8N61YQj3nglfWmu5HMfk4Xxs1DDuj8C88WNZo3D16E601OVCRmPJ&#10;+WC79DhzX+B11GTyNrMuM4pTk4MGXQGaRHkNxcy8VNc2wstWpafFgvfNRlpkAdd1nSIBViDtIZzv&#10;7NwnvD31VF+qbrfKwi6A31GJe+zl6LaWotNUrJbG6dBlo/7RSRRGL0LBgrHImTMCxYsmoMhrLPLm&#10;jkaFz1S8mjsK2cnLkbYjBtO/+69Y5zkc+ucXkXvzINb5jcGa+UOx0W8cD9LZWM7H5o76Gnt4gK4n&#10;2FtpofesC8H+xOU4soHwbl2HCzsTcCopBocSwmmtQ7F/PSGmEovN3r8+jN9nCMHlwcwDen9sEOEN&#10;xZnNK3Bjbxyen9tH5zOR9vkbfP/Vj4R3MAZ8MwzzJ7GBXbgMd/adY0xphswLbrb0oKX+Ldoa3qKz&#10;Ra6/Q4j7ACxXI3BD/LZbLjot1+pxQSzziG+fPI1kwrlVhnYu88em4EVYvmAWpgz9kY3Ud9i4bDE2&#10;hHojlA26KO6kYT9i3ODvMGV4P4TMGofEQE+krPDpVVZCy//nqPw/bNT2RfryMdfqLikrfbA93Bv7&#10;ov2xL9afjiUIJ1PXIy3tIApLZeSXCRabnGaqUfZYa6yB2WmG2WFQnVPVci6X8GppqwXmfL6moDQT&#10;eWKTsx4iPfcpVZvKSgteXJaN3MJ0ZOW9wEsq8JPXD5GZ94qVgYzcDGRn56PoZcX/v7K/io8rS7d9&#10;wXzo5+4+e++qykwzgyQLLVnMDJaZmZmZGRPtTDMzoySLmRnMMkNi7bPvOft2P44eY65Ydljlqtv3&#10;4fvNFSsiVoTl+K8xvjm/OSeKL5YTYt40qMA1dv7rgLcpk1DeI4T3CJ/2dbLz4EyCltnAVJDnBCOj&#10;mVbaRC7fxzAWW7BmE3y+VlvLqK3LrOdNgK2A1XOMWl6v+l49qnJqUFtUjfrKajRUl6GB/94WAvz8&#10;WSP/v6i2sswE+B0Bfqv5zlo3vakAX0wfGoXxtMwpIf1pi3wwJTUG0wfHMg8OMxuTxVGBwz370tpR&#10;aWj9Jg2MwpCoIGOhA/u5IsS9L/9jPRFFiMelRNPf38AT5sAPyu7gAeF9oKVkdazJ8VRcFXE8rdK+&#10;SNm0zjl4Wk/llbrKLhPcX/iFf9NSsGbhOdU8V+Kdaam2j2mPaZEFsQUyg+d/I8BqZZ+NAj8QwEV4&#10;y3/gm/psPK+7h2fl19F0cjsyxkUhPc4dGSleuBPuRivtjiw+Th8WiksbZyOo71cIY6Sd3IO8Sz9i&#10;WrwH5iW5YPP4AVgzzBOrhvtgRqInZqf44ptFI7FqykAq6RAsoX1UuenOhZOxZ/E0/LByNnbNsxR5&#10;4+yRfM1Q2ujRBuAtVO11fM+mGYJ3BLbzx7x30RgcXDMVt3/ehM1zp6LLX9sZeLt36kGAe8GjZz8M&#10;j0zG1PjhWDJ0GjIO38SrJipwizWM9OKRlkGlNX5lAfzWdGZ9VGDlwwL4HY/fvOHzb/8LT5tasWfJ&#10;YqwYq1lRhHhkKhYMikdikDfz3o7MZ5mnj0zEuPgQRDGV8u7dHd49uvCG3hMjw72xdkISdhLIbQRU&#10;YG6akortVNutfCygtzDWTFQp6UDmzgOxi//enUw7Ns8chN3Lp+Da+Z/MTKO6lnLmu4x65ru1ZTyu&#10;RMtj5phPGqm2pYSygMoq5VUllmWd1ZEldc0mwGU1hVTpfKPI6pFOz7lpWvM65uBpObeovneQlZ+B&#10;rEIqdz4t+V3mz5do3c9T8a9UfQJxPQFuvEclVWQSaAFslrgVyHzeAWW9lJgQqmOrwQGsntfr6jN4&#10;LRO8bnoNatIIaFotatNr+VjB3PtuHSpv16DiDvPxdP7bspj3FxejtrII1RW5qCy7h7qaPFP73NxY&#10;jJamUjwmuC2qKiu6g9LCm/hiypBIjE0KMZuSxfR3x0CCPIWQTkqOwnDmPvrPDKWFXsU8ccOMUZhG&#10;uIdGE2Dmu0HqgWb+q711Irz7YeOSGXjdXGAAfkRQNf77qOIONIn/QfltPKrUfODbBt4ntbl4phUw&#10;qKa/vKDaqtOqtQm/Pqs3HVRm0TkFlfe9lr8xYQNshXJexe8f4LUBLjEW+m2z1nTOxss6bYNyG8+Z&#10;d1cfXo/0CVG4Gd4bt8L6EGYP3I3ug8uRLljs2QlRPf9fOLptLmozjlE5krAg1Rczo7tj81hP7J8b&#10;hu1TQjE2ojc2TU/hDW0ItjC33UQINXy0a/54M1y0ftpw7CbIO+dPxEZCvX7GCKyZOtSAvJVKvWn2&#10;MKybwR84VWr7HCrz3BH4bskYnNu5EDcO70SIlyc6/q0TunfsgZ6deqEXI8TDHxPjhmFs9GCMi6T9&#10;nrAYVRlVZl7wC9OR9Qtetf5qli91Blj5r+D9VfBqZ3pjp6XG/xvVuaVYP3U8loxMwkpCvIjADg8P&#10;RIBrN0wfGIO1E0dgfGKk2X7Fo2dX5uQdEUJ4J8UHGUXdrHXEqbIbmfeuYuqxlvn8uvEJZiFEbdOz&#10;gbFpcgp2EOqds2ij+W/eMXcIPzMZt68cwmPerGubylBSnWc6rkqri6iizHuri/Hg6X3UtFShuCof&#10;+SXKj7MJaokBWmPJVY2lJsfVcJF6pDWsJKgF7m1a5sx8/sB5TT0ntc7IvcNztM/FBLggF3m00QW3&#10;SwhxKYoulKGcENfcpAO4Q2UUxB/stPJgy0ab9h5DACvuWa2lrg2ooZLq+TpZ7vQG2vJ6gluL6jvV&#10;qLylmwTbm1WoZltxvRLlVytRfLkEJdd4U7qWh9wbGSi4l4bignSUFaejIPc6j2/y+C6qyu+hvCQN&#10;pUW3zbliCmVJ4S0qMC3QlEERGJcYjkHBA5jv9sKouBBMHxJPqIORFOxjFFjDH8qBpw2OwVCCHeXv&#10;bVbgEMDxAbTP/j64deYgXt8vprJm4SHVVsUaj6vvEdx0PKrKQCvPP6PqvmoqwsuWMlPTrHz3VwL8&#10;24tGwkuQPyivclwGbfJvjF/vE9YHhNYJ4M9HiWk/ANyYjVe19/C6PM3sIthy7wRKf1yBG6NDcS3O&#10;DfdS/XAjohd+cv1/Y6XbX3B+6yw0ZR2lUiQz30zCmKDumB7VBXun+eLc+hSsGOmLCbH9MJM5c6hn&#10;T0wfloC1s0bju1UzTYfN9jmjsWPeeFNGqRlHyyekUm2HY/UUQsc8d/OsEVhP8M2w08zh2DlP1nki&#10;Tm6bh/SjOzFz9CC0/+vX6NqhOwHuRnh7wqVrbyQERTEHJcBxgzEkNBEDAxKxef5W/o1b8ebRHxbA&#10;T3+1xoFfW51WUl4bYPU8WzmwtaePhpiuHTqOVcx/ZaEXjxyIqclxCHTrg9QQX+arIzEhPtK4rH49&#10;usKtawcE9+uBGYPCsGEybTEh1AqmGyYmYf34RKwYE8OWx1TlNRMSTIfVWj6/mkBrZ4/1E/l3YqyZ&#10;nIi9a2egif8/Jt81nVXWeG4RVSeHiqpW5ZPFtMr3NJf45klcvnXWdFzVN1ejrqnKqK6GnQSuijik&#10;vrqGWhtgXVcdWjqvSM+5TWtNmJlj5uTmoqSIEGVXo+R6GUovlaPqKpVSVVl3HUqsHJitHXpcb4aX&#10;qLTqnRbUBlYLWDsMuHeovLfVw11LWKtQQVgrrvJ7X6pAOW176cVSFJ4tQP453ryuFSHvWjbSL1/H&#10;vVuXqawC9Q5ysy4R4msozLthQse5WZeRk3nBERfxxbRhUZg2NBoTkiMxKiYMMb79TIyJD2VOHIJB&#10;Ef587I7Fo1TbO8asyDE8OgARvh4I9HRFmBTYz5u2OhR1BWl4TfV7Qtv6tIH5bWMuQS3guWKGoC0k&#10;3JkG7vcaGnp1H78pCO9vz+vxu6qsCK+Ghn4lwFp8TuO6vxJ2AfzrfQvOfxW/MP+1FfgN3cDr+iwD&#10;8Euq/7PiK3iUdRa1137A3U0TkLZ4MO5MisRP/f+G1V3/Hzg8JQ7NWadpf8dj9aggTInoiyS3v2Ll&#10;cC/so/ruW5iIEWG9MXNICK1ke3T621/Rp3N70ws/mwq2ddFk5rmTsJOxmSCvnzocqyYNwuIxiQR5&#10;IO02LaWWKZqQglVsNdFB+e+RjTORd+477Fw5B93afYnOX3chvF3Qo1MX5r7dzF6+Q6PjMD4+BaOj&#10;k5AcHMMbZyQdUxIObj2KVw3vzDzhV4/fG4DfvflPK+c1vdDWscmHTQeWNqn+T7x8/Br7V6/F6nFD&#10;meOmYkZqPFOoAQS2D+YMTcH4OOXBfeHWuRNcurRHlHcfzBsablYq3TiJNw/CuG5sHDYwddisNIJW&#10;edMk/pvUKceceJPDPq+ZwPOEeTVh3rZoHC4c3YGbVw7jwaMaM95bpqoqtrczrhC2DCqkJjlkoIZw&#10;F5dm4cqdMzh8dp9R2/qWGrRou5aachSU5BgoVUKZmX+bObKU21LcO5nXqLi3CHmBAVgVWYp7+XeR&#10;ncf8OOsuikryaddrCTEdQDot6bUKlBGssmtVVEuq5u16E7LV6uAyIZCNGlN5HfAaVU5jbqsw4DL0&#10;PlnyG7Wouka1vVKN8ktVKDlfjuIzBPdkIfKP56LgRDYKzmej/C5VOCMPGbeumvLTrAzm9DeO417a&#10;Gdy9dRJpt08h4+4ZwnsR2fcu8PgsX3MBmekXqMCDI6m2MZg4MBITkiKRGupnLHN8gA9BDaXaBiEh&#10;wBvzaa+2zB7PH28sRsQEIcLPE/4efRHO3DfG14c2PA5P+J/xhhC9uk9Ym/LxrC4bj2ij63m3KLl2&#10;BLcOb8O1I1vRWp+L319TeV+r06oZv9M+//ZMea/WbbZqnE1xhgCm6v7KUCswPwetQs+ZoAP4paWY&#10;+a9jUzJ+B+1n9LLyDp4VEeDs06i78ROyvl2AxrOb8dO4IGyL6Ixzc+JRdXYn7hzaiFnJXpiT5IEh&#10;Pu2xaLA3fl6agEMrBmJaohdvcn7827ii01/+B7p9zTy1/dfo0uFr5qntzN9jeFwYVk4fy1x3KvPa&#10;KdhDmLfNHYPtjM0zhzEnZg48dzThHUI7OQpndyxB+rE9hHcu3Lp1Rqcvqb7tOxl4DcBdOiPIywPD&#10;Y2MxJjYOw8Kj+fcOQ4B7EPq7BPH/aBxuHLyO57Uv8Lz5NV49+YWwaiz47/jVocLaE9fOh9WJ9duv&#10;/wuNZfVYN3kqlXMo89xBGBkWghA3V4yOCcG84SmI8PGi6naBa6f2vFG4YunoeGzTIneEdcukZGyl&#10;Cm8kwNtokTczpMIbaKXXsF05lnaar1klJSbwm3l+Nd1GVuYlNNNV1TWVUIGrTK9zZV0hocuiil4j&#10;YDeowLdQUJrO58r5WkLQVG4qs5ofN6DxYQMaNOykPJhwqydaZZJltSr8KDDVWLLRssz38mSh1Xtt&#10;gW7sNVU5Pfsm8gruoaSMql9Ixc++h+JsuoA7RSiinS26UEp1rDDQVd0kgIL5ljPMDljTpNIEmWpd&#10;T9WuV/6s3my9nuBWXuMNilHO60h1i8/yhnSyGHlH8pBziDb+CN3CCX72tVxUZBYj7doVnD79Mw4c&#10;3Il9P27E+TM/Io3w3r5+FNcuH8LNa8eQzptZZvp53L19mhCfI+AEeGZqJKGMwdRB0Wb6oLbFiB3g&#10;afY9Sg4JwIjYMKSGBWDBCOY6M8ZgzvB400MdG9TfLOYeRnWOo4UeGhWCO6f2o7GQ3pwffOWn7dix&#10;ZCrmjU7B5IRwjAj2wqIRMdAE///5/iHhlfo24Q8NGzl6nE1xhgNejeVa4QRnG4CdH+v4PeNdcxHe&#10;0zq/NfDm4gVt+4vqdLwov4XWgiu4n30K9Td/QtnxDUjbMRUbEnriwsqheFt8iv95O7F5WgxWjgrE&#10;lMjumBrRHTunBuP8ppHYPTMBUxJ9zRKq3b78N3T56m/o0b4denZshx5U4e78oXdq9xW6dWwPr769&#10;TH340OgIzBqZiqWTh2PF1FFYyxvgutnjsHvZDBzauBDXf9iAu0e/oXoP4Y3gSwNv9w6deA0b4K7o&#10;260L4kMIaozq1KMxOCwCUb6h8O7tBZceWgElEgtGLUBzXiNetbzDs8aXZl3j9y9+xx9SXyquxn7t&#10;ziyp8++//m8U3cmlvZ2EZSOHYXpqEhIDBiDKk05r9BCM4I3bq2cP9Gr/FeL83LFkVCK2Tx1kYN02&#10;KQVbaZs3qnOK9tgcE9j1jDWjtZZatNnFY+XYRJMXS7FX8Zy2mW3lTbq8psgUa8j+NlKFa5pKqZLp&#10;tLfXcP76cdyiqlTXFeDRsyYCSyCaNXGhBg0P6tFAgOvuEwgVcJQLTBVx5KKsroRWmgpLaKW8suHZ&#10;hXcIr+qo7xmbLbhNaaWiKAO5eelIu3sN+bnMofOyUZJdgOJbtOTn+f1OFaPsfCUtNXNWDTPdqCGY&#10;gtNS1joCW6dcmVF/W8EbC9vam3z+Zg2qrlNx+d7Sy4yLlSg6W4zCE0UoOJiPnJ/uEWDGsTTknruL&#10;0rQcs0Ddvu+3YfX6OVixZjp27lpGaA8ijze8bAJ76/oxXL9yhOeO4LrmBfP41vUTVOmT+EJQzUoN&#10;x6SkEObBoWaYaFhUIII9+jBcMTSSNpoAzx7MHIZ50UICKbudyDwpvL87wv36IS7IG8lB6sGOMj9U&#10;KXS0jyv8enWBT8/OcO/4NzNeWE8P/9+/PcVvquekdf79payz1eNsVVYJ4ErCaMErG2yD+57KqnAG&#10;2Dn0nGqh39Gmv22iE2jIpXUWvBl4Tvvcyvz3af4ltGQe5x/7AKrPbcX1DbS5cV2R/e1sPMw+gYt7&#10;FmDZCH/MTfbEgiQ37J4aiT3TwrFudDDmpARh7sh4uHb+El2/+go9OnREr44d0btrR/Ts0oEQd2Sw&#10;Jchd+cPvSMC7tmuPnjzv0qML3Hp2h7dLX/i49EGItzuGMl1ZMX08Unnj6/Dl39CpfXt069SZ1rnz&#10;B/XtzvDo1RPJkWF8fTQGhYcjITAYod5B8OzpDpfu7rxeMKamzkBdZi3/jn8wTXmFp3VP8YTx+uFb&#10;vHv2GyEmvArteUugf//lf+HGiUtYMWocFg0dzP+vCLM08Ah+zsTEWPj06o5etPLhnn2wcvxAKm8q&#10;tmo4SHaYUG4htOvGxRHaOKwlnOt5bv04WuoxcVjH16ymCmvIaLVR4iSsGBeLbUsnoJh5XBXzWNU0&#10;y95WN5aiUuWQBNqO8pp83H9Ui4etTahprqRCq/eZUauOK0LVUG4KO/JMx1YWiqsKacHLDMj38u4S&#10;4JvILrpNiO9QnVVOmf4BXF2/pDKPeTdhJfBFhVTAIp4vykRZUT7KsosIMe3tuXwUnC5CyTmq/yV+&#10;h8v8XCppzbVaE7XXCfGNetTfIMiEtpZKXX2dNyNGxTUVh1SZIpHSCxUoOlNCq1yE3IN5yN5P1T2c&#10;gbxTzPOvpKHg+k1kXDqHG+eO4NiBnTh5dDcuXdyPjIwzaKT4tD6sRG0l/53Zl42dTr9zGrdvnsKV&#10;S4cNzDevHcUXy0fHYPnoOMxlbjsuPhjDIwaYKiytOOjvKivdn0AHY1pyFNYRzgWjkjAxOcKUWcYM&#10;8DaT+FVuGefviWQVfvhKFXojgHZSnVyhnr0wNjEYDQW38f/94wWtM8Glff7jZROtc4PZp0hbnZjc&#10;V2O9Gt91KLAAFpifA9gG2z5+R9v+VkNHynsbc/Ca1vlVdaa1swLV1yzOnnsOzelH0XDzAGov7cGx&#10;RYOwIqorMvfOQuPN/fhhyWgsGh6McRG9MT3WFT8tHk6FCkOKfy+MSQ5jLtoDHb/8K0FrT8A6mLWQ&#10;tZh5r66drKDd7U5F7tbxK7YEuUMHdGXbpQODgHb+ugNVWkr9NTp+/RU68UbQ+esv0Y2v607V7clr&#10;9uzcmdHVgphtgIcHBkZFYEhcDBJDgxHu64eAfgPMsJJLj378ToG01uNRlV6NP978F5X3N7y8/xKP&#10;qx+b0ryW6gd4++wXs1a0ZiBpg+pf3v8fSL94C8tHjaX6Jptd+kPc3TApJY7QutJZfIlAt568WSea&#10;Xmap7GbB61DcDeMJLO3xekK8ekwM89x4whpneqPX8vwqvm4Zf1P6ba0myEsnxmMZ4/zh3bj/mD/y&#10;ehVqWFP91NFkbDIh1divbLPmBzc9JCgqo2woM+O/Kuooqy1FUSVVrCQTeVRfRREBLiPcGmrKKrB6&#10;m3MIpRRZkUO1lX02HVnlWcgvzkINgdda1U94o6irykfWPeadmTdQnJOJgru89hW25wpQQCUuPVOG&#10;MuatFed4AyGQVVTUauazNQL6chWqrzIIbeVVpgOM0oslqLjMf8+FcpSe5vclvPlHCpF7KA95R/md&#10;zmci/3o6itJuoyj9GkpzbqOO+fnj5hK8aq3HmxfNdEv36ZasssmXPFdfk4vCvOvMe88jI42KfOOU&#10;UeTbN44J4DgsGR6FRcOoxIOjzL5HQ8J9TedVBPNbbR+qWUkTaINXThqG+SMSzcqUw5kbx/h6IKo/&#10;FTjAk1bLw6yVpdw5xFO5sSti/Nwwa0Qc7pem4f/zx3Na5of4g1/uD+a+f7xoxO+tDWZiwvun2hmQ&#10;0Bo4y5jzEt4WwttCcB3xy/2PNvrTEMCawKBx30KjvK/rMvHK5L1U3wrmvmXX8aTgEh4w/21OO4K6&#10;6/tRfXEXDsxNwbLY3ri7dyayj6zHwpFRvIn1x9xhYZiZ6odJsZ4YGNAHQ6L94NWnKzoTOMHbrdPX&#10;RnV7d+3M6ITehNgKQdfRvKY71bgbgdTjnl2o1l1oizsKVEd04uuo4LLcUu1enQWwXse8t2s3vkcd&#10;WJ0RHxiAwZHhGBgRQadD9fXxZe7rCdfurrTX2p8qEKMjR6PkRrEB+Pd3WqnjD7y4/wb3yx+huqDe&#10;rC/81vROM7R7A6219tVZN3M2koKD4E2VHxLGmzctf19+X79e3bCQN+qNkwdiI8FVGJWVVR4Ti3Vj&#10;Yw3Aa1TzrJ5mAryS59cQ4jV8bjWVeO2EFCyXIvMa62YPw5blU3D78mE8fEK1ahKUxQS5iCpcjgdP&#10;mlCtLT5VqMHIK8oywJbXlKOc0FY1ahpilQG4oCKf4OYgr5QWulyrc/AmUF1MdSUkhFMQS5kLCK9C&#10;ttruyMqTlS64i7SMq3j4oNqUIr5+3oQm2vncTAKSdh13r1/C1dNnkX2FSnk5D/lnCc9p5umnSlBC&#10;IEvPEujz5ShjTlvGx+Xn2J4ntAS3nPlz+UWG8ugz/E4nqObH8pF/NA+5xwjuxXsozcxCYcZtlPBG&#10;08J04jVThXd0pO9NPMIvbx7TLVmVVqp9fsvv+Op5IxU5H0X515GZcYE58Fkq8UnTwfWFdttfxJg/&#10;JBwzBkYwBw7A0AhfY6NTQv1po/tSiXvQZgWbxdgWj2FOSwXWGHHcAA/evV1NtZZ2ek8I9jEbXEX7&#10;9kOkVx8snTQYT6uz8d+/P6MCPDDq+wfVV9b5d433amUNwfuEwGqMV1VUUl1tf2JHk6Ml0ALWVmQr&#10;pMo6V2rgfdtgFW68Ua+z8l5Z5/KbaC3hf1ge1TfjBOpvHeTd80dUnN2OwwuGYGF0H6R9vxAntszC&#10;iAgvRHrTdQzoRzfRF2Pj/DGZziTQoydt89/Qvb06mL4klLTGBLgnobThtVXY2GiGZavVEkrHc8qT&#10;ewjSzl2M0vbq0pWwdnE8r5tBVwNwTz3P92mTuKHR4XREoUgOCaUrCkWwZ3/eTFxpn/vCpVs/AkzA&#10;gwfh5qFr/NsSYML5GyF+++rvePnoVzxjPqz9e7TlyutXhJfnlQeX3yvCnJFj6JB84NO7N0bHRSOk&#10;H1WdDmJmSgw2TkoluEm0zcmWPSa8JmiH146l6hJWqauKOTZpWGkyQZ9M9R2n8WO+njnySg0vEfDj&#10;361FU2Mxmql4DferzHzghgds72tecJVZrL2JuW09YVYppMZ7axqZ61ZX8JhgE16FrHIhlTa/TJMf&#10;NPOo0NhqPVfK9+SV5tI+3zMdXOk5t5CZf9fAK/WVfdbx5dtn8PPxb5HHHPnp41oDyJsXLXjysAbl&#10;JYQ86wbu3jiHW1fOoTg7E4V3mK8SvDzZ6jP87JNUZkJZcCQfhQdzUUR1LT5ehNKTtNxU29LTxQS9&#10;EAUn8xgFKDrHm8w5qvq5O6hgrqvVJBuYPjx7XOeAlvH6oQFWoWPneEfR0/mXrXWoreL3ybuKfFrq&#10;jNunkHbjBL5YwT+0Ni9bMCwS0wdGYnSMP4ZF+mJwuFbj8OePxsfstq+VOZZOHIJFY5KpwGG8Wwea&#10;lTkEcJSvm1HhpBAfDFH1lm9fKm88XtTm4P/8rZU572P8zrvLn69aGJZ1tsd7fyXAv5gSyVL8Jiil&#10;uE4Av2tiXsswSmyAtcKGWSHrbJVN5lF9s6i+FrzPZJ0J7+PCi2Zvo8a7R2l39pn1rspObcOB+UMx&#10;JbgnMn5eg90LRiA5oC9ze2949ejAm5EHpg+LR/++3am8f0H3Du1oib+mYrYjbLTO3QUtc+AP6mtB&#10;bEPb9rzO9eTrpcSy2gbYbl1pwbvwWl3Qt3s3HlshqHsS9ghfb4yMjSTAYUYpI3x9EejuCfdefai+&#10;fdhqJCAQ8X5x2Lf6O/z29HcC/D/xy7v/aaqt3rzR+C+PBS4V+JVU+O1/4X7VA2yfv4pOKxq+fdwQ&#10;4dWf/29h8OjcDuNig5nzjiSkUl3G2ASsVqfUiCgD8loCvGFSgumcWjcxBatknfl485RELB8fjX1b&#10;F+DwjiXYMC2Zv5VYLJ+chG82zMGDBxW4/7TBFGBUN5aY1TPMChqE9v6TBssyE8TapkrCTZhoiytq&#10;ywk7887magOqABaoxaqfLtdc4SLm0LSuDJ0X2FmFssyErpiKR6VWZ5fGhu1Cj4Nn9mP7/s04c/Uo&#10;Skvv4emjGv5tWqhyzXhK+95QS6XVNWSplR/npSHn9g3k3aDtvc6c+2IOIaY6H09D4YkMFJ/OQsl5&#10;5vQXclF6Phtll3JQcTUXtWnFaMik00hjbn/rNqpzsqCdRp4+rDKf9+7tQzoiTVC4/w/w2o8VusFY&#10;0YJWph9NtbmoLr2L8sIbtN4Z+GIx/6OW8U6qNbFmDYnEhOQQjNV0wshAWmdfWmJvU6wRwxx3PtV3&#10;4ZgkTB4Yzh9WEH/sPoj0dUeYd1/EBnoiJdgLg0P1ugQ84sX/TyrvH1TePxX8Mn/SNv9h4NUkhUpT&#10;AvnrY6quKqpog3/XOK/sstSWYcNrQkDbADuBbOBtYt6rTiuqryYvvKxi3ltxG62ltM6E91H+OWh7&#10;lPrbB5mzfI/ys7uQd2gNjiwZgTH+PXBx12Kc3T4X2qViSmoYZoxMQUJIf/TpSMX9ijlquy+N+soa&#10;W4ra2QCssAH9XGvA7EFI2Sp0zopO1rke1vMuPRU9CHF3A7AAd+XrUsODMJzqOzA0CLH+fvw7e8HP&#10;xYXP9eDrCHBvT+bIAYgZEI3VE5fhSeUT/Ep4pbCv1fus4SQea2z41fPfDMS/EOD8a9mYPngMnVIg&#10;+nXvxVTHj+rbG0kBHtg4dQQ2jkslwElYPjwaqxQEeK1sMdOtdbTL66i0GvfdMDmVKhzPPJmvHR2B&#10;Y9+twrMn1ShMP0dwE3Hu4BbcvfQzLpz8zuzE8OBRNcqrC0zea0/OV357n/lonfbyra80Pc6alCCb&#10;rN7laip0w8P6DxZaqiulFbAV9bTYhFoWWjAL4Bza6Oxiqi6VrqSG1pefY6uwPvPc9RPY+dNm/Hhs&#10;L27eOYsiWuoH9yvx8GE17jP3bpZd1xI8RYSxhPDlpyOHuWrO7avMj2+gND0NFfeyUJubh5aSMjyu&#10;rMLj6mo8qqrCk5pKPK6pwJP6ajxvbsCrh82o13rO2TfohGjZqfSC0cDpmA744fE/Cefn9f7XL5rw&#10;/GkNFZw3guf1+GI6f7ALR8djztBIzBkWhamp4RgbH4wRVFiNCScF+SCivxvCmNfOGhqHxWMHYtqQ&#10;WIyKC0ZyKJ/zc0WIjwutsxdS/FywZOJAPGvKo/I+JbxSXtrmN+q0aiG8GjLS5HxNCRS8VF4z+YBB&#10;gH+jFf5V8N4v+weAjYU2ubCeU45MdSa875oLaJ2V92bjdS3V17EZd2vZTTwuvoIH+RdwP/ccmjKO&#10;o+7mQVRe/AbFJ7Yi+8fFOLFsKIb4dcOMwZE4sHEuNs0dbTqrwv3c0e2rv6KLxmTbaaz3K6PAAvhz&#10;UNrAOttl+3V22K+1wdfwkGuPbnyuiwVwj+58niEbzTx0gHtfjEyg+kapGk7TN31MiaU31delc3dC&#10;3Btevd1p71UVF4XpKRNQdpd/l9f/k//Jf/I/ngrsaGWdtU/tG0Z5bhW2L9+M1MgEDHD1hFuPXlT2&#10;/ojh//HSsam0yIOwciRv6sO0YB+BHcV8l+CuJ8CbJqUY5V1NFV4xMgbL+Nzq8bFU4ShsmDkID+vy&#10;8Iz/x810Qjs3zUZl2V388v4xnr2gujEeUmk1vlvZoJJJq/yxhap8n3lgJdWptKYYVQQ1l4AWEOCi&#10;smxTlFFSRatMNdayOPeY45Ywd6wh2DbUJoy9LjTKa6Yk8toaZioqz0W+Y7G7hhb1ahfh7OWj2H90&#10;Ly5cOYJ0FURkX0VRMcGkza7gzcVsQcrPLy2iwubfQbZqrtMvo4IKro3nX/Lf8Yo3nTfPmpnDNuMV&#10;v/+rVuv4pY6fE7TnUs1HeE6r/Ij/ZgtES13t6YD/Kv6pGtPFvqGLffOymdGELzQVTPvaqANL7fRB&#10;kRiXEIQRzHGHU4UH0UonEOJQ2uhpKZHMgQdSgaPMUrNJQZ4I99Fkhj5IGdAHqycNwXPmof/7j6dU&#10;3Yf48/UT5mUP8Nsr5ry8cwhgFWuYnNfAa1lnG2CBaauvbZ+d7bTO/9pSzrac8GpLUMLbmIe3Dnhf&#10;M0d4WSXrLHivEt6LaMk7j8bMU6i7fQg1V/czR9mJ/CMbkfnNfJxaMQyDQwhru6/g59oTHr26oIsq&#10;oWiZLdUltLTNKtQwPc+0xzacH4G0c1iHTXZAbCltWxUmuD0UhFYA00L31XkDsQBmTszcuHfH9oj0&#10;98aoxEikRgQgLqg/b5T94e/mBncqZt9OBLhLD3j2dOU5Xz7Hm27sUGSez8Db58x9zeR+Afx3s0rH&#10;S4KsOcIFGSUYHjeMN+QwxARGwLu3G7z7uCDUywMTE6MI41BCm4xlw+OwdDhVd7SGjZKwYUw8ISao&#10;vNEvZ7t4eCTmDw7DgsGhtM0JOPH9WnzDG2BNRaapsGpsLMDdtJOorsnFfVrGh4+rTUiB1YnVwBy4&#10;hj/qBuadD5+1oPlJo6l7LqosQCGVNLuEeWN5Hu4Qmp8Pf4s7Gdd4rTJTfZVDda0liDUESTa7uFJF&#10;HOrV1nBUoaP3ORNZBWkm8ouykJPP47ybKCnPRnllPtLuXcPJcwdw8sw+3Lh1CrkFt4ydLivPQmEp&#10;7THz49zs68gjuBm3qNL5N3Cftv+l1mWT5eVv2gbqjeywOSfYHvExrTFDx2/NtL9/BNE5nEE1gDop&#10;rn3uQ6sJ/a/1Wc28tiBu1OZmcVg4KtFM1J5EcCfQPo+NDzSL26mneQgBNmtj+biZHRo0tWzmoCiM&#10;imaOHKTVGNyQ6Nsbm2YONbv7qcPqT/4D/+SX+vP1I/zhGO/9g3L/R2st8zTVORNEKq9ss8A1ABv7&#10;/I8Q2+B+AJnHstPvmrW7YC7e1BPcWvU6ZxBeS32fll4zG5M9yD1vNierv3uEue+PqDi/G0XHNyPn&#10;pzVI2z0Px1aMRgzdQ7u/foUOf/0Lwf0SXQSt7LKKMqS8Zliovcl9BaczvAobXOcOK+fndezS01Ja&#10;117McQmwQHaj+io0RmyCr+vL/LhPp47wIPApEUEYGh2K5DA/RDGNCfH2pGK60vL2RN/O3Qhwd3j1&#10;ckFAP8EdgtHRg5B+4gbeMg9+/vhXqgFtM0F+8fQ3/vD+wDuCvWXZDub33gb6UJ8AY5/93VwxOCwQ&#10;y8cNxdJRKVhCl7VqVBKWDoth7ksFJsQrR8TQTkdhHt3ZjPggTIzqjylJARgV4oofty3DH3+8QEtD&#10;MQoLbhtIq6qzUcAcrbIqB/W8CZdVMpcsvYOK6kzzWMvrNBPe+vu1aHzYiIfPH+LBswe0w+WENwfZ&#10;VGBZaE0PVF10HfPi+kaqbXWhWUurSr3X9WW8Lq1zeQFKCXFFdSkBLUSJxngJqRQ8qyAD2bTA2Zqh&#10;RJXNyr2FAua193Ju4MqNU7h28yRy87RpOO06LXYe1TYj8xJu3DiGrLTzqOLj5po8vODvVmqnPFRh&#10;KaiVl1phQycQrRDEFsj/CO+/Ato59DrZ5o/n9D6txuEE8MpJA80axkvHJWIRrdIs1UUnhVJ9/TEw&#10;uD/Dx/Qwh3u7YFJyuFl2RxugTYgLwLBwbwz074NNs0fjbXMx/vu3Vge8ynsJ7qtmKi/hfUZ46dv/&#10;fFKF3xy2WfD+YTquCKsmIGiYyAHuJ8A6QuekyG+btSUolbc5j3kvwa3NsOCtTje577OKm3hC6/yY&#10;6vsohwBnnKT6HkTV5W+pvluQf2gtMr9bjts75pid5/16dkSHL7+iVf4a3am66qjqQnBNh5VsM8E1&#10;vccEVEC2tc9qbYidobXjUxttwSuYDcDdCWKv7uin6N6VUHYinO0Jaz9T6DEwPAAJob4Iob3V1jU+&#10;ffvAjTa7L1VaAHv3dkWwR39E+gVhcHAszu4+hFcP3uP5I00v/NXE84e/4OXDX/G04Q0WTloB926e&#10;cO9B5Xb3gUuXbojy9cL8ESlYMTqVljiZAMcbgJePiLPAHRqDRYMiMCc5GJNj/DEi1ANjwj0xNsob&#10;s6nMlWXpePGmFS9pF+vqCqlwWaiuJRCV6bhHGNJoUVseltECZ6Gg+Cat6m1jV4s0i4j2tqX1ARqe&#10;3Ef9o2bUPWhCTlk+MgrvEeJsVDSV01YL1grUMsqYP9+4cw637pw3u/pX01ZXVDEXZui4qrqMdjkb&#10;d5lz3ky/grScm8hVhxRBTMu8QnCpqoXpKCas+fwOhaq71qSB/NvIyr5GO32R3/kCCvKuorE2Hy/V&#10;S03nKFDesH1nQBVQhJa/bfvYKLADOBvO92Tg08efHltA/utwVmTrWOf5eUxJBbDii5m80yrvnUvL&#10;tGBkLOYy75lBiGcMicPouFAkBnohmj+gUI/eGB0TgJUEeB4VeGpSCEaFe2D5hARTc/y/fnvGfPeB&#10;scwmePE/XtTjt+e1+PWZqqxU42yP9Qpcgqycl2EmLKh1wGtb58+1muP7mrb5TQNtc909qu895r2C&#10;l1GRhtaS60Z9NWx0P+sMGu4eRc31/ai8sJe57xbk/kz13bMY1zZOwwqqSo+vqbyqZya0glXgWhAT&#10;aDNea8FrA+wMrlrB62yZnZ/rTVhdCKpyXaOwPKfWjYrcj5ZZELv36gF3PnbnsSD2INwDwwMxQgCH&#10;qliGaUp/d7PutkfP3ujbtZsZhnLt2oP2lwB7+iLKLxjJAVHYuXA9nta9wLMHv6H1/jsTT5vemfnC&#10;D8tfYPbIhbTf/dCzAy14DxdeoyfGRIdh+ZhULB2RhJVMj1bSjS3nb2E5fwuLhvB3kRqKqXEDMD7C&#10;EyOC3DA8zAPjI70xjUDnZlzCoyd1VN06PH7ajEeP6lFTW0TbeoPKdxklhLuWOecL/thr6wuQU3Ad&#10;2TnMJ7OvIJ82tbq2GI+fP6IdrkNFfSWqG6qRX1GAdCpnDpVYY8Cy0uW0yNr4u4TKep2W9tvvNuLW&#10;7TOo5fsLaZGzc9JosUuo+um4dPUETpw9gHOXjlJhz1BRr9EiE9TidIJ6B/eyrhtgCwhwTu5NpN/j&#10;TebeReTkXEVx4W3U0T20qoPoRYNRXaO8BhZCw7xTx1JAo4KvdZ5AfVDgj6GxXCsscP8ZtB/V+x/P&#10;vZfikqWPn62bhY4bzffQd/xibGKoqZQaHeuP8QkBGJdCC004J6XSUhPUsSkRSKUKBHn0RFKgB5aO&#10;TmH+E47JsV5YP30QnvHO+t9/EN63j4zq/qHgB/3Bi/8peJ9X4X1rBX5h3mtWjXxAtf1Mzmsf26Da&#10;ocfO5yyAc/GqLvMDvC+Y976suIvnJbfwpPCy1eusfX0zjqP21gFUXvkepWd2ovjoFmTvW4Hr22fh&#10;5MpxGBboho5/+3fmuILXAteGWK0dgtiG1FZgG1ZbfdXqvKWyOraUVtC6Sl2V86plCFwBLHg9GJ5U&#10;YA9Bzee0u+OIuHAMiwzCIFrbOObCYVRkLSDo1r0H4e3Kz5Pl7gkfl34I9KSF9g1CIgFeOmE2Ggoa&#10;0Nr0C540vmG8xpO6d3hS/wYPS19g7uglVHBPdPmyMzq360IL3hfztBMElXfRsHgs5k17KS30wiEx&#10;mJUcBu00MSG6P8ZFemE8FXdKXH/MSgnEosEh2LlkIn9ALcxpGwlxvQntnN/ysJxKdxbX+HfPZApT&#10;11DEPJi2mla0qITKW3oXRWUZtLx5Ztz3AcFvfNRohoKU/+aU5dJGZyOPABdTjWWbK2upssxxC2mL&#10;s2mDDx/Zg3Pnf0Jmljqf7iG/QEvopBm1v0Gwb1KhbxD0m7etyCaoFbTjpVT8LKry3fSLBPcKMjKo&#10;0lTd3IIbqK7KwpOHFcYuv2K6ZwFM5XXAYrfOAL8jwMpJLWW04iOsalWUofbT5+1j5/gcyBbAPG8+&#10;5+PNw/4+BuAZQwgp/6NG8S47Ks4fg6N8MShGi7prlcn+GKke6ZhgRPu7I8HfDdpHdtGwcOxZNBLP&#10;CdB//9mKP949JsDMeQnvn/yAP9RpRXh/b60xOa96nI3yfijAYDgss+C0IXYG9XPHKuqwhoxyHNME&#10;aZ+rGZV38aJM8F4lvLRsWafQlH4cjbcPofrqPpSd24uSE1uRs38V7uyZg0ubJ2H7rFTmg1+j01d/&#10;odoq93UosBO0tvraua+trjbMap0BViWWwFWvsoHXkdva4KrjSiF4PXr3hDvDq09PWmHls934fbpS&#10;Tb0wnOo7lAAnh/gjmgoc4qV9qHrxWt2N+vYWwD2pwK79MMCdCu3nT9BDMS1lOG4fvYTWGq0d/QpP&#10;at/gcfUbtJS34nH5K2yYtx0unfuh61ed0Olv7RDAnNosmTMikTflGCzm/+08rciSGIYJMYHMdQOo&#10;tr6Yxhv7zORALB4eboaRdkxNwYHN86zx09eteNraDG243dRSTgudSUhvEb5btK5XUF6RiQYtFct8&#10;WMflFVmo09Q/rZ5x9wIyCVFJSSZq6kpM9ZUqq3JLaXFpoQsVZbTSVFqt1KHKqqKyTFrfNGQQ3nKV&#10;YWp9LAKcmXWTuS6VP/c6Vfcqrt04jTvMYwVsaXk2KqtzUaxKLMKcRoDv0VLn5d9CeXmmKTJ59oTg&#10;Pmtg1BPgOgOHDbENTduwzksVnaBzgtXOf52h/WcAK4xNdjq2WvU2f7x52OB+AHgO85sZKWGYSNUd&#10;Ee2PIRG+BuLEEC+zA0My1Xdg6ACzK/+QYA8so+08vn0h3j0sxv/+7Qn+eEvFfUdw37Tg76+pvIL3&#10;VT1+f0Z4mfNq3WZTYUXF/U3QOsZvNeVPYLaNzwFsx9umIqtYQwA3qGBD8NI6l99Ba7HKJS9bFVeZ&#10;Jw28jTcPoPrSDyg5tQsFhzfg3reLcGvnHJxbMw5T4gPQ6a9U33Z/o+Iq5/3qQ+6rsAG24ZTyqjPK&#10;Vl5ngO1jtR/AFcQ9PwIscPt2tdTYKC/h9SCU3lq2tU8P+DL8+6pgxrLPg8L8kRDkS3UlpG69+B7m&#10;vsyZezH/7dOpE20439uvHwK8vRA+wA8x/v4YHRmDw+t34UHBQzwof4kHFS9pnV+iqeQx7hc9w+Gd&#10;p5k/u6H7153Q4d//glhfbywZNxhzh8gux2H+wGjMTAwhvL4YyfRocrQfFgwMY04ch3Xjk7BxSqpZ&#10;kG7P3OH4aet8PKayPnvxyKhvs6qqCIIUVx1Z9x9q/6NisxZ0FeERwKVl96iEmbhz6yQO7tuEnRvm&#10;Yeem+di7cyVu3TpHODXZQOPEHzui8gWzdtOnAmtljlxT15xp1r7SggD1TRW0wmm00beRnnkZd++e&#10;R3bWDeTm3TagC1opb34hX5N306i2orD4LnP2Ajx+UIUXTwltayNeKgzAlgIrLKX9CLCObaDMed7E&#10;PnZUqb3fBuKP0H6wxm0em95l89g+5ww5r+/4Dvb3sIaRLHfwxbwh0ZhDFZ6hfYCTwjA6mv95sX5I&#10;DRfE/ZEU4o04P1ekBvfD6snJOLZtAd4/LsZ//f6Y0FJ1BfDbZiovARa8L+vw24tq/NqqQo0KK++V&#10;bVZvs0N5VYjRtuLqc8AaaJlfyzZrmdj3DcUG4FfMf18x/zW5L63zs5IbeFpwBY/zLtI6n0Vj2nHU&#10;3ziAussqmdyDwqObkf3jCua+83F163T8NG84gnt3oH3+D3RrZ3dafQqvnfc6w2v1Jnf9ALCtxr30&#10;WMUdDAMvw9hkvU/WuZujJbzW+W7wJMCevZXHdncA3AvhXu5U3hAzeSQx2JeuxxuhWkDfrY9RbZeu&#10;3QkvVb4rVbx3b/i6yUJ7IrS/D6J9/TAsJAybp89D8eUctJiNt1pNaEHx+qwHuHM4C+Ge0ej8N/7b&#10;CfDo6AgsMLvzJ2Au4Z0aG4xJkX6Yxv//WYkBWDosEpvGJWD31MHYoOGkSYOwSQvVTRuM0uxrePv2&#10;CVqf32f+20Roa00+/Li1gceaeK/ho1o0N5ehspIqyqjWTgul6bSw55DJvFOT0vNyrhHAG6YnWBuU&#10;aRWOUhVglKsjrBClVVrrSuWR2WY8VwCXEXDlxWVVhQS4ioDm055nISv7Jq9120BbQsjVWVaoqYUq&#10;q2Tum67J8oS3hPA2ak9q3mRetNZZqssQvK+fW+DaKmeDa8BxeiyY3lO0zBrNRoVbCKbg1UQEq7VA&#10;/AijUVgb2g+hx47rmPc4rvPmI7zv33wE+B0/+70+n9/l3UtZaCnwoEhMSwrFHOa9U5OCMT4uACP5&#10;Hzk4XDORvDF9aBiO7FqGF7Ssf76owX/+8gC/U3VVZfUH/xGKP5lc/8kL/v68Gr+0lptdE0yPs6PT&#10;SmHnv2rfU4GdbfM/BbhJADMaC/Guvgiv6vPwoi4LL82wURqe06o9LaJ1JrwPslXvrIqrw6i98iMq&#10;z+1BycltyD+wBve+W2xy3/Prx1qdV+3+gk5S368t+2zDa9vnT/Paj+GcA+t5G3IB7CKA+ZwrX9OP&#10;atmP0LoRXhtctYLXgzB6EV7P3lptg8F2QF/N/PJlGhOOoRGBiA30QVh/dwR5uZrF1XWdPh158+ig&#10;z+V1CbAfc2DtyxzmqyWNAjA4KBSzUwbhyIZdqM+oRVNhKxpKGIWPUJPehIrL9Zg3Ygk6/gdvUF99&#10;jWkDE6m+8fy/j8CUmCBMom0WwEt5U181UmtcJWLzhCRs1npXo2KxZnwyNk5MwverZhjVePqS6kt4&#10;7z+owwPtIPiAyktwn2izsgeVqK0rZG6ZR4t7h+qbQbCYAxOqiops2upSY62b71eZTrD7D2v4ekJJ&#10;C12m1SWp1qVlmpRAteU1tN6zmZhfcNe8prScuXFNCRqaawzoJVTq4qIstgSfNwOBm8sbQ1b2dWRm&#10;XkN2tnWsoa7G+nxaZiov893nTPNePqsz4ay8zmGDa6ueDfDnQrCZ0PGHxdg/hjPAFtD/eA37JmF/&#10;zic3DjL2C+Pdi3oTX0xJCsScweGYnRqGeUMiMIcwzyDMk2ifRkV448f1M3G/+Cr+80Ut/lM2+d1D&#10;5rsEmDmvAdjYZqvHWeO8v5tVNQiw0zivWVWjDchGiZ2U127fNhaZ+AixHmuCPnNf/uFf1mXzRpKJ&#10;l6biitZZvc6aaZRzDi2EV/XOtdf3o+rCXlSc3oHio5uQs2857u6Zh0ubpuHQspFI8ndFO4Lb+eu/&#10;oovJgS14bYDbKq9aW3ltkA20DogVmlbootB7GK5SSULXFmAL3p7wIbDefanAfbuZeuugfn1onUMx&#10;hgDLPscF+CDcLJ7viv60z7pen468gXTW9+D1evWCr4sbAt0JubcnIn196ZJCMS4yCosGD8Od/Wfx&#10;MP8p6nMfoT7vvgG4/EINds79Fj3+RjWnFZ85OAmzB8ViqnJeOq7pCcFYMjQaq0cnEGACO9oCd+0o&#10;a72rDRNTsZHt3kUT0UhgXvEH+usvz9HKHPg5rfSTJ41o1sZlBFO9zzU1BaipzkN1dTZhukyALlGJ&#10;s/hcAc8RQsJZW19M8Gtov8t4rPeVooAqqyKL73/YhEvXTtIql6D+fiW0/UoBlbaoJBsl5cx/6ytQ&#10;XVfO1xNc5sqlpVRwPldQlGGAlVXOpcKXFN0xPcxqG2rzTLmnDe0/C+eOLGeIncFyPlZYiuwEorHE&#10;gvVT1bWV2HpO7/l4jU8+w9Hany3r/Jbf5d2LOrxlnq5gDhxi1jqaMzgU8xgzU4IxMykIq8Yn4t65&#10;H/H+IWGTmvIf9Oebx7TLBPctFZc24U9K/Z/MAf7Uc8x5/3hcTdWtMPBqXPd32mTZZgtch/rqep8A&#10;/GnnlQ2wCe2uwJzKss75ptZZHWfPqqxJ+lLfx1Tf+3nn0XLvNBrvHCO8P6H68reoPLsLFSc2o/DA&#10;WmT/sBQ3ts/AmTUTsGJMLGFrh05SXapw53aE2KHAzvDasDrbZvv8J+DyNbYqm3Fdvl4hBXYXuFJh&#10;wmuss3qc1XHFUO7rRYB9XLobFY7wccPYhAhTwpoS7IOYAV5UVi/4uTJHplq7dOH3IcAfFJgAD3Cl&#10;hXb3MEvuRDIPHhiq8ftIKmkUtkyZjtzTt9Gc9wB12S2oSWtC6ekK7Ft0CB4d3OHZswemptA2E95J&#10;ccGYFheIFSqdJKDLRxBi5b20zWt4bvWoeGyanGpCVnrjhIHYu3Q6Lh/5DlfPHkL2vZv47Y93eP78&#10;IeoJSEHuFRTlXEXO7TMovHcJZ07uJYyrkVd4gza7Bg3MjcupkkWF6agjtA8e1xmAq7RQXXUBc950&#10;/PjzDpy9cNiUPrZQ0TX9MJ+2uKKmiIpbgIJiKnNZnineUKv1swoLM5Gfl0Z7ruEq2umcGyhi3tvC&#10;G39zXR4eNRfjxeMqvDGWuc4o8L+C1znaAuwMlg2ec2vCUYllADYwW+DaNdFvX6iSy1LYD++lur43&#10;UW9ae8jIep6hcw54DcCLx0RjwfBw5kFhhFe7yvli46xhtF+38L/eNOBFU6HZIeHvxi4z51WHFQH+&#10;Oy/4d364hot+f271Nps1mh9pJUnHGK+pXS7iY3VcCWqe53Ma9zVBC615vKqqek9Yf5HSNmhOrwAu&#10;Nu0bPtY0QS2Po/WtnlffI7yapH8bTwuvUmXOozn7JBruHrEm6l/5ARXndqP0xBYUH16Lwv0rcWcv&#10;c98tU3BkySgkB3mgs1FbQtv+b6ZM0u6BVsg625DaymurrsIZXPM6c56qS2BttXURuAx76MjA6+h5&#10;9lDeK+Wlqvow9+3v0oMQ9mKqEoQJieEYERWIZAIcPcCD5934fC8zNty3Mz+3Q3v07tQRffk5/Qig&#10;n6srLXQ/BDN31mSHQWGhGBwahtER4cxjY7B9+lwUXshEc84D1NyhAp+vxPUdNxHnHg+Prt0wPTUG&#10;E+JDDMArRiaaGUgrqLbLRkTxOM7MPjLTCRlrJw7E2vEDMYuObWiwOwYHemBkiBfGDoyg2t3E67et&#10;aGqqRHH+FZz/eS32r5uGTXOH4sA3K3Dn1gkqKwGi8lVWZqK0+DauXzuGfFO5VWPy5wZN6tcaVloq&#10;pzzbdFK1KId+qNLLKjMJQsNJjS28AfBzZJVzsu8iO5dWWcvFMvfNz7+LgsIM5DNkla9fOIisO2fw&#10;6intMn+XLx9X8rgarzVUJOv8lGEsdC1http/BvEHFWT7OZhtaD89pro6wozjOhTZBthqrfdY17UB&#10;tuzxL6+sPFfQmpbf4x2f+wTg5WOisHBoCOamBmEW1XfPsql4UpmB/3xZh6aSW2bywd9NXbM1TGSp&#10;L4MfptlFgvcXxzivsc0PCaiBtMxS1pYCwksV1VBRs2Pc16G61vMEtDkfv/BG8ZvyXAfAb6S6zKFk&#10;m1/V5eB1rWYa0T5XEWBN0qd1NpP0czTee9Qsk9Nw7SdUnf8GZbLOxzah4OBqZH2/FLd2zsblDePN&#10;msWu3Ts4oKWFbvdp/iv1FZSC09k62xDbYNuvsQGWIqrAQpVULjw2w0UOcJ3ts+l97kv1JbS+fXoy&#10;7+3FPLYHIr1dMC4+DOPiQk3+q6V8I33dEODmQth78XqEVqt/dBTAHcz13Xt0J9x94O/uYpY+iurv&#10;haRAfwIcjJGR4RjLmBIVg51zlqH4Yi5vcE2oulKD3J+zMTFiEtw7djOLNEyiAs9OjabaptI6x2PZ&#10;8EisHBlppg1umZyCdXQs8+nSRkXQFXj1QZRrNyT3d+ENP8os0lecfQ2v3z3Bo8eNtM6lyEk/iR3L&#10;hmHzgsE48dMqVPL/6RV/pI8Jby6V+eaNgzh7aic2rpuO9HT+37WUmzxYACv3VSeVJiJohUpt7l2j&#10;Dc4aK1DbUI76pmo0P6hnS4DLcmnJVfp4CxlZNxk3TE9zYXEGFfgKrpylBd84D/l3TuM9f/gGXua9&#10;rwmw2jcEVmFApnt8ydTPtE4A22EDrHjN3/xH4D7C/I/w6jXW+z6ccwBsl2BaZZI8dlxPrYGUYNoA&#10;v3fkukaVHa0eC943ZPOL9ePjsHhoKBYOj8C1n7bSMlNFaZmbC67gHe9afzLflfoK4L/LNhNgTcr/&#10;kx/0Jy/wW6vGeR3wOnJeM9WvRYvLUV0J8FtCalnlj+DaIEt9BfB7KT2V1qhtvRUv1VJ5NVHhpVHe&#10;dMKbhlaN+fL7PVKtc+YJ5r2H0XDjZ9Rc+B4VZ3aj+PhWFB7egOwfl+HutwtwffMUnFgxitbUEx1N&#10;p5UVArjT1xpGsnqebfW1xnE/DRtc20bbbU/TqpeZCkx4XQW/AHaorw2wrcJa8K4/bbGssb9LTwS4&#10;9kBigCfGEt6RpvZcY7oeCPHojYB+LqbAo2+X9ugjcAUxwwZYY8MD3PqYceJo2u34Af2RGhKAwWEB&#10;GB4RhBHhIRgbHoWt0xej8PQ91GnNprNl2D5lC7w79sbwqGBMTQo348CqwFo8OBzL6cQ2UH03MIVa&#10;MiQcwwJdEdK3A8JcOvCm0B+Lh8dg2/Qh+H7+CP5etlERHjD/fYAnj+rR0lxJu5qL/TsW4NalfWjm&#10;/2tDYy6qedPNz7uE9LQTyEg/jiMHN+GbXYtx8OdNpkOrsUlDUJaF1v7BhRWZyNVYb94tUwpZWpFv&#10;OqxqG7S7fxlKqdI52vtIG4prCR3a5ryCuyim9b519Tj2blyEdXNGYdeisahm7q0fvQ2vcwjg123i&#10;VRsVbqvEzjDbYcBzhPNj+3nluOacgVfKS9vMsEB2fi9bXZ/fQYDasBp4ncC1wwA8M6E/1kxKxo2j&#10;e/BfvBv88biUOdNpvGjIwX+9s4aJzHxeAfyaykt4/+CXMoUaTyusOb2aVaScl6FxXk3zE7yyxe9a&#10;8j8AbCvwxw4q5rxmUkIe3jcWGIDfNOQR3Gy85Oe/UOuA95kWZi+7i6elhLfomul1vp/JvFdL5BDe&#10;uis/ovrMNyg/vQtFx7ag4NA6k/ve3DUDl9ZPwoZJSbS4WnBOVlmq+1F57dxXQNqFGHY4q68zvM4A&#10;9yLAUmB1WqmXWerbFl577NfHpTcGuEs5e5v9hyK8+pq8dwKVcFRMCFKC+iNG+1F59iHArgRVVtxS&#10;YM1S6s1W1/XsZXWE+bn2JsBaVMGTNwJfpAT6YkjoAAIciMEh/nzsR8sbhjVj5yL/WDpdShWub79I&#10;JQ1EQoAP1TeKAMdj0eAoLBkUgbUjY7BiWDQmhvsgrl9nA/CMpGCsor3eMX0otk1JwY5Zg82OCye3&#10;rcDTxlJUUPWqmIP+8u4pXvN30liTi4cPStBAmDPvncTdOweQducwamqy8OAhIedvoaYyiznwXVMO&#10;2UzwpcLqxCqtzDU7NWgoqYC5bZ7WtyrKRGFJLgo1zZCP8wo0PESF5nltZJZH+3zz0jFcOPoNNi2a&#10;ihlDmAYwl/922QQ08ffyViA6A+sMMSFwBvgl7fWLf6LCzgC3BbkttM6PP7QCmPmwjqXkRs0FrQHc&#10;0dssSB0A2/CqtUPfV2HD/MXqqamozrqEv1Np3zJXzb+wm9Ck4T81TCRgjW1WhxWVmHeP33nB35Tz&#10;Pqsy8GqoyGzrqd5mAmxZ4gLTaq6uFNgcC2oVb5g5vHyNxnbZviO8bzWriAC/q5dlziHAhJbxoj4T&#10;L2oyrIXpym6jtfgWHqvaytHr3My7eb3y3qs/oubit1TfXSg9vo3wbkTOvlVI27MAl7dMxZGlozGE&#10;+VqXr78yc227dWr3T+yzVQL5oQyS4QyvFFqPnRVZj00Y22yprjPAqoMWwOp99mDe25/QDejXl7lr&#10;XwT368Wc3AsTkqxN1UdE+TP/9TarnGhV0AB3zT7i9fS5VGABrBlLyq/deT1f3gw0Rhzo3hfRfp5I&#10;IvxJ/p4YEuZHJWdOHOJLqL0R6+uDRJ9ALBw8Dbe/u4LKU/lYNGw6Yvp7Yu7QWMwjuEuH0DaPjMO8&#10;5BCMCHDFsAF9zJRB2ejtU5KxZcpAbJ6SalbpWDUqFssJupbT2b92NvZvWoxGWt4nTaWmE+sxc86q&#10;qrvIzTiO29e+xU/fz8e+b5cQhAY8e9ZiaqYfP6pDixavox0WwPfvVxslrqjORwkhtvYGrkYJc+Fs&#10;quw95rtZVFoNK2nW0PULx3Dm4DfYt3MtdqxZgPnjB2EOncQ03pCmpUZi6dgEHNw0C4+Zer0ljK9p&#10;4d8QWCnx59TYBtsA7NS51RZiC77PK7H93OfOKzQZ37LgTlDz9e/ZWjmuBagNp1pn5bVbO4wCP79f&#10;gz/ePMHf3z9Bc+5p1KcfwP/xphm/UWl/5wfJLmtCvhnnfa7lcDQ5ocIaKrLhZd5r1mQmoBas+QwL&#10;Xgtm5cH2YyqyQuA2U3kJ7zuGJkS8rStg3puLlxrnpfKqw0rwviC8z0pu4mnRdTzO10SF82jOOsW8&#10;9zDqr/+M6kvfoeLcLpSd2orio5uRt38d0r9ZghvbZuH8OqrvhDh49OhMUDsSYGtqoA2wrb6WfdbQ&#10;kYC0ILbVWIAKYBtm58fKle3XWEUcbXJfRj/aXa1vJdvs59YXAVqtU6rZv59Z2WRsQgjt7ADmv/2R&#10;EKghIW3b6krYe5qebKlvrw7tDMTKs9WzrcosPR/Am4EsdCSvpT17U3gDSA3xweBwX9PG9Xenynsg&#10;0M0Ngb09MSJ4EH5Ysh0zUscixtsL84dTfZnPrhrOGBaJadE+mJnoT8eSzEg0q06u1lrPw8JosyOx&#10;hOnWoiEhfE8YIwKrR0WZZWcvf7ceP62dibSL+whjIXLuHcWNM1uxf/ccrGNO/OOexagozaAC1+Ch&#10;Cj2kuHVFaKR1biK4djTU0QGqdLK60JRA5uTRKjPPzc6+jTxNC7x1Fvt2rMXyKaOxYJTmpkea0N9w&#10;fGIoJiWHYnIKvxtvMoc2z8ZzzV4jkK8fE1yq/0t1Zj1hy5zYgEuwX9u5scIB77+C2BngtsD+M4At&#10;Rf54rPa1jgWpDagDTGdgncMG1z42AP/97TPaZK2e8QStddnMPTPNFEAD8Ot6gtvkgJc5b2sdfm/V&#10;zCLncV7mtFRuszoGwwLWGeCPx1bwMcF91yzVzaF1zsE7TU7QDKO6fOa7OabG+YWKNARv+W08J7zP&#10;im/gST7VN+cC7mfJOh9Dw81DHzquyk/vQOnRTSg8uBZZPyzD7V3zcHn9ZBxbOtIUpXTpSKurlR8d&#10;vc2dCa8AtoeNLCDbqu9HldXzbXNhC1pZbatKy9huAazhJAfAZrYRw7a7QYQtyMvFWGStpT2O1lnb&#10;ug6NGMDc1drONcRH0/36mHnBrqrwcgAsBVYebClwN9OLLfUN9nRBGK143ABtTudDG+5lIjXEGwla&#10;eNDbAwNcXXgT6QX3rr3g0bkXerfrgpA+fTF3UCyWjZBtjjTrOq8dHYONExLMus/LR1DJBO4IgkqI&#10;146NNbXQK9iuHBeL1RMTsWVaqgF465RBZvfByz+sRtalH3H++yX4dvko7Fg1ETcu/oAq3oQrme9q&#10;gr9KLrNybuBO2kWCmk+Iy42VrqkpYk6chxKtKqmSySIqLi2yct6rFw/jmy2LsWyKFqLXwhMxmJIS&#10;iUkMwTs6ng4mdgAmpoRg2qBwAhyF48yzX1FcDKgC+FElXjk6sz4osYaV9LyTAtvgOgMsMD+nws6P&#10;ndu2Yb/WAvmj1ZbyCtzXhNEZ0LbQ2sDaYVv+L/58qzm8j8zO3/oHtBKeXx5X0CrXM9etp+I2fuiw&#10;+lMLr2v9Kikv4f3dDAcRXKrr208g/XzoNVJdwfu2idamIQvvGtgSYgtg5sDqbSa8KtJ4Xn4Hz0pv&#10;4AWjVdY59yIeZJ0xExVUbdVw/SfUXfoBFcx7S49uQdGBtcj5cRnS9s7HjS3TcX7VaGzkD1G7DGi3&#10;A4Gg9ZxlmaXAtvra8NprVbUF9Z9VZdmvtUMAqwrrg/qqdQwfqfLKh4oZSNi0BJH2Yx5Oy6ytO0fG&#10;aClff7O9a7S/B+HtxdcTfnVg8TtLeXu2/9oCmAqsMWbNYtIkiAFU9SCzjK8LEvjeQaH9DbwCOTlI&#10;y/1ayyH59iW8/C4ahury1Vf4+t//nYrcE/MJwkqtdaVVJgnv0sGhWMZYOTySf7tEbNKa0FOSsF27&#10;7k9KYh48CJunppg+BW1ytp7H2pF/Ky221pDeMWMQds9hrjwjBd+smIT8jIt4SOV7QHBbaZ9fvXpI&#10;WIuQzzxWM4mqqgpQK3DLc1FWpgkPuVCBR07mVWTcOoOywjsozbuBXaumY0ryAEyOJ6QJgWbdtvHJ&#10;EWx5A4wNpPoGY3S0H/+e/pg6MATLRkfh8oGNeGuGkAitiSqHAn8KsFFhqa8BuIbqSwV2gNtWgW2I&#10;7dYZULWfO2+Hfc457E4rhTPAzq0dbQFWTv+FOh5+IcDvCOo73p2eMneRav5Gpf2Due7fGX/qWHXN&#10;VN1fHpVYxRh2TzOh/IWvfy8waYvf2YpLG6X2PRVXz5lQZ5Uss1SX4CqkwG/ZvmkgxKbH2VqUTgC/&#10;LL2NpyU38KjkGh4XXCTA5/Aw8xSa7h6zap0d5ZKlJ7ei6MgG5P+02kxYuLJ9OtV3Ck4sHYWRUb5U&#10;WgKgcVRGdwIh5bUBtnufbSBtxbXhtVs7tJSsBa7CUuwPQ049eU6P+bzqn824MO2uxn69+hA2qmog&#10;lTLUuy9h9cK4hFBj+7S+2GBtIjdAc3/d4N/PqtJS3qz39yK4PQiwWimyaqx1Pe++3eFPgEN43Ui+&#10;T51fibTgqbTRg5QP83qxBDjYg1bbrTc8BXAHlVH+Fe3+49/NBt6auL96dCwWDAzEnEQ/LE4NwrpR&#10;0dhCdVUJ5bbJSdg6mUo7McHcDM2GZuOTaJ2pwAxrLegYc177I63je1aN5zUJ/70Lh/D+zVMCXM88&#10;t4a5r4aTGtFA21xXW8J8uYTwlqCxgarMaNAidXm3cGr/FnzH3Hrv8mk4uHkhDm9egL0LRmMzbxor&#10;+d0W0u7PHhyJiUw/RkUOwJgYf4yNGYDxsf6YEOeP2YPCsGxMNNJO78W7ZzV4TmgF8Gu1/I3LPn8Y&#10;VjJhwSsoNKwkG21axzixZid9jH9tp9tGW2Dt+PAa3iDUaeUMsA1pW3hNy3jNNPYV/12KL357qyqR&#10;ZtoISjbvlM+r0/Gs+i7eE9Q/Wivxd+a7fz5RrqtdEYoJr5Z0JbgEVKD/QjB/IYQC0cAoOA24ln0W&#10;sPbzv9jH9VnMdzM/QPxWj9XjrCVha5n38iaiQg0B/IT2+WGxVbDxIPskWtIJ761DqL+2HzW0Zhrz&#10;LTy+0ay0kb1vOdL3LsSlLZNwevUYbJk8kDazG7pSwbSQeo9Onai+7QzAGj4SwILXyn9tcD+F2FZf&#10;C2TbOttq3YnwKg+WAjugdsxAcutmVWJpor46r3xcqb60zlowT+tmj4gMZL4WSfUIwpAIPyQF90es&#10;vxdzYxejqgK0H6+j+uqeBFe7NvTmzcPqxOpMNe3M13QlwD0RRDgjabtlv+MDPDCQCpzsR/Vl/iuw&#10;gz013tyd34ffj9fpRYA7/vv/QLR3H6wivEsGhWDhwCCsGhllwN1GWLfQKm8gBBvHxWD9ONpn5sLa&#10;42glX7N8eARWyF4zH142LBwLBwVjMXPiNVrhdGQsFo+IwopRcbi6fwfqi+6hvjQb5bl3UJabxtz4&#10;OsqosBoz1vpU5ZW5aGooNytCFmZdx7E9q7Bu6kAsJahLhkeb9beW8jM3TEnBRnWkTR+MjdpQfOZw&#10;bJ42HEt4A5qaEIAxkR4YE8WUJEbTH/0JcCRuHtqEdxQdwfqCv+1XstFOANsQ22F6qaXCgrrVAvql&#10;UWUCLmAoZja4/wxk53AG9Z++7jOQ2sdGZR0w28eC1xqvtuIL7RD4gtbizZM6vOc/8HnVbTwqvkgF&#10;zaNVLqXyqpPKgtYCl3A6FFXwClAbThtg+3n1Lttq+555roFc0BJY036AN8us52w6r2o03msB/KLk&#10;FloJ8KNCa1uUlnvHzZhvHa1zzWXmVcx9S09vR+FRqu/BNchk7ntn5zxc2DAOP60YjiG0kz3aU3EI&#10;oemoovpqfauO/AHbAEuBbUBtJbZg/Wid7ecVNrx2h1fb0LpXWnHDqoWm+vJYaupL0IK9XBFJyFRp&#10;NTYuDBMSIzDSUToZF+BFG8z8mGqq6YOa6ODKzxWwGjrqJYDZ2gB7UD1VR63F+AL5euXA0cyBtYJK&#10;glqqb7yfFt7nNT1600J3owLzRtPpa3T9238wD/4Ks1KoVMx91xJis23KpERsJbwCdz0t6LpRkbTS&#10;YcyDQ7FipPLhcHO8ZHgIlgwLxvKRYVjMx6uYEy9jzrmMr1nI660YHY+1VOLNkwfhh+XToY3cflo7&#10;jznpWuTduYiWpgrUEeDquiKk3TyFQ7vW4MKBXfh+zVzm13wf8+p12jR8TAJWjk3AgmERmMWbxIxB&#10;QVggoPl912mTtRlDsGvuSGyeMRjrpyRjCaGfx5vKnMFBzNEjsHv+YNw+tgPaDVNK++IRf/T8rQtW&#10;uzLLGWKTKzNMZ5ZTCB4LILafs9QGTqu1QbVbG2L7cdt4w/PO0Crsx84A26FcWeC+kgozvnhQk8W7&#10;Uzl+fdGIX57U4EnpZTRmHaEVznZA+1FxjbIKXIL5q0LgCkpHGIV1gPxBbZ1CMBvlbQPwG7O6RqaZ&#10;pPC8ig5AHVeK4pt4VnTDFG08yD5r9jWqu/kzaqm+laq4OrUDxSc2I//wOmTvX0H1XWSmC55bOw5r&#10;p8Tzh65d7gWvPT3Q6oG2FdgePnJWYRtY+5wN8UeoNdwk0O3xYkfnlfJfQucigKm4ss/uylV5XoUb&#10;gjeCYMVSIYdGDMCEhEhavzAeM/cNsvaYCvV2QyDts6qzBKgAlgI7A6zH/XijcO/VxSiwr2sPAt/T&#10;rFkWxZtDXIAWGuRNgteM4zWjqPjBBHgAQfeUxe/4Jbp8+R8YRKutiQqanLCZee6WCVTd8dGEl2pH&#10;gNeOpMoODcZKKutqqe6wMKyg8q4cGc3jCKO8qwjMKoIrZRbcyqGX8LXa1EwdXSuknLwxrOLNQEDv&#10;XzMHFfl38ORps7HL+RmXsWfFTMwbGIlx0QMwLjYAs5i/zh0SThscbuBdy++2juq7hJ8xj58xIzkI&#10;05MDCXQoQ3X8/E4TaPFnDca+lZNxYO1U7Fs+0exz9f3iETi0ZjJuH92K580FJt8VsILXhtYG+EPr&#10;iE8AppW2IVbo3D+ARdttjgUywXQG9nMQ6/iVnvuM2n7usR1W6acTwE+bmMvyIu+f1RuAW3JPoPrO&#10;j8xns/CO4GpYSHnsuxbmt6YHmYAqmiwo3zYSRAegBlo+947PfQhCakB2ACt47fgIr7W21QvCa9TX&#10;zDK6idaim9YqG46ijaY7BFg7K1z61ljnkuNbUXBkI7KZ+6Z/sxjXt83EKcJ7aPEws3aT8lyprqCT&#10;0ioEsM47W2hnaG2gbWDtTi5nBe7VtYNprVyYoBFis84V7bKbHjPU2aT9fn369GRO28dMzJf6CtZR&#10;scFUXi3aHohBoX5m6Ciiv6sZOtJQkyY39GN+rfebHmjC28ehxFJgV6q/O2HsT1vs109DU7xBePIz&#10;fASxK2ICaKVpo+P83XlOu0xq0YAuBJjv79wOXt06YNGQKGzlD3/rRFpTbZlCGNfRFq8nkIJ3FZV1&#10;zXBCSlhX0RKv1ALvI2inqYoactJODcsENkN56dIhVGrGSoImtV4pFedNYSMVfQ2PpdKbpg9B0b1r&#10;ePXqMcrz72L3sumYOzgCk+MDCa8/Rkb2tyKiv1khdRLPzR8SQcXVGtTaKC2BLUEm4BPi/DAswgsT&#10;aZ+nJQXStkeaRea3zByEH5dNwPH1s3Bu+0Jc2LEQ53csQMntY3jP3/dLdWYRUKO0ApXxoU66DbjO&#10;4QywQLJbo5ZOj2WJPwDqiE/hVcvgaw28er3jvXbosT7TDH8RUnNNE5b6vvhQ9kkLbTqvXvCN/Ae8&#10;bilG7Z39VLoDBJKANTGPNR1TBJYAK94Syrd8/IbtG8L7Rr3JPP6gtIKWrQ22Da8JQetQYLWvazI+&#10;wGvWttLSOI7lcVqLb+BxwTXmvpdwP+cs7mecRNMtzfP93oz5lpiOq43I/VnDRiuRtpu578bJOLZi&#10;pMnZvLq3J6hUWIdN/hzAtgLbYQPbFmo7BLBssm2hjfJKKTXWS7U183+Z95oySiqlOyEXwEEeLiY/&#10;jfX3xKAwP2ObVX2l3udBYVq218uAF+ThatTak8oq9yAFVseVrb6CWArsxs+WQkuB+1OB/frRRrv3&#10;sgD278dwQ6RvX8T4uiLMowcCXLrCpxdtd7f2cKUCDw1yx2bCtc2obiLW8se/lkAK1rWEbzVts+zz&#10;KtrR1QZe2ukxcVjDvHYNQd6gjcyYEy+nsmo/4FWEaxWV2Zr8kIgNVFu1GpLSpuCCWHXoO2cNR+nd&#10;86jKvYEz36zFcl5njlHScEwhsCNDPTE2xp83Xx8MC/PGCII8MTGQua03JsX7GdVVbqyN1BaNiIam&#10;wo5m3jsxbgDf728m4yzkebmAbbTX+5aNx/ENs3Bq8yxknN6Dt/yN2wrsrLx22AAr7zVtG6DbgqYw&#10;VVOOMPARNCmrrbQ2vB97s/k6hnmPANZ7HO81x/wMC2B+ljrTeO6lIH5Rx9aC1zm+ePOEb3xKS3Ff&#10;603lofTiDjTd3Y83NemETApqgWoN/Tig/RBUULY2wB8s9Ae1dYBrjj8DL0Mbkak14JbfIbxaHoe2&#10;mcr7JJ/WOfcCmrNOo+HOETTc2I8aqm/5mR3Mezeh4ACt848rce/bpbi5bTZOr2buu3AIRoR5mZ0E&#10;u3YgtE4AC16FwBXAChtYhfOxHTbENtBSXamvQDatrDMVV5bZjXCp11hDSCq20FCQn0tvhHhaACcy&#10;1x0a6W8WzR/GVqHdL9TxFEXYBLqPS0+T21rlk7ypEN4eDojNkjy8bj9+rhRYAGs6oh8ttA2wdsqI&#10;HODKfNgNUT59Ed6vB4Jc+D16d4UH899Yj26mI2rbBKoVVXEzVWvNiDDCG0JoI5j7WrFmBC0xQV5P&#10;9VxHSKXQGwixFnjfRMXWTg2y0CuYk2rTs03MWVU/vUkLADD0vEKdYtqOVMNRGmo6smku9q+aip3M&#10;W5fxMxbQFgviGUlBmBLvj7EEclioBwaF9EMqXVRqiLtZDSY1yI1/Nx9MTWEuTAu9ZKTGopOY70aY&#10;zqsR4Z4YHemDCVTtqYnMlXkzWsGbzK55w/HTyrG4c3wH3ghYKnBbaE3HlQ2wXtMmbHjt9hOQCZkN&#10;r8mRBbBDeT8Xel6vtZXbvM8G2XFd5+ur80wA24prW2dbib/QP+hZcyGe1WsYJwPFZzejOe0n0xP8&#10;mvnxW6293EDIHKHjN42ZH8IoslSWobxYnVpSXy24/qaB76/P/ACxwLXhtcG1loRNM0vjvCjV6ho3&#10;8bTwOh7nXTZL5LQw921IP47amz+h9ur3qL64FyWnVC65Abn7VpuOq7RvFuLKlhk4unwU/1NjqHwd&#10;0e2rr80C7Z0dazsLWhti5cAKZwW2gXV+3BZey0Z/rNbSsRZqN/bZocAqfTQFHAyN+wa49UUY89NY&#10;2lltGDeMtlk7OyoPHhTqg8QAL7MNa5hXb1OU4efW24DpIpvO76vZRyr/tG20yYH52V602XqdYFce&#10;HESbHMHPifAVxH2p6Gy9ehHgnghRntyzA2Lde2AJc8aNYwmjrLKUldCuGxVqYvXwIEIayeelxiEm&#10;F96sWUmM9VTmDQR241jaaAK9loq7ZmQMNqjTicDauxdqK1INKa2h+qpXW8UfVu817TlB1uQZDTut&#10;5nn1Zi/l+TmDgrGIN4I5qcHMhT1pp70xPNwDKQF9kRLohkT+W1KDvZAcqC1s3TE0qj/GEvb5tPQr&#10;x2lD8SSjwOOifTA22g8TEgIxPn6Amdu+mm7gmwXDUHT9EN49oRI+EqyWAjt3ZNl5sd0L/ULnnQB2&#10;BllhHxsldUBnzrfp5JLyOiuxscJ6nwBm23ZCha6rsEG2c17B+vwpv48DZD1+9qQSX7x6UIYXtM6v&#10;7peaLUnuHViKlsxDzEVvEK67eFVDkOsU6QScUa+gehJso8K00EaJBSshdlbpVwZgp5y3jfJqUbrX&#10;ApjKqyVh1Wllap21NKyWyFG98z0tkXMItdd+RPWlvSg7s9Msk5N7cD3Sv1vO3HcBru6ai9NrJ+GH&#10;uUOQEuyBLl9/ie5aqJ3K1YUAC1zBaiuwwnkc2AbWhldhA/sRXEeFlvJehoaKFDpnr4El+6wZR2bu&#10;by+BRXg8+5rpggkBnkZ9h0YR4mh/U3WVHOxr9lWO8RXAfU2Rhzdhc+1hgdq3i9WBZXdiCWBjzan6&#10;AljwSoEHMMcO9VZpJq/DnFcKrJtCND83XLOa+nZBYK/2mBrnTzWNsXJbxQgq7chwqm0IoQw3EG8a&#10;x9x4Yhy2TYpnyGLHMleOo+pGm2MDtIaYeB1BLEXeSBg3EhQVfqjTSlMRrUoudWwRdJVjMkzLz1xH&#10;gJfRoq/m65by8RLm3EsI8gIzrTUYE6K9MYr57UgqamqQ1NcDCQP6Ibq/KyL690UsHyeFeGEI8+XJ&#10;hHQp8/JN04ZhJi31+Jj+GB3ji1EOa72EufwPK8ajlQL1+jGV66Fy3nIDrA2wM8gKW4WNIjvgtQF2&#10;DgFmK6UdAtS5gstuTU+1YHaAaV7vaO3Hau1j8xn6XD5+QWAFr22bBbAeG4CfNhZQgQVwGRozjuPO&#10;d3PRnHmYMF/GK0L8ouomgzDX3DYwOwOslSEtkKXEBFRq7ATwa8Y7VVu1gdesJkmLbpSX1vklbbPg&#10;bS24bnLeBwUXaJ3P437mmQ9FGzWaqH/emipYcGQTMvevxm1a51t75uHspqk4umSUycX6detgtkWR&#10;dbahdbbPCp23Fdh+3gbYBtqG1hlgo75UWXuqoGqcVTppICbMgthMGVTlFQHzo30N8+pjNg7TUJEA&#10;HsQf3WAqyMCQ/sx9/RDnz/zXR5MXNEupNzz6qkdbhSCqmur8ofPKdGDZFpqfp32cBLCKOaT0wbTf&#10;+qxQn94IZ/4b68sfPG8I4e494d+rAwYOcOGPOQpLCchq2Uvlt4R3/ZgoY5k3jImgnRa8BJYAbyG0&#10;u6Ylf4B583iqLdV5Ex2OAJYSC9wNhFI91xtltbUMD6E2JZcEWD3UAngDc22pr86vFNRU/ZVm2CnC&#10;hDq+lvKGsoSWfeGQUEyjeo4J98Jgwjsign835sMJvClF6t/n2Yv/xr4IJcyxVGRtAzuSqrtsbDJ2&#10;zB2N2akhGEn4x8X6YmqyP/PsCNw7uxfvn1PBHhDah5+qrjO8BlhHOD+2AP4IrXN8ArLOEVJVctkQ&#10;2wBLmc1r2oBqP3Y+r7AKSQgr44U+X+Dy+DmhFbh2fPG4qQAvtMTNwzIUntyKW7unU4GP4lnpJeak&#10;1/Cc8aLiGl5W3zQQvyHAbwiwFfdose/RPtMmU4XfKZTvmrDU14TDOssuS3FfVabhdZXVvlTJpMZ7&#10;C2/gab46rS7ifu4ZU+/cfPc46m8dRrUqri5IfXeg6Ngm5B9aR+u8HHf2LMTFrbPMHkf7qL5DQ/tb&#10;G5OZXRU+dlw5g2kDLAVWa7+mrQLrsTPEdu7bh8cCSRDbS+iYISSHdfboqSEgq0oqkD82zSyKHyD7&#10;7GcBLHiZo6v3Wdu3muEj/jCDPPtQSS2AVeHl0rUr+mgJWQKs+KDAApjfRQDLQnv27mIAVv4c6mnB&#10;G+LNz/WmjfagfddNxLUzJlN9l2n4h3Z1NSHaYACMoaJGY8fkeOycQmCnJhDWOOycmsxIwp4ZA7F9&#10;ss59BFj2WnBvphWWGm+S2lJNZbcNwLyJqhda8K6QwjuUVxbaHPMzNSliBSGWQq8hvGYoSq8nxIsG&#10;a0mnAZhIFdYWLspvh4YwFybMSf5uzPOZajBdUEVbMEEO09+XIA/njXHFxFRsnjmCOXIwc2lPTE8d&#10;gN3LxqJVvz3a5mcPPyqvHc95zgbYGdoPY8IfAP4IsR0GtLaPCeKr5w3/FGB7fFevbwvtP4SuqWvr&#10;s/nddCyYPwG4tbEQzxvyzUqPaT8sYj45iwAfw5PC83hWchHPyq4Q5CtUyxt4XUuAa+8y0ghkOvNa&#10;gak2A78IYj5+R6it87LJBJZKK7tsWWYeC2KC+4o5r7HOynuZ82qiwuO8K2Z9Ky2Ro6mCTTc12+gA&#10;qi7/gLKzu1B0YjNz3zXI2bcMGd8uxO2ds3Fu7UQcXjIMy0clwIM/7q5S1o4WwOr8sQG1QwDbObCt&#10;vs6AKwSsHc4qbFdZfZisr1JJAqz9jYz6as4vw0trPFNNAwlUjBbED/Kk6mrRfD8MjPDGYP7YzPBR&#10;gHZV0OQF2efetMMaQ6bSqkSzM28YBFjg2gosgE0vNG8kAtijl1WN5eemoSKqLX/UgjfYqydCqbyR&#10;Hn0IcHfEeXXHvIEhhEt5ayRtdJQBT5Z428QY7JjElrGbAO+aloTd01NM7JiSSFjV0RXjUGWqM2G2&#10;zxmIGbqWyY1HaTIEVZaALpdFJ5QCVzOZdKxqrtV87RKCu8Iosew7v49Ue4SGr6KxeFAQv2sAIfaj&#10;EvthTJg7hocywpiCUImTg91Nfh/Am2OAh5xHb7P9bTxt9eCI/lTiJGybNRzTEv0wZ7g/0i98gzdP&#10;COoDwftRdZ8pdWRrwyGQ7cf2ORM8ds6H7WgLsH1OoNrgmnnFDhutSRJGcfmez4FrX0dhV4SZUJ22&#10;xq81/KUOOH6OwG3VDUkAv2wqwpv7xWjIOUslG4yM72ZT/Y5RCc8S4rMG4udll6mU1wjgLROva+4Q&#10;0DQD61spMWF9V2/3MOtYwFJhlUNLcRlvqmmfHaoreK0eZ03OV6HGNTzO1TTBC7ifc8YszN6cJut8&#10;0KhvBdW39JRVcZWzfwUyvlmEm1omZ/M0nFo1DvvmDUFqiKeZ76sdBQWwtkoxPdAMHVuwWseWfRbA&#10;HxXYGWCF3Xllq7BZdZLQ2jmwAZghoF1NDuxQYJVNaqUN/rAEpYZ0kkKpuNEDMDDcB0n8ESZRgeMD&#10;3REf4MOc1ZVq0gu+/Xpaw0c9eaPgDaJvVwKsnfwdAAvej73QlgLbABu1p3pLgYOouBEEOYKfH+7W&#10;CyGu3RHt0Q2LhyrHlV224N1k1FfgxhFUqu5kKS8hniaIE6nICTxPZXao8taJlgp/Gnp/Iq8VS3ip&#10;6GPijQLLNi9XbkubLjUWwGaceFik2dVjTmqAscvLR4QRcKkw4ZXVJvxaEWTxkGCjxPMGBjJv19Yu&#10;nhhNWzw6yhfDaamTg9wR6eNilDignzWZI4T/ZlnqMXEB2Dh9GLbOTMVPm2aaAg4VKr0wAFuKa0P8&#10;AVJH/Kvz9rEzrDbMn4TOq4aarVVTbYcFpf2+tvAr7Me6gdjKa2ZPMUzNNkF+4QSv2i8aqH7Pmbc2&#10;F5zFyTVDkPEDAb53iDb2FCE+hadFVGLa6edU4lfMh2WljRLXWUoseNXBpdYUZRjFlfISVAKsxyb3&#10;JbyvKz4qr3qctSD746LreJR3GU/yLhLgs2jJPoVGqm/D7SOopfpWXvwOpRo2onXOO7AWmd8vxd09&#10;C3CdAJ9eNwkHlgwxd3z3bu3RwXRMWXBasNrwClTr2FqJQ5MZNA6s13201p8DWRDLPpulYqm4AllW&#10;Wips7bRgwduPSqw5v1JfX4IjgEN9XRET2M/apobqOyjSFwmhPogL9eSPzQ1RmvdLlfR372HGcz16&#10;C2CNIyt44yC4qoO24f1goXnDUC207LMA1nsD3fsghD9o1URHMPcN5Q873I3W2oUK7NMLCwaFUOWY&#10;546Lwg5CqVx3O63zjqnxVNtE7GG7c0oMbTSBnhzLUBvH16jTKsZSbCqvOrsE7yZa7w1jI80NYa1R&#10;dkKrOcK06AJ3qUAkhIs1d3hwCOYlBWDRkAjM5/F8nl9IoOcM9Mdc2txFw7SoHu02r7OKiiz1Xpga&#10;iPnm+QCjpuOjvGiL+2NsjB9G8O+YFOCBcG8Vv2jhAw3V9UVMAN0Oc+JxCYHYOX84qu6dNvXPz++X&#10;M8oMvDbAn4PT+bGzCtv10+acI6TKtjJ/gNCGzgGiDaxRWafHzrD+g7o7fZb9HdTa73/G7/eE6a4A&#10;fvqoHF+8ooV+2UwbTRjLL+1C3tHVqL/9I1XwCO5nH8NjQtxafB6tVOKXFVcJpQWxlNiy01LZ24RU&#10;sBJoXketFTonK33PAPzGKLCmCd5EayltczFtc9EVPDJbgTo2JMs8YVaY1G761Vf2o+LcXhQzN88/&#10;vAGZ+1Yh/Tt1XM1n7jsNx1eNxTdzk2mtPNHpyy/Rsf1f0bWT7LFA/gitM7h6zrm1wbVg/zi5X+ec&#10;bbSZLihoCawNsKXCBIrwauqfloo1Q0eEKVg5KO1zPH9Qg6i8QyN8MYQQJzFPlwrHBLiZiQtSDn9a&#10;wQHuveBOgHU9Ka9glfraCiyATe7N52Sh+/VQNVYnA7F6u/1505AC65qqpw6moodp2R4qcKx3Tywc&#10;HGrGdrdOZM47LQ57ZiZh1/QE7J6ZiG9mpeDbGcnYI5BnJGE77bSBl6q7ZUI0gY3m+xIc4EZ9AFih&#10;8WGBu1Sg0v7OT5VyBmMW7e+cBH9Mi/XBjHhfzCHAsxQp/lhIN7BgcDjmEfbZKQNMLCTU6tjS0JPm&#10;Hy9xXG8eQZ4zMAgz+N6p8bxeYgDGEeJhcjOBnmb4TZVmWsFEw3XqhRfE80fGIPPcD9AoyzPB2wZg&#10;tbLRAkSP7bABsuMfniNMNnQ2xAobSJ23j9uGDbAdH6B1uqYJHX8m9B1a+b2lvAoD8MuaHDwqT8ez&#10;2kw8KrlCFTyDxntHUZ9+EPVpPxOqozx3knnqeYKnXPgaXlRdNxC/rBHMN9iql1r22gb5owK/qlZr&#10;KfAbdVpV3sbTsqt4WETFZTwovEAFPocHhFfWuT6dynvrZ9Rc24fKS9+jXLsKHtuM7J/XIePH1bi5&#10;ZzGu7JiJ0+utksl142LgR8tqijLa/82AZ8MqID8eWxB/BNcG+/M22rbQzjZa0PZxjAPr2A4B7KX1&#10;rrRcDvNRqW+E6pKZ+6YQ1sFhPszhfDE0vD8f90ciFThqQF9CToAZA5inKv+1ARaozrmvCQL9QYF1&#10;02CebAOsoSRf2uhg5r2BhFY7HAaxDSbUA/p0QYxndwISYsoktxLIHVTZ3TNok6dRfWclYi8h3kNV&#10;3kt4ZZl300IL3h2TNIwUZSz09sm0ygRWCqyOrI1UXw0/qdhjBWFbRoVfPiQUSwZHUD2ptClhhDiQ&#10;8PpjZsIATI32xvhID0yJJ9BJ/mYF1MmxvqbDat6gQKO0i4aGGHjXEuJlVPFlw0LNDWH+ILaMuXyP&#10;bgJT4wdgNFV4KN1MvH8/01EY5qVpk1rgrw9z5H4YHTMAm2aPRFNpOl5qlh0BFrAKG15noBV2Xux8&#10;7rl2LPxwzNfrWEAJOjscj+1oC6c5x7BX/vicfdY1dO22wCr0XvvznxHap4T3yaMyC+Abhzajpegy&#10;Wkqv4T5V8SkBe8Tjp6VX0Zh5DA0Zh6iKhwmxlPgCnikfrrxGIKnCFQx1blVf/6DMyo9fVilu85x1&#10;/LziFl7wui/Kb9GK89rFl/CogNDKMuecZt57Gi2a55tB9b2jRerUccXc9/xeM+abd2gDsrTG1d7F&#10;zH3n4sLmqTi1ZiS+m5OCUcyLuqiuucOX6KFhoQ6E1mnROmfrrNYG+CPEHxXYhtcGuC3Ess+a76vW&#10;mu9r2VlVXGn6X3+T+1L9+COK9fdAQog3EpmvDaVaaE2uQcHaMM4D0VTfKNo97Xuk/M3XrTtB1Cob&#10;yqn5WV2Z83aWbe5KePmYAAteo8RsXfh9VIll58Cy0L4uPSxoaSl1TTPNkDZ6AK8b6toVc5ODmKNa&#10;Nni77DHzXoG6e0Y8lTjWqK8Bl8+pN3rP9IFsk4z62p1ZdqgQRAUgKwmZOqHW87orh1I1CdtiQrZs&#10;iKYYhhi1naPJBzG+BmADcpwPJvF4CiGczPNzUgKpxqFU21AqebgB19joYRFYwOvNTvbHDFroucyH&#10;FygvTg3he4IxlUo8JtoXg3kz1FrfUYRYNjqE/35Z62Ra7Fmpobh+bBfePKZqtfDHLxX+FwDbj53P&#10;t20/FwZCGzweG+vrOGc/r3OfhDPkjve1va7C+XPN91LLUI96K/8NX+Rf+RkPCG5t7hk0UxFrs04S&#10;4Kt4Wn4Dzytv4gmts+BtoqV+mH2cOfFZ5sQX8Yoq+ppW+HUl4SXQ6qU2qkw7LXhfVAram46W+S6v&#10;94Q3hidFl/C0gKqbqw24T6GZn6f1rQSvOq4abh5BzVXmvlTfstM7mftuRtbPa5HB3DdtzzxcJbxn&#10;1o3HoaVDsIk/rAGu3Wif/2Jg1VRB9UL/I6QWyHqs3Pdj/mvDaymvgHWGWNAKXhtkWedeKnHkeS3r&#10;qtlG7lRCr75WRZTJRb1p5fq7mKGNFCruoDAvAkwVJswpytH8Xam+rginSgR7upr8rb+bdmxgHi37&#10;3E15dwdC2s2ElFjwOoc+37LRHY0Cm3po2WhaZ00dFMiakujP7+TPm0tQ3y6YmxRsOps20gJvmRhl&#10;ho2+pXXeOzMO38ymjZ6ZwnOEmbmwhpX2EuDdMwjxtGQCqxlKGkKKJNDW0JEmPKxTpdWoGBMrh0dg&#10;1fBIM3tJPd0aIlowJMjME9bNY1YiVZfqOS2uvxki0p7Dk6J9MI32elYylTrOF3MJ5XwCrZlOKtGc&#10;R+s8Nb6/2Yt6WkJ/gutvAJ7N681MDsAUXm9kuBdv4nQ2tM0q9FBBTKinC2L93DEuPgA/rJ2Gp1pb&#10;TSuCtMhOl/6DCqt1jla+RmGAcXqdQiAJOPvYDgOtDbEDXOdzNrhS4LavU9iP7c9p+1mfhNP3/OJ5&#10;XS4elN1Bfe5ZlN89gBbmvMXXvkcToX1YchnPCeZz5r73c06g5d5htGQdoXqexLOSC4SYVrr8qsmN&#10;X5iiD4aB9jbfc9MKnle0lhPe0isG4Ccq1Mg5Y3Jewdt4j8qbdhQNtw6bda5qrv6EUqpv0fEtyD24&#10;ARlU3zvfSn1n48rmKcx9R+GHBYMwJTkY3Qms1reyJygITgHcFmIbYPu5j2B/tM42wHbrDK9C1rm3&#10;JvETNAGsFTM8eznGYlWTTMXTkJBmA2l71oG0y4NCvTGQ4KbKTjMnTvRX55Ugd6NSutI+96ICa5d+&#10;lUhKgam2jL7aA5gAfwIurbV6utVqRlK/Hh2MjZYKS4EHuKkcUz2zWn+rJ3x53r9PN4S4dDE5p3qe&#10;N46LMABLcb+dlYRv5yTg29lsZ0lxZZ8T2NJSTyPQVGCNAVudVyr2sAo9VMyh4SNBrLJKFXOspN1V&#10;u2ZUONYS9NWjpaLhWERbPZcgCl7tMTyNQEqBJ0azjaIaa+Nw5suTYnwwlQo9i2AuTA0ys500RXGC&#10;SiujPMzzU2i5ZyUFGYDn8DUzkgLN1MLxvJZW5EgN9qSdVr+CC7RVTSr/9isnJqP01nG8fVJNxRKY&#10;JeaHb0Npw2qHDbH9vA1K23M2eDZU9mPnsKFU2ADbjz/3evta9mfY17WPnZ9T6Ht9UV9wBS0l1wns&#10;eZTdYd6bdQxlN39AHW1z9b0jaMo5iQYePyqghS46x7x4H3PVn/Aon3lx0QU8J5QC+HnFdYJ63QAs&#10;cKW4Ks1spVK38vmnZVfwuOQSHjPnfewAWBtxN2pblAytsnEY9dcOoI5RSftcfGYXCo5tYu67hvAu&#10;w7Vd83Bl+wyc2zARh5ePwrbpCQjx6IF2XxHcD/Dauy18mudaSvuxQ0vhDLYNsXMnllobYjsHNoUc&#10;DHVkqYjDQ4ura7I+AexPYLRkTqSfm+m4SiDAKQopMQFOGtCPodYN0T4CmOrrodpnTV5QVReBVKcY&#10;QZYCG4C7WB1ngtfYZ4HLzzUg83vYObAXw5sKrpU8/Hk9XdN8L7kC2uwQt25YPIwqqqEjqS9z4L0z&#10;BCvt8vRoY6Et9ZV1Zk48PRm7pljwavxXIcsskO3xYBVzqIBDiqzj9QRW5ZYrRwZj9dgwwhts7PUK&#10;QrhgcJDpRJvDG+4cAjqVIE5jbqz8eFoMFZYAKq+dEMuWSj2DkKsXe9nwcExP8MWYsH4YHuyG0RHe&#10;hH8AphP42Y7OMPVqz1BnWUIQxkb7IzGQf1/+HygvTqG1nsmbx6m9q/BWkDQTRAPqRyidW2dQP/f4&#10;aUvJh8c2WM7POz+2w+TMjnAG2j5nQ+oMpzOkH67Dc5/7jC9qcs6hRrN9aGlrGUXXf0TdvUMovb0P&#10;DVlHkXthJ+ozDxG0Y4T4LB7lSS334UEWoc5VXnyRamwNM70gxK0Clmr7jMfqrHpKFVfO+4T2/FHB&#10;edpx5r5Ue7OLvpRXS+Qw761l3ltzdT9qr+xj7vsNCo9vQ86h9chQxdU3i3Btx2xc2EL1XTka381O&#10;5Z13AHPevxiAtcKGBa6luFahhiD+CKoNrR3WuU97oO3HNsQKM2GBsPSWhZYKEyhTgcXWwzEjSCqq&#10;4Qx1oMT4E1SCmxDiiYGhXkglwKnMx5L8XDGQx1oHOoYghzFPC+xHgLV8DgGWAgtKVylwF2v9Z6O8&#10;AtfkwOrI0oykjkZ9NVvJvadloaX+PoTVTO5n+DP6E2BtW+rF7xjsRgUeEoKNE2LM0NE3M5MJMG0y&#10;Y+cU5bjRhJkAU30F8m4q8O6pydg+SUvrRGM77bbss3LfjeMUGktmO0bqa9lrhXqnV48MxboxzI8F&#10;sBYAIMBLCdkiKqby4rlJfiYfnk7ophDcCZrTG+tHSy1V9sMEKvJk5skLCJ5suXLhcRH8W/prQoM7&#10;BhFQVWhNj/PDPObCWs5H+fEM2u8pCYFmjnDcAFloNyTRCWne8LYFo/CkJgcv7hO6FgtE57BhdT4n&#10;OJyfaxs2QM6w2efbPq9whrQtsM6vdX5sh/Pnto0vntWmoYow1ROsmpyzKL65DzUEuPjmj6hO+xk5&#10;F3bgfsFpNOWexP38M4SRKnznJ+arB/Aw6ziBPkNLfM4BMmElzK1UZVVwPeHxk8KLxjI/1ppWtm22&#10;O6zuak8jKu9NwevodT63GyUntiL/yCZk7F9t4L2xcw7Ob5qKU2snMPcdiW2TEzCcuWX3jl+hg9km&#10;1Jrba+XBn1ZaOUNsw6sdCS31tWC1FdgOG2DLQvOYitjLwCPr2g1uXbsa2Lz6WPCohtnAK/UNckcy&#10;4dXYb7KGkGidBbGUN5HPa+lXLX1jhnsIsK+LdmuwOrEEpTUPWBbaCWAHvL27tKMiC2BFB9OJ5dwT&#10;7c3Q2lcDCLMPr+dpbHkHhBHgpcxJ148Nx1aq57czB/ImqLxXRRvMgWfp2BoLFtx7pidhx8QEE9sm&#10;qdfaKvhQDbQKOlReKSXeTKCluqtHaCaTpiOGs3UsBDA0BMupvKsJ4Qra6GUa+00NxDwCPI957rzU&#10;MCqpPxXV18zpHc08dmKUPybG+GJshDvPe2EO1XjFyGhMIYTJA/ogiRDH9O/Jv6crRod6mBvA4iFh&#10;WEK1nsHXzh4YYhYCGMQbp2YtDaSlHhs7AMv5vcvvncfrx3UmD5aNftJcbMKG9HOw6pwdn3vOhqst&#10;bPbrnZ8XnM7HzgC3BbftNe1z9nWd2y8aCs8SYNpYAtaYfxaV6Yepvj8zH/4ZhZd3oTbjIB7QOjdk&#10;H0cj8+CHVOGmjMOoI+AP2Arix7mn8Vgg8/1PaZFb1VElq5x/joBLtam6qrBShxXBbUnntTS/99Yh&#10;s6dR7VXNNPrWwFuqqYJHNiLrp9VI+345bu5egCvbZuHshqk4snws9s5KxZJhYWbxblVAdfxgmS2A&#10;nSH+HLwWwFYnlm2TbWjbPv6YAxMg9QwTYGulDeW9VDzZVapvoFHf3lRWQip4+QNKDvM27WC2A3ku&#10;jgqsNaqifN0M7Opo0oqSPpqM4KIKLt0U1MPcwQGowzqb4aQO/GxBTIBNB5dA72hyYDcCandmmaos&#10;Rn9NNeyl4Sa+psvXSPDpZU3nI8CqvtpLQH+Yl4Lv5yQbePfQTgvcb3n+25kpVOYU7CCkVh6caIaW&#10;1BO9i49NHTTVVwBbw0nWZIiVQ7WaJfPf0eqACsGyIcFYytCkiRUEbAkVeB5d00Kq5ULTERWCaZqI&#10;T9XVnktj2A7n32k8gRsdqaINbwYhpsJq+9thIf0Q3783EghxnG8vo8ij+LedQeu9hPZcY8/zmedP&#10;SwnB0AgfA++QcB+MivHDDH723bM/4F1rvZnQ4AyMMwz/V6HXtQ3n5+zrOT+2X9cWUoUzwAr7ejpn&#10;H9vXsluF/bxuQF/kX/0WtdknUC94CWR15jE00urW5RzHzcPLUUEr3UhAWwrOWCpMtdU4ce3179FI&#10;iFvSCDgfP8o6wThpIFYI6oc5p3Cf51syj1N1j9F6H6biHkTTzYNouP6z2VVB24FWXdiD8rM7Dbya&#10;qJ9zYB3SaZ1v7iG822dTfafh5JpJOLhES4smms6QOaOSmIt2QIevPqqvrboaSrLU18p7uxu7/BFi&#10;O0cWqHqfDWxbkG2ApcK9ZKUFMEPrXKl80fT+9uuJIAIZ3t8FCcy5VC6Zwh9iPBUiIYSWmT8krbgR&#10;q5UyCHGYL5WXsGusWJ1OylWl5MqBbYC1mZlR4M6d0Ivfo2dn7YlEiDu3owsQwIJc8Lb/ALDU2Kiw&#10;phny5iKQ+/XsAPeuX2FoUD8zaWAd4VJH1p5pSab3ee9MKu6MJOyaFEuIBahVRrmXEJthpGnWpAZb&#10;cVUfvUWzkRhGgWmZ12sWE4GWAm8gyLLpq8YQ4lGhWGpAtsaIFyb7Y47UlzGXebD2oJ5KtZ0YTni1&#10;AkeoJ92KNftoJHNd9S6PDPPElCR/LBoZhcm03Am+dDm8GcUS4Djf3hjCv/dkKve8lCCzDcws3hwm&#10;00oPj/IlvP0xkvny6FhadX7ehZ82492TOubAH0GygVDYsDiHrdDOx597vfN1nJ93fqzP+9y5tt/D&#10;js99tv1++/hxUxG+uH54NZX3JMozZJt/QNndA6i8R4jzThn7/ICWubnwPOE9jbrMo4T5FB7k8/im&#10;JtfvIITfoonveXDvOB7QGj/ItkLgNus6GQz1MN85hPpbB1BPxTULsl/+ge//jqq7x8zxLaZtVrlk&#10;rnZW2LfCVFxd3zEX5zdPx6n1k3F01Xh8O2+YqciZPjgSU4Ym8EfdHp0IcBcDpgWxqYNWhxWf68ro&#10;olUY1QP9iQpbKm0rtVpnaJ0h7iHrqtzXqC/z1G6aSKDCDa2E0Qv+Hr0Q4t3Xyn1plxMFLMEVvCrY&#10;iGUeFjNAxQYutM5sfa3xSn/Cq3FjT94I+lE9VZgh6+xCMPsaBe5KiDUOzO/Ef0Nv/hsEsMIG2LWb&#10;BbBstJkbzBuKOrS8estaC+z2COzbEXOpeNbk/EjmuLHYNTXGdGB9MzPJTGBQEYc6rwTvdlrlXcx/&#10;d1OFd05nHjw5kfY5wbQ7eX4bLbRsuMmBpb7Mh9cS4tUjw6jwmj4YhlUKqvEKLYRHBV7OHFjKK3Dn&#10;UIVnJvhipnLWWNpm5r5jI6mYtMUpzF1TBrANcCWc7hgTScAT+Hpa71lUWOW/MV49EEuINcl/IP+W&#10;45mqaCEADS9N42vHxvoacIdG+mFMfCBGEuDJtOzH9y41y0ZJgc1Qkgo7nPJhG5J/Bo7zYxsy+7z9&#10;uO25zz1vn/+/euwc+lznELiKR42F+KLoxneouncQFekHkX95L6rTDyDj9BY0UIFlpevzTptopJrK&#10;QtdlHUNz3gnU3voRlee3ovbyTjTe3k8lPkJ7TKUlyC3pR9GUzseMxjtUXea49df2oYFWufby96i5&#10;+A2qz+1EJVVX+a7Zy/fQBuQcXIes/SugDblvyTpvmY1T6ybi2Nrx2LdsDFaOi8PQYFcsGD+IkAxA&#10;16+puu2+Rmcqapf2HwHuKmj5Q+9CJevCthvbbjxnqfBHpZbiWkr9UYWluHZrq6/GXbWjgbY18ehh&#10;1TybfYk05ko11fxUrbiREEBw+cNL4o9K8AriaC1v49fvQ6hWOdi9DwHuS8XsCXcqpotDffupc4pq&#10;aoaqmGsLYG1s1pvf3aivthl1tH1pp/vSHgtiW4HNFEPC60F4Xbp9xVz9K+aOfc2KGOqAUhXWrmlU&#10;4OlSYWu4SMNHGgNW3qveZ6mzmbwwScvgxGMLW1uB1fus401U3rUE1thmDRkJYKq7YvFgf9p1FXho&#10;6mIIVjD3XaqSyJQAR2+xL6Yn9Kd91vrNfga6icxxtYTOUOatwzTspkn8AW6OtbE8MD7GB7NTgjEh&#10;1o/pQE9Ee/YgyITYpzeG8nVTEgIwbxAVmK8ZQws+WIUzhH9cYghGx/FGwRvHkV0LmQOX44UAJrim&#10;tJLxtPkjIDYszq0zQM6P7WPF58D73GPnc597j32+7bH9+c7g2vHFw7KLqEg7gOp7h5F2eisB/hlZ&#10;57ahhopcmcYclYrbQHjrqKi1VODm/FOozzpqxoUrqNBlZzZRUb9DE2FvunsQjcydG+8Q/Jv7qdIM&#10;s5LGN2Ytq6rzvEEQXi0FW3J0vVkONk8LsmtJ2G8WWb3Nu2bj0rbpxjafXjcFx1ePw8EVY7Bt9jCT&#10;B80aGo0ZIxLhzpyxw5daHvbTIaTOHfiYYSkvYXXA3I3x0UJ/BPhzYcNrq7CWtJGdNZuKdddSOdb+&#10;vgI42FurYVgKnKLKKypwgsM+GxXmuRjtT6QiA1UK8T0qd9QNwOy+0FtDRVbnVb+eVPmevFE45gML&#10;YNOB5QD4I7yKr/madkaB7c4sU5nF1l0K3uUrBPTpZJZp1aqQUkyN4arGWRMWVDZpoFWPtKPj6rvZ&#10;A6nQVpWWAN5IgDdLcQn0BhVzMDS0pB5n5bumZawiuAZagrxkiAoxCK4mJFB1l1A9F6vzKsUfGuNV&#10;6eSMRF9MjvbG5FgfTI1nDsxcdzjzXtnm4YyBgS4YEkygQ91pq12t4SPa7dlU8iG8gcd49kQUAY5l&#10;DOTfXbZba2NpcbyBfE9SsAeGaGXLpBBMTArGJN40DuxYgNdPpL7MNx3wCuS2INlwOrdtw37t/93Q&#10;ez8HrUJgtv0chZ5T+zl4DcDNxReRQ8BKb+5D2qntJh+uUh7MPLYu+yShPY7qjKOo1xzdgtOE+Shh&#10;P4TmnJOoomIXHFlNMLdTYb+j0lJhrxPWa9+gks+VMbctPb8bZRf3oub6PsbPqLz0HfKOrDdKK3hL&#10;z2xH/tENuKQKq7VjcGL1SEI7CkdXjMXR5eNwYOko7Jk/nHdZrVboheXTRiAmyNuA2+ErQfs3gvwf&#10;aP+3f0f7v/4b2n/1H2jX7q8WxB0JK3/0gljHXXlOAAvetgDbsDqrr4HX7rxiWOs8d4evq+qN+xj1&#10;DaONi/B1Q3ygJwH2MUNIcVQQzTZKJMgak9RaVeGauEBw7XplrT7pRYA9acc9NLuI6qkx4D49VAH2&#10;sRKrN79bL353weusxILXVl873HsRXqPmHeHZvR1GhXua3QPXjorABtrnLVTRHZomOJk22gwXJZiZ&#10;SDunx5vJDXtnMefl+W183abxtNyTCe/kZL4vCdpWRYu/q4hj3SjaZUJrep0J7vLhwYQ2iLY5DMuH&#10;BGFRagAWDAygZfbHQoK7QBMWCO70RH9TWTU11tso8MQoT1OgMSrcnQB7mM6roaFuGBzmijEx3hhN&#10;yAcH98WIcD5HsOfQJo+n7Y727mF2lUgkvLE+tN3MhaenhGHu0Bik0PkohVEn1vSBEZiaHMS82A9n&#10;96/Hay1Do2osgmvgpfoaQFr+ERwbmLZgOUPnHJ97ru25f3xsnXMO+/OcP7vt8ScAl9+V8lJJb/yI&#10;wsvfQkBXZx1HefohE7U8lgLXZh9HTfZRKvER1GccwX3myPVU2+wDy1B0dBXt9E4CvQe1zKNrCHIj&#10;1bvuzgHU3T1kap7r7h5BQ9oxVFyhhb7+I4qY+9bfOYhyfmbRqS04v2UKjiwfhu/nMi+bGY8f5g/G&#10;z4tG4jvCu2xsDFL5H7ly8mBMSI1FD/6QO379V7T/8i/o+OVf8fVf/gf+9h//Tz7+N3T4WmPD/2FU&#10;WTXRnTU7iT96kwd3oKV2WG1ngD+Fl0FotZeStmLRXkiy0C7aaUGdVxqqMR1XfU3nVcQA5mX8IcUF&#10;WmobL9vMfC6WVlpTCbVChiy2ZsqEqNhetcp8n4o+dK1+BNdNS+jw2upV12R+5eEq2NBn9uF36sN/&#10;rw2v3SoPtjq+rJ5oo8DKfU3+3BHB/Tqb9aYEnFFK5qWyvrLC6lnWeLBCdln1zrtpn83cX52jTd7C&#10;dsOEGGyk4mrCyAYDMG31eKtoQ+O/GjJaMjQQy0eFGIhXMJYMDqDyDsB8lT0yFg/SWG2QKYOcQ0WW&#10;fZ4ST/UlyBMI8nhCPDbSHWMJrGIYAR4a4oaREVpitj8fU4EjPQm5B8ZFeWMWIR4UzJsi1TdMs6/4&#10;N42lwxkZyzx5SCxSabtjA9yRzJvotJRQs7Dd/OERKLxznDlwFZ6rJtoBrwGYUNhw/auwIfpnr/0U&#10;zH/+XFu1bxuCUq39eTawdts2vsilXc46tx2FV3YzB96N6uxjKLv7EyqZE1dnHjE907W0z9XMfStp&#10;s8tpt2sJcAMttIaYiqm+RWe34j5tdYPmETN3biT49Xyd9houJ9D5F3ahiGqceXQjMg6vRs7JzShW&#10;HnzrZ+Sd3obCU3x8dhsyD2/ArR+W4pt5qfzhxGLz1CQsHROPobwjL52YgDUzRxMITyouwf3qr6Zt&#10;95d/M+oaHReJ+YsWYsnyVUhMTrCmFcoyd26PzvzBa3XKLh06GoidAbZbZ4DNMXPeXp27GIBVwKFO&#10;Jfc+VF939Tz3MNMFFdH8sUT6uSDa343K64GYYILLH1gs23Ct48Tz6nnW5H5/FXwQ/ABCrCEoz74E&#10;l7a3D5XX2hhNtdBqNSupqxlG6qtONELbk+5BSqxjKbAg1Vi0NZxkDSNJgT342JXv0XKsWyYnORal&#10;syYh2B1PdiWVHgtEtepRFtyyy1sYmwQvLfdaKvfqMVRbvkZrWa0aHmbVQfN9y4dqbm8AAWY+TJhX&#10;MRYPll0eYMZ8VbQx33RcaYw2wFRPTZcC00JPIMjj4whwjCfGR3tiApV4LBV3FME1K3AwtEyswB0d&#10;IXX2JNiumMHrTU0KQqRZeaS3mbgRwptjUiht9KgkDCTAoVTlQWGeZrnamYkDsGH2YDzRrh+Ex1Jg&#10;AtREsBhPCIaAsYESKM4A6dgOAWOfd462MH4OTvuc83N6r3NrHzuHPvNhQ8GHcIb3QX0+vrj6/RKU&#10;ME8tuvqDAbWJ1rmeEFYxB1ZUEMYKgUugSwh2VeZhNPJ52eg6KnILQa6+/RNV+RCq7/yEAubF2ac2&#10;IufMZmSe2oDM0+tx5ceFyD6xDhd2zcTNH+fj2nfzkHmE+S+VN/fERqQdXIn0I2uReWIbSi9+i7u0&#10;1ztUbcUfQqR3d0xh7rN14SiMSIw0JY2dqL4CuP1f/92o7Yw5M5BXXo4r6TnILq3D6YsXEZ8Qboo8&#10;unTqYHVmEdQuHTrQcn/sgXYOQeyc91oQW3Za1VdawM7DpQd8+mnWUVcDZBitczgtcnSApg56IJ62&#10;LUYT9anA0UECV2s2aYnXfvyxqWyyl6nasoourOmDZgUOqqc2StOWLWaighbK403D7MrQUbsSfmWm&#10;SjqrrzVWrJASW0NJJgiwdl+YkBBEVR1Iq5yA7eqQUsXUKO28EEFLHYY1I9TRpOVkremBpoNqUgJh&#10;tzqr1mlIiMq8bmwE1k/QQnVUXUK9ggCbGUO05trcbOnIcKwYHeVY4TLSzOM1E/kZgle7Hc4jwJqZ&#10;NJsKPIWqOyXBBxPiCWyUNiRzN0osK61lYUdTZcfH+mEk049RjJG8GQ4PcsHIsH58rRffSzs+JAID&#10;6XQGuHWzquDoaKLpgqYMikJqlJ8ZGUjle5fyOy7kTSX93F68eVKKJ/eL0Eq73NpMYJoKCTCDx48F&#10;chuo2h7b8TmInV9rt///xOdeq3POn6FjZ4AVAlft/bo8fHH9x+Wov6ce5jPMd0+g5t5RlBNEwVtD&#10;9S3lcRnhrcoksMx/q9J/Qu6ZjSi+vAPVd/ej/Pp3KLm6G+lHV6OASnxj/1LcPriCMG7AjQPLcenH&#10;BTi9expu/bwEZ7ZPxZXvZ+MaIc46TriPrsedn5fjxOZJOLt7Fm78vArX963CLX6n6z8sw8qJ8RgV&#10;44VNhHfBpIH84fdCu79a8MpCt/v3f4O7lwdOXbuKvKpqnLl+EycuXcVPR45gxYol6EjV6swffRep&#10;MBW4c3sb4I8Q2zbaDjv/1bH2UpKdNgBr4oKqpty0jKulwNppMMyvLyIC+hrrHE/bZgMcGeBiPdff&#10;BVG+/UzeqzWftUuhlwo3+loA96MCuzFcaaX7EECzPamx7ARbLsABsJ0H2yF4BbJL14/5sKy0GYbi&#10;ucmJQfhu1iAzUV8dV1rIfavWZRbAIy2AVYCxlgALYo3lbqc93sG/uYBXZ9VGQS+AxxNOtuvG0zbz&#10;nPY80pI5C4fQMlONtb2K9hVeMTTcrKah/NcoL2FbqkKMZGsa4XQ+nkzVnZxIeKm8o5XrRkth+5mZ&#10;SRNjfY0Cj2K+O4x/w1H8m44JE8SuGEFbPYIQjyXo0weFYUJyKC20tRqHZmBF8kY5Nj4IQ2ml5XRS&#10;6IA2Mi24emAjXrQUENRC2leppRVazFHxhADbqmgrmw2PDZR9bD92Pm+HgLLf6/xa53POz7UNPWeH&#10;/T3sa9rgKgTvx8jH/w/pQJUE4oE0RwAAAABJRU5ErkJggg=="/>
  <p:tag name="ISPRING_PRESENTER_PHOTO_1" val="jpg|/9j/4AAQSkZJRgABAQAAAQABAAD/2wCEAAkGBwgHBgkIBwgKCgkLDRYPDQwMDRsUFRAWIB0iIiAd&#10;Hx8kKDQsJCYxJx8fLT0tMTU3Ojo6Iys/RD84QzQ5OjcBCgoKDQwNGg8PGjclHyU3Nzc3Nzc3Nzc3&#10;Nzc3Nzc3Nzc3Nzc3Nzc3Nzc3Nzc3Nzc3Nzc3Nzc3Nzc3Nzc3Nzc3N//AABEIAIIAhgMBEQACEQED&#10;EQH/xAAbAAACAwEBAQAAAAAAAAAAAAAABQMEBgIBB//EAEwQAAEDAwIDAwcGCggEBwAAAAECAwQA&#10;BRESIQYxQRNRYRQiMlVxgdIHFZGSk6EjJEJSYnKUsbLBNDZDU3N0gqIWJsLxJTVEY9Hh8P/EABsB&#10;AAIDAQEBAAAAAAAAAAAAAAAEAgMFAQYH/8QANREAAQMCAwQJBAIDAQEBAAAAAQACAwQREiExQVFh&#10;cQUTIoGRobHR8BQyM8FS4SNC8RVyBv/aAAwDAQACEQMRAD8A+40IRQhFCEUIVO43OFbGu1nSEMpJ&#10;wkKO6j3AcyfAVJjHPNmhQfI1gu4pU5d7pKQpy325MWMBkyrkrsxjvDY876dNWYI2fe6/L30UA6V5&#10;sxvj7a+iibjPy4zcq4cRSkNOcksNpiJJ7twV/fXOuYBdrR3/AC3kpmmlxFrib8Lfq/qpWLDZXw4d&#10;T8rsllDhdmOr0qHMHzudH1D9h8guGlDbXBzzzJVWNA4Tk9gWIzZ8oYVIbIDidTaSATn3jxqIq3m3&#10;aVz+jnMxYmaGx5n/AIukW+xrMXyKfOYXKb7RjsJjvnIxnVgkjHLcjG476BVE20N+AUH0L24iQRhy&#10;Oeh3c1ZRBvLCAq33pExHRE9lKsj9dvT9ODU8cTvubbl8Kp6uVhsHeK6HEDkI6b7b3YSc/wBJbPbM&#10;e0qAyn/UBXepDvxm/DQo64t/ILeYTph9qQ0l1hxLjaxlK0HIUO8EVQQQbFXA3FwpKF1FCEUIRQhF&#10;CEUIXhI5UISB+7yrjIch8PpSrQdL09wZaaPUJH5avDkOpq9sbWjFJ4bf6CoMjnEtj8dn9qJuNbrS&#10;++8VLuN4bYU8tTigt5SR0HRAPQDAqqSoJGEeATENGSQ86E2xH56JQ5xQq7WK8AtstvoidvFDRUsr&#10;BGxGpIyUq0jbO9KdaXsdyW3/AOcKepiJJtis6+VvAnUcslJ803S5Wn5suUNRbjyWnmHJDqVFbOrz&#10;kLIJ88JyM9dt80YHObhcFAVNPBN10TsyCCANHWyI0yJ2bOStWFTFjNwZuV7hOqkP60HtQF40JRlQ&#10;/OISCfHNXxU8ovle/BIV1dTylhb2bC2vEnLhnkqFtttkgCOUXhgFuC7FcWNivWR525wMY5UCikbb&#10;I6Kyo6bZNiuRm4OGelr5KSHbnnYjnkN0t0mSxbDBhiOvGM489W5wdht4VW6CRgz3WVw6RppHjI4S&#10;/G7Q9w04qsGblwyzcHGIy0wrcyUwwpf4NwuuDK1AdEDc++qrOiBI0Gnzgmy6GucwOd2nntbxhGg/&#10;+vZaHhu4yJkibHkSWZaIxSguoaKDqI3GN0kEYIIPI7gVdG4kkHNZ1ZAyNrHtaW4r5E3y9b7wVH83&#10;Mdu/I4XmtRpLbhS+wg6mFqHNK0D0T4pwfbTTZw7svzHmFmyUz47OaMN8+BV+1XlMp9UKa0YlxQMq&#10;jrOQofnIV+Unx5jqBQ+PCMTTcLjJbnC7IprmqlavaEIoQihC8JwKELNyH3uJJDkWI4pq0tEokSWz&#10;hUlQ5ttnokclK9w6mmABCA533bOHE/oJYkyuwjJu07+A/ZVmHcozMh2DDi9lBhfg3JAKUNNKAB0b&#10;nPUdMUr1mJxv3laJpSyJrr5nRud7b92xQPWuPaLmm6xXmYcZaVInIXnDpO6Vfr6jjxBx3VxsRx3Z&#10;tU31gdTmObO32ndvHK3mqDUhLKUN2eIiK02V6H5CSpwBStRCUndIz3n/AE05FRtYO1871k1PSkkp&#10;JB1t32FtPdRuxhK/py3Jeej6tSfq+iPcKbADPtFlnPe9/wBxupm2w2jQ2kJSOiRgV299VGy6xXF1&#10;RPxWZCdMhlt0DkHEhX766CRouYUNiRFH4nKdaA/s1ntG/YUq5D2EVB0bH6hWsnkZoVMxcGY8SRFW&#10;wxbHHgrEtloFkrIxqUNse/bpqpR9KWg9WtOLpESPb19zbjs3X2Jbb4qeGJEaZczFgxYsdbPaNvFx&#10;yctR1ZI0g7YJxvjJ6VnNb1RBdlbzXo5Zfrmujhu5ziDpYMAFt/IbNE8ZXF4rhvhyNJiOxJBS06rC&#10;XGlgAhSSCcHBGR7QaagnIuQOY3rHrKPqsIc4G4uCNnzzViz3OQJJtd30pntp1IcSMIlIH5ae496e&#10;nsq2RgtjZp6fNhSkbzfA/X1TuqlcihCKEJBe33p81NkguKbU4ntJj6Tu0zywP0lch3DJ7qvjAaOs&#10;d3c/6VEhLj1be/l/aq36Z80JttuhSWbXFd1NplKbC0NKSBpRvsM77n83xpSaR2LM2vtWtQUzHMc7&#10;Biw27Iyy2nfllpvSyO1DkwEXe4FzyiUvDkSM5hqc4g+YvB6EJCs5Axz2ogg6838d2W1Trqz6K8Td&#10;G/aSO0LjNvmRw2WVhfby3xJnrDjw9BA9BkdyR3/pHc+A2GuxjWCzV5KSV0pu5TJTXbqNl2E1xSAX&#10;emuXUrI00XRZeFNF1yyiWttKwhS0hauSScE1LOygS0G11y5pSkqWQE9SeVAz0XHZZqvHfchpa7BS&#10;nbeFZcjJSleE7g6ARy33SO7buVVNAJOfqmqWsMXEenEKGSpqwxYMWHdlQbQpt2R5Y22la33CrIbT&#10;kEcjyxk4x31kPb1PZvYL10D/AK8umwB78gBcgAW11vs35XT0RH77w9CdlaolyShLzTunCmXcbKx4&#10;9U9xIpmCUtsSNdQsetgZ1rmRnIHI/NVesVyVcIig+32MthZaktZ9Bwd3geYPcanIzCctDoqY34hn&#10;rtTOq1Yqt0mtW63vzHs6GUFRA5q7gPEnb31JjC9waFF7g1pcUstMCZFtL7yi187zMvOrcBKQ4R5q&#10;TjfSkYT7qlM/EbN0GQXKdobYybdbfpIrPGkRplxmXNLlvYQsuSoZb7WM6CNltqP5RUCTjvAxyNKQ&#10;xuc+3lsW1XVELYG4SHWGTtHC2wjdbIeuxdNo7aU9OdZQ0+/zQkDzE4AA25nAGT1wOgGNqOMRtwj/&#10;AKvHzTvnddx0yHAf9VpIrpVYCGHmXluttrClsq0uJ6pOAf3GqmytcSBsTMlNJE1rnjJwuOKspTXb&#10;qAC7Ca4pWRpoRZeFNF0WSpTqU3CU1KXGEdaElIKxqOOef/3dV+G7AW3uksdpXB5GGyjYfaLg8odG&#10;kbslw9PHP5Xt6e+pFptkOai1zb9o8vm9SxlIdbUtC0KClqPmnO2dq44EGxUoy1wuFNAkm3vKa7Qt&#10;xJSiFKGPwDh5LGehJGfE56mlp48YxDUJ6jn6twYdE8ulxastoXKluJWppv8AKUlBdUByHTJ7qznv&#10;DG4itungdUyiNg177f0l015qJOhcQw1hUOUlDMsp5KQo/g3P9JOPYrwpmI9YzB3j9pOaN0MtyLbC&#10;tKOVUq1IL6tMy82u2LUA0lflb2TjVoP4NPvXvj9CrozgY5/cP35Kl4L3hg2Zn5zS/ii4rZmYS7dI&#10;D7IPkzzTHbMSSQDpKRnfO2+D3GkpXWO0ei26GAOZchrgdQTZzeNzb98V3dpT0tUOJISELabQ/KSk&#10;5Hakean2Dzj9WtKkZ2cbtfl15zpF7Q/q2HL9bFwgd1NOzyWew2Kyt94gu1ie8mdEN1Kxlp8p84j9&#10;JII392D08MaeqqIDgNuBXuOi+hejek4xOzE3e3Zfgbad91X4buT9pYlz7mgpTLcCy66cKdxnZCOZ&#10;O532SBVFPM6IFztu9P8AStBFWujggP2C1hoNNTstuzJW7t8hMyFHlITpS+2lxKSeQIBrWZJjaHDa&#10;vE1MBgnfET9pI8CrYTUrquy901y6LKtMZW4hOkFaUqypvONY7s/RtyOKk02VcrCRkl05xodkhDC0&#10;afOW32ZGUdU7DBz/ACq5gOZulJS3IAacNiWMomh2YX7mmSmQ5riJSDlpO+/LbYhPWqKaGWN7jIbh&#10;aPSVXRVEETKaPC8DM7+Pr42VpbyJDiG40RxKi3qQ8U6Ag92fD76cDS0Xce5Y5eHkNa06a6WVp1tL&#10;iFNuJCkqBCh3jrUArypo+mRFblqtguV3gK8nQVKAOk7pXlWwyMZI3zkCsyqiDH4g2+5ei6OqXSRG&#10;J0mBp11zty3+C54YnI4itdwt0xiM23oCVNRwrDaXAcoVn8sEKz3bVRTSkHENQnulKNsZGZIdfXbb&#10;aLbCNE64YlOybO2mWrMqOpUd8960HST78A++mZmgPy0OfisqFxLM9RkljUdq4Tb9NfWlsNuJjtvK&#10;/sw0jJUD0wpxe/tomFo2t7/H/ilTOcJnOAvstv8AhVKwqvYnMNLU0uEVa1yWJQeRpy4s8xnKlKSO&#10;4AbUkzrL8Oa2qsUnVlwuHbi2x2DlkATzK4jOmSXJZ3Mlwuj9U+j9CQke6t1rcLQ3cvFPdjkLlVvt&#10;6assVK1t9q65kNtg4zjmSeg3FJ1dS2FulyVs9CdEydIymzsLW6nXwHyywUu/yHJCnkNw4i1H02WU&#10;hz65yr6CKwnTEm4AHJfSIOi4o4wxxc8cSbeAyVKUJCl65nbl1xOoLezqUO/J3PXeq3AnNych6oDD&#10;Faw2C1vLJfS+B7jcrow6/KSw1Cbw0wlpsjJHPck7DYf9q1qR8jxc6DILwPT1JS0rw2MkvObiTv8A&#10;datIpwlYAC601y6lhXChUgVApTpdYuUp1bjriXEJDTaW9h/q5c8/TV1w6MAC1tSk7OZK4k3vawXC&#10;G3IqlOrTrS5uoNgns+uB3p3+nJ67SuHZKIaYyXHb5f0vWB+DUcHSVqKcjG2a6dUNGS8XXQokKSzu&#10;+T3ttJOESWy0fFafOT93afTVNS28d9yZon2kw71oYra44c7ZxCtbqlJISE7E7A956Z61njLVbDiH&#10;WsNiW238W4nusUbJkttTE+3BbV/An6aveMUTTuuP2lm5SuG/NUIrjzXBst+MgOvyHn1ISU5Cit1Q&#10;AOduvXaoVZIvbYAPJM9GsY6RuM5XJPLVRNMtxYV0mJ4c+aZaIix2qVNkOZHIFB7wOlVU7AZR2bJn&#10;pCZ4ht1/WDvy8VG0hLaEoTslIAA8BWyV5JqTcVRrXIEQXGcmK62oqbCkrIWjI1JOBty58xSVTRuq&#10;ft1C3+h+mT0Ziv8Aa/xBGhHttVmNeeFooAjyYTeOWiOsY/21a2jLRlGkpOkZZT/knJ7yshfnGZ0u&#10;RcXrtEeUcBDEZLmrT0AKkADHMn27Ul/5VTNNeTIL00X/AOooKCjEVM0ucN+07yn/AAHxBJlT2rUW&#10;ozURthRSG0EEYxjck58a05qSOniGBeUbXzVs7ny5k5ra2u6QbohblvkpfS2dKyEqGD7wKVexzDZw&#10;sr43tdm03Ul0ukG1MJeuEgMNqVoSopUcnBONge41xjHvNmi6k+RrBdxsqMTiOzXCSiNCnodeXnSg&#10;IWM4GTzHdVjoZGC7mqoTRvNmm65uV8tdufDE6a2y6UhWlSFnY+wHurrI3vF2hRkkY3JxsqY4nsTi&#10;sJujGfFK0/eU4qzqZP4lVdZGf9grqXW3mw4y4hxtXJSFagfeK4Ny4Rko11MKoqupfZSIr3VuS0fc&#10;VBJ+5RokF2EcEQnDK08VJftC5ym5PFTKFNSWnW4LnZICSlaVJBONXQVgvsTm/uyXtqW4ju2nJFiC&#10;7M6ggncr1+kGBfYUsHGuI82frtkfzrSiGNhbxH7XnpDheHcD+kWSai3cHQpDiFrxhsIRzUtTmkD6&#10;SKqqnYZHFMUURlaGg21PhclQy7wq4W26x3YbkVTCAQHCMrRrUnVjoMoNRpnkzAEWsVbX0ohp8QcH&#10;Ag6bDYG3mqyedaq801ZLj2LJkSIJjR3nQGlAltBVjzvCrqZ7Wl2I2UZo3vY3CL6rIvRZMcAyI7zQ&#10;OwLjZTn6aca9jtDdKOjewXcLJlwpbY92vLcWXr7IoWohCtJ2GedU1D3Rsu1XU0bZH2duWr1cN8IX&#10;g4Fw8qDXPzVpwr6O6kyJ6lmyyeBp6Z19q7+S95puBP1uIQS8kgKUB0Ncrh2xyXaI9h3NTfKe+05Y&#10;owbdQtQlpOEqB/IXXKEf5Ty9kV/4e9ZPgI/80w/Y5/AqnKv8R7vVJUX5fFW/lKP/ADCj/LI/iVUa&#10;H8Z5+ynXn/IOX7KyyUOKQpaUKKE+koJyB7TTdxeySwki4Vy0XWXaJIeiOHST+EaJ81wdxH8+YqEs&#10;TZBmrYpXRngvp8GazcYTUuPns3U5weaTyIPsNZ1i0lp1CdNiLjQrmVuhIHVxsf7xXToeRUWfe3mF&#10;YuLSp3FC2o91t0eQz6Ed6FlxQUlOTkqGvlzHLlXn3NvJqPBe3icIqS743Fp2h2WV9lsu/VHHwUfm&#10;8J3V+E5D9StWk/27l52p2W4q5bGUP8MTYb8YyA0/JaLCV6SrDiiAFZGDywcil6poJ33A9E1RSOY4&#10;EGxBOe7PvSiyDyqPeIca2OtpcjK1S3ZZfK3AMBvWdjj9EkDfrS1K4NfkN2261Oloy6EYngnOzQ3D&#10;lvtx42J5KVh0OtodTulYCh7DvW6RZeJBVhCiKgQrQs18opJtET/M/wDSaupfyHl+1Co/D3+6R/J9&#10;/WRv/Cc/hq6s/Gq6L8h5Lr5RP6yK/wABv91covx96K37xyWZ27qbSl0bdKEEp/wJ/WiJ7HP4FUtV&#10;/iPd6pmj/J4q38pBzxA3/lk/xKqNF+M8/ZTrvvHL9lMfk1P4pcx0K2gR37LqqsF3NVlGSIzbekPG&#10;dvYt17UiKkIadbS6EDknJIIHhlJ+mmKZ5cztbEvUsDXAjannyfPqVb5jJJKUPJUB+snf+EVTUizx&#10;yVkJvF3/AKWk0h2XCY/vJLe36p1n7kml5TaNx4K6nF5WhcSWrVc+JnPnO4zUurdQ21FMRTaFdmo6&#10;RrKTnzlKOQRnNYJDXSZk+C90x88NIDEwWsSTiue1a+V8srDMFNZ0IP3yDb0qUtLMJ1ZLitR3W2Bk&#10;n2H6K0YjgiJ4j9rzkxMko5eymgNobvV7tzoy3I0SkjvStOhWPe399Rk7UTTzH7/alESyV1uB+eCQ&#10;WlTFpfRLh2dtm3tyEww69NUt7KlBPmp3TpyRtnlvWeyzdBlovRVGKobgfLd5GKwaA3IE5nI3tw1y&#10;UqWjEfkRD/6d0pT+od0f7SB7jXoI3Y2Arwc7MEpap0muqIWb+UI/+ERf8z/0mrab8h5ey5P+HvST&#10;gH+sTf8Agufuq6r/AB96ro/uPJdfKEc8RE/+w3+6o0f4zzRWfe3knHydRYz9vmKkRmHiHgAXWkrx&#10;t4iqawnGLHYmKS3VnmpflDiRWLKwuPFjsrMpIJaaSgkaF9QPCuUhPW5nZ7Iq7dVpt91k+FpzFtvc&#10;eXKKksoCwopTk7pIG3vpyoYXxkNSdM9rH3dxW1e4p4akL1vpQ6vGNTkLUce0ikBTTDQeaeM8R2+X&#10;9KM8W8PxWlmIhQJ5oYihvUemeQqQppSdPNcdPFbXwCw15uTt2uDkt5ITqwEoHJCRyH/3T8UYjbZI&#10;SydY662fBcNUWyl1wYVKc7QD9ADCf5n2EUpM7FIbbMvdMsBbGAduafRn0xn5dxdGpm2xVuqHesjb&#10;7gr6wpGtkDIlpdE07p6gNG3LxTLh3iRd3kGK/B7NaUqUHmXkusr0q0nB2PM93fvWWyXGbEL0VZQC&#10;nbja6+mRBDsxfT+1YtX4zxDd5oBKWuzhoPfpBWrHvcx7qbkyia3v/X6WRGLyOd3fPFc8QoEOdb7o&#10;R+BQsxpQ6dk4QAT7F6fcTXYu21zO8d39Iku1zXj58KoXe1iPckTLdZ7Y06hIPzlKX5jISAN0bHON&#10;gc9OfSknss64A5rap6kuhMckjrfxG2/H1y7lVekKnwI97wg5UqNJW0DoWErIQ6nP5OfuX4VoUE2I&#10;YSsTpmjEMnZ2W5i4vY8RoUJVT6wwUl4yhSrhbI7cJhby0v6ilAyQNJqcL2sku7cpPY6SOzd6V8HW&#10;i4wb2l6XCeZaDSwVrTgZIqdRKx7QGnauU8T2Elw2LrjOz3Gdeu2iQnnmuxQNSE5GRzrlNKxjCHHa&#10;iohfIQWjYm/AsGXboEpE2O4wpbwKQsYJGmqqh7ZHgtN8lbCxzI7O3qTjiFKuFnZahMLfcTJSopQM&#10;kDSvf7xRA5rJLu3eyJmOkjIbvH7WH/4cvfqyT9SnfqId6T+ll3I/4cvXqyT9SufUxb0fSzbkDhy8&#10;k/8Alr48VAAV36iLej6WXcnlm4OUlxL13KMJ3EZCgrV+sobY8Bn2iqX1BdkzxVjIWszdmdy1T7qW&#10;0KWv0UjkkfcB9AxVAFgpElxUs0rtNqZYefdhuSFl6TJDCX2kKIwG3RzCcYGdvR571j1k2J172C9X&#10;0RSWbbCHHdex5tO8d/JXbe8m1W2Zc5MCG2vsQ4qRAwW5IAIQE9c8tuXnDBO+IwRl7rWFypV8wDcn&#10;OIbfJ2o38Nf7ATbhyC5Bs7DUneSvLr573FkqV95x7qulcHPJGiRiYWsAOqtz4rM6G9Ekp1MvIUhY&#10;7wRioNcWuDhqFJ7Q5paUjtiG7nActF7abkyoDgS4l0ZDgG7bmOoI+8GpzxtOYGR+WRSzyRHsus4Z&#10;X28+9JrHNuUu5SxcYwXGS2GZYVlmNFSArUgJPpq66uRB6bUlE9+K/wDwLcraemEDQw5nTa519Cdw&#10;ts1uop6/mtvzV+UtOICoToVkSAcaU5/OyQPEEHvxvQSCVt9u1eKqqZ1PIWkfNyAi6YGXYWf8NXxV&#10;ZdqosV0Bcx/aQvs1/FXOyu5r3N0/vYX2a/irnZXc17qugHpwie7QsZ9+aLNXblQNXZ+U6YseMhEt&#10;vPlAdWShruxj0s8xy2545V3BbM6LmO+QU+bp/eQvs1/FXLNXbleH5zP9pC+zV8Vd7K5mvMXP+9hf&#10;Zq+KjsrlioZDs6I128hUZbCCC72aFBSUdVbnpz9gNSGEmyiQQFft4Yyi6T3W2oLTgTHLhwl507BR&#10;/RB5Hqd+gJSq6gMGD5yWn0dRPmdjAvtty1KpW2BE4gursp2OhqcT+NtPNF5mS2Dp1tLOCBtt08Ot&#10;Y7WCR19viO5evnnlpIRG112/6kGxadbOHf8A2tDIQi53mPa2UgQbaUPSQnkVjdpv3ekR+r31pMHV&#10;R4tpyHLb7eK8y8mWSx2Znns91ogMVQr17QhJL9CkIeau9tTrmxhpW1y8oZPpI9vVPj7atjcLFjtD&#10;5FUytIONuo8wqUu2ROJvIrhHfLkNZT5RHWohDyU5wFJ6KSrofEHpheaA4rO/6tGjr+qjdg1Oh2g7&#10;fbhsVPiM/OdwRBZecYjwMKKmCAS6RsNwfRSe78sd1aVKzA3ERr6LArpC92AHTXmqHzYv1rcvtUfB&#10;TWPgPnekbHej5sX61uX2iPhox8B870WO/wBPZHzYv1rcvtEfDRj4D53ownf6ey8Nrdx5t1uIV0JW&#10;gj6NFGPgEYTvVdkypT7kUOJjvN/0uQygal/mac5AynfrjlXchmjMqz81r9a3L7VHwVzHwHzvRhO/&#10;54I+bF+tbl9oj4aMfAfO9Fjv9PZHzYv1rcvtEfDRj4D53osd/p7LxVqUpJSq6XEpIwQXEbj6tGPg&#10;EWO9P+Gltybc9ZpoD5igN4dAPaskeYT39UnxTWdVRgOvbJ3wrZoZ3BosbOb8BXT60cPW9m2WhK35&#10;bylJhsOrKgjvJ7m0/wDwOZqqCJu3Jo19kzV1T5X4zm893ef2mdltqLXBSwlxTrhUXHnlek64rdSj&#10;7T/KiR5e66rjjDG2TCoKxFCEGhCzN6besDj13tiUrQ8oCTDUrSHVk4StB6LyRnvHiKYjtL/jd3H5&#10;sS0pMN5G94WfZtkpCTqu0oLWorcKUt4UsnKjuknnWiHAZW+eKxyCTcld+QSfW836rXwUYh/H191z&#10;DxR5BJ9bzfqtfBRiH8fX3Rh4o8gk+t5v1WvgoxD+Pr7ow8V4YEsbou8rUOWttpQ940D99GIfxRhO&#10;9RIlS5akxWiiNJRnypxKQrRjYaQfzuYzyHjRYDNFyclN5BJ9bzfqtfBRiG7190YeKPIJPreb9Vr4&#10;KMQ/j6+6MPFHkEn1vN+q18FGIfx9fdGHijyCT63m/Va+CjEP4+vujCd65Bl2V8XRuU9MU0goW09o&#10;SFIPilIxg4VnfYHvqEjWytw6K2GQxPvqtdZLWuM45NnupkXGQkdq6n0Up5hCO5I+/mazpHg9luQH&#10;y54rYjjw9p2ZKb1UrUUIRQhFCFm+J411lToghQkPxmQVnL4Rlw7A8jyGfreFNU742AlxzSdVHJJY&#10;NGSXeR371O1+2p+GmOvi3+SU+km3eaPI796na/bU/DR18W/yR9JNu80eR371O1+2p+Gjr4t/kj6S&#10;bd5o8jv3qdr9tT8NHXxb/JH0k27zXio17bSVOWbKRzDUpCle4EDP00CaI/7eS4aWYC9lWQ80VIXC&#10;jLeky+TbaQFr07ednGNPI55cudWEgC7jkqGtc52FozVryO/ep2/21Pw1X18W/wAkx9JNu80eR371&#10;O1+2p+Gjr4t/kj6Sbd5o8jv3qdr9tT8NHXxb/JH0k27zR5HfvU7X7an4aOvi3+SPpJt3mvDCvpBB&#10;s7RB2IM1O/8Ato6+Lf5I+km3ea0HDLU6Pam41yaDbrOUIAc15bHo5PeBge7NJTFheSzRaMAe2MB+&#10;qbVUrkUIRQhFCEUIRQhFCEUIRQheHpQhZPh5KRxhewEgBGNO3o6jlWPadz303Mf8LErEB1zlraUT&#10;SKEIoQihCKEIoQihCKEL/9k="/>
  <p:tag name="ISPRING_PRESENTERDATA_0" val="Tmd1eeG7hW4gTmjGsCBRdeG7s25o|VGhp4bq/dCBi4buLIGThuqF5IGjhu41jIHPhu5EgYsOgaSBDw6J1IGvhu4MgQWkgbMOgbSBnw6w/&#10;|bmh1cXV5bmhuZ3V5ZW4yMDE0QGdtYWlsLmNvbQ==||ezAyQTE5MTZELUQ2QTgtNEUzOS04QzEwLTJGMERENTEzOTA0M30=||SVNQUklOR19QUkVTRU5URVJfUEhPVE9fMA==|MQ==||SVNQUklOR19QUkVTRU5URVJfUEhPVE9fMQ==|MDk3NjY1MzgwOQ=="/>
  <p:tag name="ISPRING_PRESENTER_PHOTO_2" val="jpg|/9j/4AAQSkZJRgABAQAAAQABAAD/2wCEAAkGBwgHBgkIBwgKCgkLDRYPDQwMDRsUFRAWIB0iIiAd&#10;Hx8kKDQsJCYxJx8fLT0tMTU3Ojo6Iys/RD84QzQ5OjcBCgoKDQwNGg8PGjclHyU3Nzc3Nzc3Nzc3&#10;Nzc3Nzc3Nzc3Nzc3Nzc3Nzc3Nzc3Nzc3Nzc3Nzc3Nzc3Nzc3Nzc3N//AABEIAIIAhgMBEQACEQED&#10;EQH/xAAbAAACAwEBAQAAAAAAAAAAAAAABQMEBgIBB//EAEwQAAEDAwIDAwcGCggEBwAAAAECAwQA&#10;BRESIQYxQRNRYRQiMlVxgdIHFZGSk6EjJEJSYnKUsbLBNDZDU3N0gqIWJsLxJTVEY9Hh8P/EABsB&#10;AAIDAQEBAAAAAAAAAAAAAAAEAgMFAQYH/8QANREAAQMCAwQJBAIDAQEBAAAAAQACAwQREiExQVFh&#10;cQUTIoGRobHR8BQyM8FS4SNC8RVyBv/aAAwDAQACEQMRAD8A+40IRQhFCEUIVO43OFbGu1nSEMpJ&#10;wkKO6j3AcyfAVJjHPNmhQfI1gu4pU5d7pKQpy325MWMBkyrkrsxjvDY876dNWYI2fe6/L30UA6V5&#10;sxvj7a+iibjPy4zcq4cRSkNOcksNpiJJ7twV/fXOuYBdrR3/AC3kpmmlxFrib8Lfq/qpWLDZXw4d&#10;T8rsllDhdmOr0qHMHzudH1D9h8guGlDbXBzzzJVWNA4Tk9gWIzZ8oYVIbIDidTaSATn3jxqIq3m3&#10;aVz+jnMxYmaGx5n/AIukW+xrMXyKfOYXKb7RjsJjvnIxnVgkjHLcjG476BVE20N+AUH0L24iQRhy&#10;Oeh3c1ZRBvLCAq33pExHRE9lKsj9dvT9ODU8cTvubbl8Kp6uVhsHeK6HEDkI6b7b3YSc/wBJbPbM&#10;e0qAyn/UBXepDvxm/DQo64t/ILeYTph9qQ0l1hxLjaxlK0HIUO8EVQQQbFXA3FwpKF1FCEUIRQhF&#10;CEUIXhI5UISB+7yrjIch8PpSrQdL09wZaaPUJH5avDkOpq9sbWjFJ4bf6CoMjnEtj8dn9qJuNbrS&#10;++8VLuN4bYU8tTigt5SR0HRAPQDAqqSoJGEeATENGSQ86E2xH56JQ5xQq7WK8AtstvoidvFDRUsr&#10;BGxGpIyUq0jbO9KdaXsdyW3/AOcKepiJJtis6+VvAnUcslJ803S5Wn5suUNRbjyWnmHJDqVFbOrz&#10;kLIJ88JyM9dt80YHObhcFAVNPBN10TsyCCANHWyI0yJ2bOStWFTFjNwZuV7hOqkP60HtQF40JRlQ&#10;/OISCfHNXxU8ovle/BIV1dTylhb2bC2vEnLhnkqFtttkgCOUXhgFuC7FcWNivWR525wMY5UCikbb&#10;I6Kyo6bZNiuRm4OGelr5KSHbnnYjnkN0t0mSxbDBhiOvGM489W5wdht4VW6CRgz3WVw6RppHjI4S&#10;/G7Q9w04qsGblwyzcHGIy0wrcyUwwpf4NwuuDK1AdEDc++qrOiBI0Gnzgmy6GucwOd2nntbxhGg/&#10;+vZaHhu4yJkibHkSWZaIxSguoaKDqI3GN0kEYIIPI7gVdG4kkHNZ1ZAyNrHtaW4r5E3y9b7wVH83&#10;Mdu/I4XmtRpLbhS+wg6mFqHNK0D0T4pwfbTTZw7svzHmFmyUz47OaMN8+BV+1XlMp9UKa0YlxQMq&#10;jrOQofnIV+Unx5jqBQ+PCMTTcLjJbnC7IprmqlavaEIoQihC8JwKELNyH3uJJDkWI4pq0tEokSWz&#10;hUlQ5ttnokclK9w6mmABCA533bOHE/oJYkyuwjJu07+A/ZVmHcozMh2DDi9lBhfg3JAKUNNKAB0b&#10;nPUdMUr1mJxv3laJpSyJrr5nRud7b92xQPWuPaLmm6xXmYcZaVInIXnDpO6Vfr6jjxBx3VxsRx3Z&#10;tU31gdTmObO32ndvHK3mqDUhLKUN2eIiK02V6H5CSpwBStRCUndIz3n/AE05FRtYO1871k1PSkkp&#10;JB1t32FtPdRuxhK/py3Jeej6tSfq+iPcKbADPtFlnPe9/wBxupm2w2jQ2kJSOiRgV299VGy6xXF1&#10;RPxWZCdMhlt0DkHEhX766CRouYUNiRFH4nKdaA/s1ntG/YUq5D2EVB0bH6hWsnkZoVMxcGY8SRFW&#10;wxbHHgrEtloFkrIxqUNse/bpqpR9KWg9WtOLpESPb19zbjs3X2Jbb4qeGJEaZczFgxYsdbPaNvFx&#10;yctR1ZI0g7YJxvjJ6VnNb1RBdlbzXo5Zfrmujhu5ziDpYMAFt/IbNE8ZXF4rhvhyNJiOxJBS06rC&#10;XGlgAhSSCcHBGR7QaagnIuQOY3rHrKPqsIc4G4uCNnzzViz3OQJJtd30pntp1IcSMIlIH5ae496e&#10;nsq2RgtjZp6fNhSkbzfA/X1TuqlcihCKEJBe33p81NkguKbU4ntJj6Tu0zywP0lch3DJ7qvjAaOs&#10;d3c/6VEhLj1be/l/aq36Z80JttuhSWbXFd1NplKbC0NKSBpRvsM77n83xpSaR2LM2vtWtQUzHMc7&#10;Biw27Iyy2nfllpvSyO1DkwEXe4FzyiUvDkSM5hqc4g+YvB6EJCs5Axz2ogg6838d2W1Trqz6K8Td&#10;G/aSO0LjNvmRw2WVhfby3xJnrDjw9BA9BkdyR3/pHc+A2GuxjWCzV5KSV0pu5TJTXbqNl2E1xSAX&#10;emuXUrI00XRZeFNF1yyiWttKwhS0hauSScE1LOygS0G11y5pSkqWQE9SeVAz0XHZZqvHfchpa7BS&#10;nbeFZcjJSleE7g6ARy33SO7buVVNAJOfqmqWsMXEenEKGSpqwxYMWHdlQbQpt2R5Y22la33CrIbT&#10;kEcjyxk4x31kPb1PZvYL10D/AK8umwB78gBcgAW11vs35XT0RH77w9CdlaolyShLzTunCmXcbKx4&#10;9U9xIpmCUtsSNdQsetgZ1rmRnIHI/NVesVyVcIig+32MthZaktZ9Bwd3geYPcanIzCctDoqY34hn&#10;rtTOq1Yqt0mtW63vzHs6GUFRA5q7gPEnb31JjC9waFF7g1pcUstMCZFtL7yi187zMvOrcBKQ4R5q&#10;TjfSkYT7qlM/EbN0GQXKdobYybdbfpIrPGkRplxmXNLlvYQsuSoZb7WM6CNltqP5RUCTjvAxyNKQ&#10;xuc+3lsW1XVELYG4SHWGTtHC2wjdbIeuxdNo7aU9OdZQ0+/zQkDzE4AA25nAGT1wOgGNqOMRtwj/&#10;AKvHzTvnddx0yHAf9VpIrpVYCGHmXluttrClsq0uJ6pOAf3GqmytcSBsTMlNJE1rnjJwuOKspTXb&#10;qAC7Ca4pWRpoRZeFNF0WSpTqU3CU1KXGEdaElIKxqOOef/3dV+G7AW3uksdpXB5GGyjYfaLg8odG&#10;kbslw9PHP5Xt6e+pFptkOai1zb9o8vm9SxlIdbUtC0KClqPmnO2dq44EGxUoy1wuFNAkm3vKa7Qt&#10;xJSiFKGPwDh5LGehJGfE56mlp48YxDUJ6jn6twYdE8ulxastoXKluJWppv8AKUlBdUByHTJ7qznv&#10;DG4itungdUyiNg177f0l015qJOhcQw1hUOUlDMsp5KQo/g3P9JOPYrwpmI9YzB3j9pOaN0MtyLbC&#10;tKOVUq1IL6tMy82u2LUA0lflb2TjVoP4NPvXvj9CrozgY5/cP35Kl4L3hg2Zn5zS/ii4rZmYS7dI&#10;D7IPkzzTHbMSSQDpKRnfO2+D3GkpXWO0ei26GAOZchrgdQTZzeNzb98V3dpT0tUOJISELabQ/KSk&#10;5Hakean2Dzj9WtKkZ2cbtfl15zpF7Q/q2HL9bFwgd1NOzyWew2Kyt94gu1ie8mdEN1Kxlp8p84j9&#10;JII392D08MaeqqIDgNuBXuOi+hejek4xOzE3e3Zfgbad91X4buT9pYlz7mgpTLcCy66cKdxnZCOZ&#10;O532SBVFPM6IFztu9P8AStBFWujggP2C1hoNNTstuzJW7t8hMyFHlITpS+2lxKSeQIBrWZJjaHDa&#10;vE1MBgnfET9pI8CrYTUrquy901y6LKtMZW4hOkFaUqypvONY7s/RtyOKk02VcrCRkl05xodkhDC0&#10;afOW32ZGUdU7DBz/ACq5gOZulJS3IAacNiWMomh2YX7mmSmQ5riJSDlpO+/LbYhPWqKaGWN7jIbh&#10;aPSVXRVEETKaPC8DM7+Pr42VpbyJDiG40RxKi3qQ8U6Ag92fD76cDS0Xce5Y5eHkNa06a6WVp1tL&#10;iFNuJCkqBCh3jrUArypo+mRFblqtguV3gK8nQVKAOk7pXlWwyMZI3zkCsyqiDH4g2+5ei6OqXSRG&#10;J0mBp11zty3+C54YnI4itdwt0xiM23oCVNRwrDaXAcoVn8sEKz3bVRTSkHENQnulKNsZGZIdfXbb&#10;aLbCNE64YlOybO2mWrMqOpUd8960HST78A++mZmgPy0OfisqFxLM9RkljUdq4Tb9NfWlsNuJjtvK&#10;/sw0jJUD0wpxe/tomFo2t7/H/ilTOcJnOAvstv8AhVKwqvYnMNLU0uEVa1yWJQeRpy4s8xnKlKSO&#10;4AbUkzrL8Oa2qsUnVlwuHbi2x2DlkATzK4jOmSXJZ3Mlwuj9U+j9CQke6t1rcLQ3cvFPdjkLlVvt&#10;6assVK1t9q65kNtg4zjmSeg3FJ1dS2FulyVs9CdEydIymzsLW6nXwHyywUu/yHJCnkNw4i1H02WU&#10;hz65yr6CKwnTEm4AHJfSIOi4o4wxxc8cSbeAyVKUJCl65nbl1xOoLezqUO/J3PXeq3AnNych6oDD&#10;Faw2C1vLJfS+B7jcrow6/KSw1Cbw0wlpsjJHPck7DYf9q1qR8jxc6DILwPT1JS0rw2MkvObiTv8A&#10;datIpwlYAC601y6lhXChUgVApTpdYuUp1bjriXEJDTaW9h/q5c8/TV1w6MAC1tSk7OZK4k3vawXC&#10;G3IqlOrTrS5uoNgns+uB3p3+nJ67SuHZKIaYyXHb5f0vWB+DUcHSVqKcjG2a6dUNGS8XXQokKSzu&#10;+T3ttJOESWy0fFafOT93afTVNS28d9yZon2kw71oYra44c7ZxCtbqlJISE7E7A956Z61njLVbDiH&#10;WsNiW238W4nusUbJkttTE+3BbV/An6aveMUTTuuP2lm5SuG/NUIrjzXBst+MgOvyHn1ISU5Cit1Q&#10;AOduvXaoVZIvbYAPJM9GsY6RuM5XJPLVRNMtxYV0mJ4c+aZaIix2qVNkOZHIFB7wOlVU7AZR2bJn&#10;pCZ4ht1/WDvy8VG0hLaEoTslIAA8BWyV5JqTcVRrXIEQXGcmK62oqbCkrIWjI1JOBty58xSVTRuq&#10;ft1C3+h+mT0Ziv8Aa/xBGhHttVmNeeFooAjyYTeOWiOsY/21a2jLRlGkpOkZZT/knJ7yshfnGZ0u&#10;RcXrtEeUcBDEZLmrT0AKkADHMn27Ul/5VTNNeTIL00X/AOooKCjEVM0ucN+07yn/AAHxBJlT2rUW&#10;ozURthRSG0EEYxjck58a05qSOniGBeUbXzVs7ny5k5ra2u6QbohblvkpfS2dKyEqGD7wKVexzDZw&#10;sr43tdm03Ul0ukG1MJeuEgMNqVoSopUcnBONge41xjHvNmi6k+RrBdxsqMTiOzXCSiNCnodeXnSg&#10;IWM4GTzHdVjoZGC7mqoTRvNmm65uV8tdufDE6a2y6UhWlSFnY+wHurrI3vF2hRkkY3JxsqY4nsTi&#10;sJujGfFK0/eU4qzqZP4lVdZGf9grqXW3mw4y4hxtXJSFagfeK4Ny4Rko11MKoqupfZSIr3VuS0fc&#10;VBJ+5RokF2EcEQnDK08VJftC5ym5PFTKFNSWnW4LnZICSlaVJBONXQVgvsTm/uyXtqW4ju2nJFiC&#10;7M6ggncr1+kGBfYUsHGuI82frtkfzrSiGNhbxH7XnpDheHcD+kWSai3cHQpDiFrxhsIRzUtTmkD6&#10;SKqqnYZHFMUURlaGg21PhclQy7wq4W26x3YbkVTCAQHCMrRrUnVjoMoNRpnkzAEWsVbX0ohp8QcH&#10;Ag6bDYG3mqyedaq801ZLj2LJkSIJjR3nQGlAltBVjzvCrqZ7Wl2I2UZo3vY3CL6rIvRZMcAyI7zQ&#10;OwLjZTn6aca9jtDdKOjewXcLJlwpbY92vLcWXr7IoWohCtJ2GedU1D3Rsu1XU0bZH2duWr1cN8IX&#10;g4Fw8qDXPzVpwr6O6kyJ6lmyyeBp6Z19q7+S95puBP1uIQS8kgKUB0Ncrh2xyXaI9h3NTfKe+05Y&#10;owbdQtQlpOEqB/IXXKEf5Ty9kV/4e9ZPgI/80w/Y5/AqnKv8R7vVJUX5fFW/lKP/ADCj/LI/iVUa&#10;H8Z5+ynXn/IOX7KyyUOKQpaUKKE+koJyB7TTdxeySwki4Vy0XWXaJIeiOHST+EaJ81wdxH8+YqEs&#10;TZBmrYpXRngvp8GazcYTUuPns3U5weaTyIPsNZ1i0lp1CdNiLjQrmVuhIHVxsf7xXToeRUWfe3mF&#10;YuLSp3FC2o91t0eQz6Ed6FlxQUlOTkqGvlzHLlXn3NvJqPBe3icIqS743Fp2h2WV9lsu/VHHwUfm&#10;8J3V+E5D9StWk/27l52p2W4q5bGUP8MTYb8YyA0/JaLCV6SrDiiAFZGDywcil6poJ33A9E1RSOY4&#10;EGxBOe7PvSiyDyqPeIca2OtpcjK1S3ZZfK3AMBvWdjj9EkDfrS1K4NfkN2261Oloy6EYngnOzQ3D&#10;lvtx42J5KVh0OtodTulYCh7DvW6RZeJBVhCiKgQrQs18opJtET/M/wDSaupfyHl+1Co/D3+6R/J9&#10;/WRv/Cc/hq6s/Gq6L8h5Lr5RP6yK/wABv91covx96K37xyWZ27qbSl0bdKEEp/wJ/WiJ7HP4FUtV&#10;/iPd6pmj/J4q38pBzxA3/lk/xKqNF+M8/ZTrvvHL9lMfk1P4pcx0K2gR37LqqsF3NVlGSIzbekPG&#10;dvYt17UiKkIadbS6EDknJIIHhlJ+mmKZ5cztbEvUsDXAjannyfPqVb5jJJKUPJUB+snf+EVTUizx&#10;yVkJvF3/AKWk0h2XCY/vJLe36p1n7kml5TaNx4K6nF5WhcSWrVc+JnPnO4zUurdQ21FMRTaFdmo6&#10;RrKTnzlKOQRnNYJDXSZk+C90x88NIDEwWsSTiue1a+V8srDMFNZ0IP3yDb0qUtLMJ1ZLitR3W2Bk&#10;n2H6K0YjgiJ4j9rzkxMko5eymgNobvV7tzoy3I0SkjvStOhWPe399Rk7UTTzH7/alESyV1uB+eCQ&#10;WlTFpfRLh2dtm3tyEww69NUt7KlBPmp3TpyRtnlvWeyzdBlovRVGKobgfLd5GKwaA3IE5nI3tw1y&#10;UqWjEfkRD/6d0pT+od0f7SB7jXoI3Y2Arwc7MEpap0muqIWb+UI/+ERf8z/0mrab8h5ey5P+HvST&#10;gH+sTf8Agufuq6r/AB96ro/uPJdfKEc8RE/+w3+6o0f4zzRWfe3knHydRYz9vmKkRmHiHgAXWkrx&#10;t4iqawnGLHYmKS3VnmpflDiRWLKwuPFjsrMpIJaaSgkaF9QPCuUhPW5nZ7Iq7dVpt91k+FpzFtvc&#10;eXKKksoCwopTk7pIG3vpyoYXxkNSdM9rH3dxW1e4p4akL1vpQ6vGNTkLUce0ikBTTDQeaeM8R2+X&#10;9KM8W8PxWlmIhQJ5oYihvUemeQqQppSdPNcdPFbXwCw15uTt2uDkt5ITqwEoHJCRyH/3T8UYjbZI&#10;SydY662fBcNUWyl1wYVKc7QD9ADCf5n2EUpM7FIbbMvdMsBbGAduafRn0xn5dxdGpm2xVuqHesjb&#10;7gr6wpGtkDIlpdE07p6gNG3LxTLh3iRd3kGK/B7NaUqUHmXkusr0q0nB2PM93fvWWyXGbEL0VZQC&#10;nbja6+mRBDsxfT+1YtX4zxDd5oBKWuzhoPfpBWrHvcx7qbkyia3v/X6WRGLyOd3fPFc8QoEOdb7o&#10;R+BQsxpQ6dk4QAT7F6fcTXYu21zO8d39Iku1zXj58KoXe1iPckTLdZ7Y06hIPzlKX5jISAN0bHON&#10;gc9OfSknss64A5rap6kuhMckjrfxG2/H1y7lVekKnwI97wg5UqNJW0DoWErIQ6nP5OfuX4VoUE2I&#10;YSsTpmjEMnZ2W5i4vY8RoUJVT6wwUl4yhSrhbI7cJhby0v6ilAyQNJqcL2sku7cpPY6SOzd6V8HW&#10;i4wb2l6XCeZaDSwVrTgZIqdRKx7QGnauU8T2Elw2LrjOz3Gdeu2iQnnmuxQNSE5GRzrlNKxjCHHa&#10;iohfIQWjYm/AsGXboEpE2O4wpbwKQsYJGmqqh7ZHgtN8lbCxzI7O3qTjiFKuFnZahMLfcTJSopQM&#10;kDSvf7xRA5rJLu3eyJmOkjIbvH7WH/4cvfqyT9SnfqId6T+ll3I/4cvXqyT9SufUxb0fSzbkDhy8&#10;k/8Alr48VAAV36iLej6WXcnlm4OUlxL13KMJ3EZCgrV+sobY8Bn2iqX1BdkzxVjIWszdmdy1T7qW&#10;0KWv0UjkkfcB9AxVAFgpElxUs0rtNqZYefdhuSFl6TJDCX2kKIwG3RzCcYGdvR571j1k2J172C9X&#10;0RSWbbCHHdex5tO8d/JXbe8m1W2Zc5MCG2vsQ4qRAwW5IAIQE9c8tuXnDBO+IwRl7rWFypV8wDcn&#10;OIbfJ2o38Nf7ATbhyC5Bs7DUneSvLr573FkqV95x7qulcHPJGiRiYWsAOqtz4rM6G9Ekp1MvIUhY&#10;7wRioNcWuDhqFJ7Q5paUjtiG7nActF7abkyoDgS4l0ZDgG7bmOoI+8GpzxtOYGR+WRSzyRHsus4Z&#10;X28+9JrHNuUu5SxcYwXGS2GZYVlmNFSArUgJPpq66uRB6bUlE9+K/wDwLcraemEDQw5nTa519Cdw&#10;ts1uop6/mtvzV+UtOICoToVkSAcaU5/OyQPEEHvxvQSCVt9u1eKqqZ1PIWkfNyAi6YGXYWf8NXxV&#10;ZdqosV0Bcx/aQvs1/FXOyu5r3N0/vYX2a/irnZXc17qugHpwie7QsZ9+aLNXblQNXZ+U6YseMhEt&#10;vPlAdWShruxj0s8xy2545V3BbM6LmO+QU+bp/eQvs1/FXLNXbleH5zP9pC+zV8Vd7K5mvMXP+9hf&#10;Zq+KjsrlioZDs6I128hUZbCCC72aFBSUdVbnpz9gNSGEmyiQQFft4Yyi6T3W2oLTgTHLhwl507BR&#10;/RB5Hqd+gJSq6gMGD5yWn0dRPmdjAvtty1KpW2BE4gursp2OhqcT+NtPNF5mS2Dp1tLOCBtt08Ot&#10;Y7WCR19viO5evnnlpIRG112/6kGxadbOHf8A2tDIQi53mPa2UgQbaUPSQnkVjdpv3ekR+r31pMHV&#10;R4tpyHLb7eK8y8mWSx2Znns91ogMVQr17QhJL9CkIeau9tTrmxhpW1y8oZPpI9vVPj7atjcLFjtD&#10;5FUytIONuo8wqUu2ROJvIrhHfLkNZT5RHWohDyU5wFJ6KSrofEHpheaA4rO/6tGjr+qjdg1Oh2g7&#10;fbhsVPiM/OdwRBZecYjwMKKmCAS6RsNwfRSe78sd1aVKzA3ERr6LArpC92AHTXmqHzYv1rcvtUfB&#10;TWPgPnekbHej5sX61uX2iPhox8B870WO/wBPZHzYv1rcvtEfDRj4D53ownf6ey8Nrdx5t1uIV0JW&#10;gj6NFGPgEYTvVdkypT7kUOJjvN/0uQygal/mac5AynfrjlXchmjMqz81r9a3L7VHwVzHwHzvRhO/&#10;54I+bF+tbl9oj4aMfAfO9Fjv9PZHzYv1rcvtEfDRj4D53osd/p7LxVqUpJSq6XEpIwQXEbj6tGPg&#10;EWO9P+Gltybc9ZpoD5igN4dAPaskeYT39UnxTWdVRgOvbJ3wrZoZ3BosbOb8BXT60cPW9m2WhK35&#10;bylJhsOrKgjvJ7m0/wDwOZqqCJu3Jo19kzV1T5X4zm893ef2mdltqLXBSwlxTrhUXHnlek64rdSj&#10;7T/KiR5e66rjjDG2TCoKxFCEGhCzN6besDj13tiUrQ8oCTDUrSHVk4StB6LyRnvHiKYjtL/jd3H5&#10;sS0pMN5G94WfZtkpCTqu0oLWorcKUt4UsnKjuknnWiHAZW+eKxyCTcld+QSfW836rXwUYh/H191z&#10;DxR5BJ9bzfqtfBRiH8fX3Rh4o8gk+t5v1WvgoxD+Pr7ow8V4YEsbou8rUOWttpQ940D99GIfxRhO&#10;9RIlS5akxWiiNJRnypxKQrRjYaQfzuYzyHjRYDNFyclN5BJ9bzfqtfBRiG7190YeKPIJPreb9Vr4&#10;KMQ/j6+6MPFHkEn1vN+q18FGIfx9fdGHijyCT63m/Va+CjEP4+vujCd65Bl2V8XRuU9MU0goW09o&#10;SFIPilIxg4VnfYHvqEjWytw6K2GQxPvqtdZLWuM45NnupkXGQkdq6n0Up5hCO5I+/mazpHg9luQH&#10;y54rYjjw9p2ZKb1UrUUIRQhFCFm+J411lToghQkPxmQVnL4Rlw7A8jyGfreFNU742AlxzSdVHJJY&#10;NGSXeR371O1+2p+GmOvi3+SU+km3eaPI796na/bU/DR18W/yR9JNu80eR371O1+2p+Gjr4t/kj6S&#10;bd5o8jv3qdr9tT8NHXxb/JH0k27zXio17bSVOWbKRzDUpCle4EDP00CaI/7eS4aWYC9lWQ80VIXC&#10;jLeky+TbaQFr07ednGNPI55cudWEgC7jkqGtc52FozVryO/ep2/21Pw1X18W/wAkx9JNu80eR371&#10;O1+2p+Gjr4t/kj6Sbd5o8jv3qdr9tT8NHXxb/JH0k27zR5HfvU7X7an4aOvi3+SPpJt3mvDCvpBB&#10;s7RB2IM1O/8Ato6+Lf5I+km3ea0HDLU6Pam41yaDbrOUIAc15bHo5PeBge7NJTFheSzRaMAe2MB+&#10;qbVUrkUIRQhFCEUIRQhFCEUIRQheHpQhZPh5KRxhewEgBGNO3o6jlWPadz303Mf8LErEB1zlraUT&#10;SKEIoQihCKEIoQihCKEL/9k="/>
  <p:tag name="ISPRING_COMPANY_LOGO" val="ISPRING_PRESENTER_PHOTO_2"/>
  <p:tag name="ISPRING_PLAYERS_CUSTOMIZATION_2" val="UEsDBBQAAgAIAJFL7FTuA81MSQMAAOMJAAAUAAAAdW5pdmVyc2FsL3BsYXllci54bWytVslu2zAQPTtA/kHgPaIdd0kCKUFbwOihLQK4282gpbHEWiJVkorifH1H1K7IbgPUgA1pOO9xlsehvbvHNHEeQGkuhU8W7pw4IAIZchH55NvX1cUVubs9P/OyhB1AOTz0SS54CWAJcULQgeKZQfA9M7FPegYXmYmTKS4VNwefLOfI3e60vCTnZzN0EdonsTHZDaVFUbhcI0JEWiZ5SaLdQKY0U6BBGFC0CoM4DfbG/B2N31QKag4Z6B4yMy/fuCZpOR41H5AUS1eqiF7O5wv68/OndRBDyi640IaJAIiDlZzZUm5ZsP8swzwBXdpmXhXkGowpg7C2mWdu+OJKOFoFPqkcNilozSLQbiIiQlu/hrMhqDCNdcNEuBHsgUeszG2jay/boo5Ex1KZIDc1eg+HrWQq3LT2nr9HJyL2dgnTcc2nB7lY/j2vk7F+m/J9MhabUb5NuI5xqQ/prNNJ0OGuXmprbGX7rZHtqmQijoLfOVcQ2tfv7QmYL0i1YStzG6eriwAX8GnFAiPV4QPCULq1bNxWKW6lFNeCWg633X3dUZAm2x0wkytoSjXzHngI8gtTyvbr1qgcPDoy1lg6BHu0SrluUtcQLzZp8vofelP6jVrzS0txqjcW8j9a8xGJ2qpwEcLjiqOPgRSragDLXdpckyVuuWcXk863ae84DUzdWcC2/MIRYJiKAE9/yAyjnZ0eg4JiGl2CXI2wvYWj4JhHcYJfM8kwXj1KkzK1n2ToLRwFJzLYT0Bb81HgVskCM9R5luEIeF685+ttR+i4JSNltnL06MRA9IJcG5nyJ6v1waQ0N1bUJ87v+Zlz7NOA3mW8hbydn0KMZsEgrmYy7E4R4GR44FCsBzwXtdXNcIxPTPvyaTTiS9N9OWWa+VwaNlllGU9yMHlWeTUnOc9GPiHsWJ6YD/2EhteHhY4Snr45prh+4FmVxZo/gVPwsPxzsFhiqZ0YSr375M3VsseAWsTZONjemo7tuJOiqYPrUvtW/dp2NHdUrZVKZsck5dW9qDDVPHiPcoyUzEU4EoBtWE2vE5zI7xQwJ4EdZrS4xOMhM5+8woc65+vX113KbxfXDdbGdV9tXMXyggupDriTH60PUpuIV881fPwDUEsDBBQAAgAIAMCCDlXFi7zedQYAACQZAAAdAAAAdW5pdmVyc2FsL2NvbW1vbl9tZXNzYWdlcy5sbmetWW1v2zYQ/l6g/4EwEGAD2rQd0GAYEhe0zNhCZFGV6LjZMAiMRdtEJNHTi5Ps037Nfth+yY6U7Nh9gSQnQBNEcu+54/G55470+aeHJEYbkeVSpRe9D6fve0ikcxXJdHnRm7LLt7/2UF7wNOKxSsVFL1U99Kn/+tV5zNNlyZcC/n79CqHzROQ5POZ9/fT0jGR00fMGIbYsEgT2wCEh9m0cOnhAnHCArauQ0XBARrbb648UKuDfSqBbsZRpCkEgtTAv8lhG4vxdjdrNCWWMTkIPu8Tp9QeqKFSCBjw7Ds3F1/YIM5u64WAKwG7Q67t8I5e8gBSi2xLg0/w47IAwZrsjQMTzORjIWxnL4hEFoiggF8eiOvaQ9PrB8Rlk1Numj6l119xNhzaFtPl+lTUDCSssI6lQyrPMJK4DoOfgG+KHgUUAVENTFgZTz6M+I0OIENiSqVi8Xcf8EckcpapAebleq6wQEZKp4RM/SHCiOqUmuLLdELyb5dWvbcdmN+GE6lSzMksRkOHFnLjUn2DnAH2xeAF4zycBcRlk0xtTRnt9LxO5SAuRofVKFaoLnmZZ6Ib0MrTo1GU14dDJ5ykJzMa708mA+Ce6ok8YZbCe7UfBSQdH1+DnO3y6BmfH8WmGIQET7F9VObF8Ai+G4cxm417fygTXtLmXxQrJYJ1pTRIbHpdVvdfS2eRuK3TY82rZ2MY94PO7JmuLTqD8bkKHjkAr7RGEpZI1Tx+Ro5bqp1/Ozh4+fDz7uRNMAIRyDoGQQfr4vgWQy3zqVJoQuuQL7Lb+3c2OTplju0Do+o9u1kDda+Ar/G60m/o+kLxmqB0YwdC5cIgRjBtVohXfCN17NlLcG32AIpBZ3Xb0B3MFL9KyscKGdIKBRFBXzLctTVAoBJVlj28q2SmLlcrAXY4imfPbGKilfWpW6c/XVf1V3FJaqkDAIpVwmZ42u565DsVDQ7IJsBuPtFrsFgVIB/CG0htdNm/AxX0aKx6hRSYAkAaIr9exnFf/c8t7DxS1MQofz6CHAdmpE4B+Dbdven2SRmiYcb3Yjig+DogPABnPRXaEbWi4bswRjuNuCGN7NHbgh+kQxnK5iuGn6BqHR4AJnmhUilqOcRDMqD/USdNqzNGa5/m9yqIDlu7vZxOw7VoUCsFie+C6V+6AgR8SRr8sE/OiGQyixIbfdV3BUoGAITNioEsqKfMCyiZZx6IQJlqpl8Ln1ZwkFgrqKxYwOhnug3dTbI00d/DUtcbhgO0k1OFlOl+1tIPi/G597FdDCTTZ53xjTDUajJpfQF1ADGkXC3oFGnjVxeKGwIwIv5ps9oZV0L2tKG1Fb861xsSP9SCh2bSRqszhjU4JSJPZkfy0m5uAQF93mY2dH2hrhbqdxJZyIyCOLBJZoyOQe4sMdVF9ntq/h5fYdkyn/pp6MPjpqY9HG57O9WlizvWePsJnkYzMZ5r2xv9fpfwb8aKW+pO6S7hD8uWkazwHjeUHFcGLQiTrosm1Tlgd/jFR6BL/YQhtln6c/91M/iI78zTFg2A8b3sODgtNW3QgWk1BPDNR7TfrhQOp534C44pujTBhxO2txtrtwKa6HzafOp7sbPfy4JBhpwvV3tqlNYCr0LEYwRhSbCIPYNBJoAe1tzUnj/3wzZmjvf2MDAKbQc+ZidtcFo2eTTW37q6mmI9vq3sT60GrYTZzyMEVB0DGMoH4oxaY0wnZZqBqEAcrmakyjkzxx/LONAnIbZmIb2fhRaYS8zbm+Vawqib16TlRVIvzK6deh2lqV8Ct9+epfo/fpIBgH2YYC7uWHnwsXexxSyOoHp0JhwXbuQnKKOHFfAW9eKHKNGoJVJ2/huQSA1i95EDwrHkEqwG+CqN6i+q3v3UC0eMcSCjZgf3hqkLkf3YG0cvYYVQ3F4V4KJqBpgNDoiCkl5cwxi0WTRYMDw5DNg9trOpz8tau5bGZ2UD+FzmP8mpqSVQCr06b/TJ9WWfIghnD1ngC5ReYalNlBhNnF4Qt3Sw69eE8VxeuBUAwPTBZxAKRB67LrQuqvvUBYTYntF5/wrM7UHWmVNwpNrOBupyKbmt6ugApi1imnSJ/Xk/VC2a2F+Lh0NwGQSbhsH9XjRARnDbn9bVQrJatwawxdqFpfIUnIll0BfQJ2d326BsNc3vgKK6/lfjvn3+b7KsbwlqSQfaq5yfR23zbtndPufk+4/zd3tcb/wNQSwMEFAACAAgAwIIOV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Agg5VrXGFGYUEAADYFgAAJwAAAHVuaXZlcnNhbC9mbGFzaF9wdWJsaXNoaW5nX3NldHRpbmdzLnhtbOVY3XLaOBS+5yk03ullcJLmfwyZBMyEKQGKnbaZnZ2MsAXWRpZcSyalV/s0+2B9kj2yCAkJSUQ22Um3FwxYOuc7R+fn08He4beUoQnJJRW85mxU1x1EeCRiysc15yxsre05SCrMY8wEJzWHCwcd1iteVgwZlUlAlAJRiQCGy4NM1ZxEqezAda+urqpUZrneFaxQgC+rkUjdLCeScEVyN2N4Cl9qmhHpzBAsAOCTCj5Tq1cqCHkG6VTEBSOIxuA5p/pQmLUYlonjGrEhji7HuSh43BBM5CgfD2vOby2/edzcv5YxUE2aEq5jIuuwqJfVAY5jqr3ALKDfCUoIHSfg7u6Wg65orJKa8359U8OAuHsfpgQ3Z8capiEgCFzN8FOicIwVNo/GoCLflLxeMEvxlOOURiHsIB2AmtMML4JOu+lfdHuhH1ychKcd48MKSqH/JVxBKWyHHX8VeVv4Ru+0f9Q9v/jsHwft0M7EyXnfH3Ta3Q8XYa/XCdv9Gy3IwkIQPXcxyh5kQxR5ROZB9lRSpEOOKYPCvhN6SRS0BsP5mISiRSHzI8wkcdCfGRl/LDCjagodtA4ddElIdiQzEqmBTnXNUXlBnBs4AwiOQf7ndbS9P6+j3b2Fo7vG+s2xlnrpQV9kmE87Yiz+Y9c3tnfmvm/u7Dzu/DI3PawUjhJoFjhP6Zvn3l66FqOaN3Ck6AQ6kdw55ahgLCiyTOSqrr0uTd9enLvwAIw3Enwh6/oZDQWL5wEj6ZDEXZySWxQTXFLeAskNB42gPhmEspcRjgLMgdaogvBGcwBZDKWiqqSz1kz6KKeYIcAD3iXoNLgX7ijBuVwoyHlmNZdE9d+7QhH5hwm2WXpQNGAUrOi2sJL/LAoWo6koEKOXoCcQdE2Rwq+EoNt8hka5SMtVoFyFZGlmQskViQ9tDJ2DibQATV0gjChj4WtBv6MhGYkccAmewG0A61Qa/OpKwBmW8gYUX/v4zrBUu9v0v7zTB8TxBPNoRXAoV5Jm6lXw8RRxoa71IBwRLiQpkxLTuNyzOVv1+WmYdwzk+YWysYCfC0bW9J354rm+QQbXXzLhD/j/glZWSftTDlhbTfCk7HLduSUy9DeFhBhM2IiA6iif0asFYIQ5+MSmCEdw00rNGRMqCgkrhh0MtHy+h0YfarR8GgMtg8U8JrkV5PrG5vut7Z3dvf2Dqvvjr7/XHlWazSB9hrU5M4Q0HhyM7LTujEdPKD0yJD2h+ciodE+3JfJUU1p8z93lI6OFersb+oOjRtj+1A7PlwCUcb9/1XmuvoaX38rlcPJWL+XAPxo0TtDAD846YXBgU4tdAV2vogSqeaT/ptjo9M5CyKlvBa9TZyPYH/ifrAAhiVZta2e227M68AcbqYGZUvq3JhQrF+DaGZt5Bi4eRlMKRfxT0IhVXz6LgX4OLvjXE7ohk1fiAoLzKHm1Ovo12Po1E/Q/Dvvb/uv6YoFfjFzgn7aPe53mL8AtbzSC5mn+6m3hXZvnLn0TqndSymkKYdUz/fz1aX17a91zl29VKoC2+Da6XvkHUEsDBBQAAgAIAMCCDlXsCspAigMAAN4MAAAhAAAAdW5pdmVyc2FsL2ZsYXNoX3NraW5fc2V0dGluZ3MueG1slVdtb9owEP7eX4HY99KmbKxSisRbpWqsrdau3x1ygIVjR7ZDx379zi8hDiTAGlWq757nfG++U2O1obyzBamo4A/dqDu86nTiRSElcP0OWc6Ihk5CFDylD93H3/N5t+cgggn5BlpTvlJGUso6FIFJobXg1wvBNdq55kJmhHWHXx7tT9yzyHMsgW5dylmSBQTXzKbj6f0lFH9HfzyYTloJC5HlhO/mYiWuE7LYrKQoeGruuTNfG229y0EyyjeI/Bp9H09bg2BU6ScNWc2n2e0smkWXUXIJSoFx6X46ikbfzrIYSYDtox/0v/dHF3Kqq04X5oC2pYpqSxtEg7tBv42WkxUcJPlkMbEwaL1OOOmXI2j4oy10PBi3FhCbfwfy0PhJhsiL/H96JJdiZRJ6wBmY7yyHCZLi80PC9N58ZwkmIHPR2YZUjKZYBiFT9wRvo5vopg3sc3nURf7PcEjE5m1LwV5NEQ6mh+mQhMFQywLiXnlyOrUWny+FxscEwyVhCgGhqAK9YoSvpFClmbqswv2CT8rTAOQFFeJDsCKDifM3ANblFX4yGdu5Evq3lwUOSth6YeBhJayQz5jWI2QgrJBvplovnO2O4Icaxyn7YUx8MU9nH7XACR7LfJWnUmtumptXroKrvaDEZCKFoW2rd5qBqVrcszLnUu/Ip5iTLV0RjXvpp8ElOxuMinsHCt9pzX0Va6oZNLXbQhRSoTOo/vDR+so1aBzFLQ410nNY6hJdF1ZFMdsiTIc51hvdG9g23bHPmzt3NO6Sh25G5AbkuxBMdTueh+8PL3Fb+ZhhpjXuUpBPfCku5HChIbRv/WwDC/cEL4UTrclinaFLbRHsM+oK21y/2F/bVFheZAnIGfYDhbIh6zKHW9PVmuGv/qDwCWmd0KJ0TL1Gc5zQfb8HAt8AQORiXZbfHZwmK5imDLZQzpRAYANuiyxW2P1N8ZruqrdkILmkH/0EqvoktFNXNBA+0K1mhtOcH+6aJMoGVhso5WyvXK5N+3JIml4N56M9+0aqGUZ9UwKxVLVskkKLN02k9kars4+dbGHEaWbnDyqC6xs0jsOEyH1WrLLM1pG8csHsrL0xVRIaNG0UM2WHURPFag5H7Du+zuFSAoTj1QqvggXwA3aJIDJ93kNqG6FB7dgYI+5MO61xzme5jnuByBUnrElGOTX/mEwKpUVG/1pbs9oOOgm5QnuoG/4DUEsDBBQAAgAIAMCCDlUDPjI6fQQAAGIWAAAmAAAAdW5pdmVyc2FsL2h0bWxfcHVibGlzaGluZ19zZXR0aW5ncy54bWzdWFtP20gUfudXjLzqIzHQcpUTBIkjoubW2LRFqxWa2JN4lvGM6xmHpk/7a/aH9ZfsGU8IBAJMUGjFPiDw8TnfuV+wd/w9ZWhCckkFrzrblS0HER6JmPJx1TkPm5sHDpIK8xgzwUnV4cJBx7UNLyuGjMokIEoBq0QAw+VRpqpOolR25LrX19cVKrNcvxWsUIAvK5FI3SwnknBFcjdjeAq/1DQj0pkhWADATyr4TKy2sYGQZ5A6Ii4YQTQGyznVTmF2plLmuIZriKOrcS4KHtcFEznKx8Oq80fTb5w2Dm94DFKDpoTrkMgaEDVZHeE4ptoIzAL6g6CE0HEC1u5/cNA1jVVSdd5v7WgYYHcfwpTgxnWsYeoCYsDVDD8lCsdYYfNoFCryXckbgiHFU45TGoXwBmn/q04jvAzarYZ/2e2FfnB5FnbaxoYVhEL/a7iCUNgK2/4q/Lbw9V6nf9K9uPzinwat0E7F2UXfH7Rb3Y+XYa/XDlv9WynIwkIQPXcxyh5kQxR5ROZB9lRSpEOOKYO6vhd6SRR0BsP5mISiSSHzI8wkcdDfGRl/KjCjagoNtAUNdEVIdiIzEqmBTnXVUXlBnFs4AwiGQf7ndbR7OK+j/YMF112j/datpVZ60BYZ5tO2GItfbPr27t7c9p29vaeNX2amh5XCUQLNAv6UtnnuXdING9VjA0eKTqATyT0vRwVjQZFlIlc1bXWp+i5xbsIjMN5I8IWs62c0FCyeB4ykQxJ3cQq1129yB42gIBnErpcRjgLMYYxRBfGM5hKyGEpFVTm+mjPuk5xihmBEwZwlqBM8iG+U4FwuVOA8lXp4RLU/u0IR+ZeJriE9yhowClp0H1jxfxEFi9FUFIjRK5ATCNqkSOGvhKC7AwyNcpGWVIalQrJUM6HkmsTHNoouQEVagKSuCEaU0fCtoD/QkIxEDrgET2D6A51Kg19ZCTjDUt6C4hsb35mx1Oo2/K/vtIM4nmAerQgO9UnSTL0KPp4iLtSNHIQjwoUkZVJiGpfvbHyrvDwN8xaBPK8pGwv4uWBkUy/Jtef6FhlMX2fCH7F/jVpWSftzBlhrTfCk7HLduSUy9DeFhBhMeBHBFKR8Nk8tACPMwSY2RTiC1Sr1zJhQUUigmOlgoOXLLTTyUKPl0xguPdCYxyS3gtza3nn/YXdv/+DwqOL+/OffzSeFZkdHn2Gtzlwd9UcvITupe/fQM0JPXEXPSD5xGz2QbYo81SMtfmDu8hvRQrzVDf3BST1sfW6FF0sAyrg/XHWeq/fu8jVcXiP3tvDw963hwD8Z1M/QwA/O22FwZFN9XQF9rqIE6nek/xOxkemdh5BF3wpeJ8uGsT/wP1sBQtqsGtVObbdn5fBHG66BuUv6d24SKxNg0YzNBQOrhtGUQtm+icFh1Ykvmjlvo/uXHuH0yfY3A+OVup/gPEperXLe8ET+fTn5H0d6afXLZdsPBSSlWugXrcG1BX0xaoHfaZ322o1XDR+1i9+bqNn1hs88zb+dLXws89ylnzI3gL74Xbi28R9QSwMEFAACAAgAwIIOVUuxjMfKAQAAiQYAACEAAAB1bml2ZXJzYWwvaHRtbF9za2luX3NldHRpbmdzLmpzb26NlE1vozAQhu/9FRG9rqKWZpdmb2HJSpV6WKm9VT0YMiEoxmPZDtu06n9fG/Jhw7ANvsRvHt7xjJn5uJrYJyqiyc/JR/u73f8J960GTjNqB99CnY/otdMjzasVPFc18EpA1EOa46sn+fNMUMaRaE3z/ZOz1Z5fhO6fNePaxyVhoQhNE1pDaH8J7Y0K/B5kdsiqy8grc74zBsW0QGFAmKlAVbOWia5/t4+fYA/GBtQX6JoVEJouszSbj5Fnx1maZL8CrsBaMrF/xBKnOSu2pcKdWB1c79zy6c1egrIXvu2A7/F9mgUH5JU2DwbqfuDl7TJexuOkVKA1HOLOs0W8+EHCnOXA/YSS2f1s8R80MB4WtEc3la7MkU7i5C6Z+bRkJQyrNKi9Laj1GnCD4B1n4M0ciTRJg3pLzvagCKsBiHInL7hAqbB0FRmiiVskypGtKlF2XDZ3i+TcYZ3t2LfRToxpjmp1+sBv45v4xmfOxTjcbNBmddil3Wjw2m5DdHE9NmwumBSGbHbdi/pIzQl+YVgkNEkZNuRZTH/wuP2LzZqpLahnRG5nqbsj0Ha2gHoQa3QCM4YVm9pqNptXf25wKnhxaYrNCeyOefX5D1BLAwQUAAIACADAgg5VlBOzImkAAABuAAAAHAAAAHVuaXZlcnNhbC9sb2NhbF9zZXR0aW5ncy54bWwNzDEOgzAMQNGdU1jeKe3WgcDGVpbSA1jERZEcG5GA4PZk+8PTb/szChy8pWDq8PV4IrDO5oMuDn/TUL8RUib1JKbsUA2h76pWbCb5cs4FJliFLt4mjiUyjxSLHHYRqOFTXv/AHpuuugFQSwMEFAACAAgAwIIOVf9l05I3LwAAUkkAABcAAAB1bml2ZXJzYWwvdW5pdmVyc2FsLnBuZ+18eVhTV7svTgVFBUoFFSGgVvyUQYoFZIoKim0Z2lpFxoiIgBAGBcKUbFAQFCX6UUFFQGoLVeYpIIEEmaIGBZrKkBACRMYQkkBIAkn2voE6RL9zvufc5977POe5p38wrKy13+H3Dut91947V793dtiwbus6BQWFDd8cs/9RQWEVpKCwEqH0meyTfwSeWy/7s+Lijw6HFUpfbZuUDVb7H3I6pKBQgVWW+KyRjdeGHXO7qKCg8eXSz4pvftzJVVA4Nv6N/aGfor3ZdAhr6I/WjwZ/Xgg9eGxhhcY/3Ne27inyOngvwFTnXPLRhJ8DHBJOXq0+97XWka+qtmc/PZvVT09LbdHUuvDNHeUtuptJ21eh9vWllZEqNviWJ1qgcfBxAQVTLzngkmfrlUcZJxf9mrV4/3EhIWK+pLME9friVENgtwpcPHmGJ6rVTCsD2AQHW2WZmNOXM0d39DoQOFd6W6AMlzemq2QfivUvgP1hcAl8jtmgJxuXE7dz8jaGujfMpjWsWBpDzheh7My8Nc92rVxaztkvJAbybhuPqstmE6Soe2LGz86yCYWNV7gqsj+KziJF2cQqfYmMelOiOihbNtS0VgaoQthQ6RcgIHAB18r+P9L/ZN7PGy8dbSuCi8CR2/653g2SWXLTrTR31a/1ztudNDW6OMrNuyEjdiH7vl1e/PCtts48wHaDQlN4GlX16+1F2jua4QoKX1DfbFu8XYi5k8tflfS7mht7s5qM5YOuXeNd/c9tDxq/W3Zvh4S4YBjqFUjV6EP0mww60s7V+NrLZE043AwvL53eHFqArKKabJeJfTD/QAsUYR0mSgIUFPpWNcPDtJdITK8YhtVtHIYpKAgSuCqeKUvqxh0UKZbaLVGx2ecgUrzz4jwpdenz5CTgweGTVkeXKOzeKVm1qfItab1h2O83X6erLZFZtxY6mFwcdV1JBs73x0SKe85+kOh7vXeCfw4mrnun1U2uyk/P/j9g0XmCXj/f36YI5w+3WTHmZ9qyGbM9v0VLJx5if2MfcJZbaDkz2IiP5j7FGg8KBKj7iqCj5+ZnY+MiOSZFA3hU6JYxWPSQNLAL8aXRF2fJzDq5+eNYOEhvc7BdrPiOM1s222WXdyyLHP78g46H8WQoV0gw3sB3VcuDOnueyk1CzKjxVzmjXqBBK8KBr/Osh8R7JjepjlqAz3MLja1LgJDwQ3oe5qQdHzTGOsRvQsQfQWj0jGt0Kj/DJTJvfcAsxTC3AaYyVNRAJl4rk1qFfNAZuLM9OpRlBO2pAHE2vPUJdUpqnZu5JxJIcmCqOCRNKcIkonZEt2v+Gmn0q6YI9/iqg566qWkrebeS6vbtk+b0IT7QJDLGJNcITq2xDo3rFzkSRK3+4Xj74UTFQeJ980z2L02YD44LSb+gTzCvLpqHZ8F7trBmiK+Mvf2RYo4Eixe7ZUe2xTJ/OcgPSQ3dy1W7RM/8oJD4IfoIw4k+ih2yiU1lPE5ZJ0DNFOlYb6ZpaO60dj2N+mARaCZtn9ZTM+XG19uLHR546zuSkq8Gb5GiQJKXuNhpU+emugNykmdvD3a4U1p/HHNXqUMtswrp8SXugMfJiF6st/JDM5qGuMbGdegxUZ8lZzP654ci6IrMl4Yrwz3DAg6h1YtwjVBdkxM62GcnRghu+cwT8cGrGQ11WjqoB6EjRkBcNMOTPrzjjT/rahPglp3dI/x+aPGDz0NjrTljE7G5a7rPs/cu7mkOSZoIzmE/WVHx6gQyxJ0ffwe0Dd71wUahRwcCGVEK6fNtq4TuSmWVU8NJFTNk6kC1qO8whC9/8iFmiFto0yOwxCj+JvRFj3EriDni0DNWcMTlOojyuSgHBZqmRFCr7pVeI6wrMgrhu/RgpaqaX/7icDBpxku0+yDDKlEeBXbReuiibQPHsmfhFeRoraKLgxt52tOQgGmTWdyxbfUf+DMIJ+gj5ptWLNQjus1r+zKDPVp20baIDWI3tB5JnPjy+/mKq151YRd2y0FxzrM2La4DhmpHLeAnXdHj0H2XP7HlOuRs1sNV/ZZ9jnL4Xq+7nJPcSbZvKlm8RnjSlrM4jZogzhEPW48/QEfoGh0sFncngolJH9nkutLvbgov7XfT2135J05F6oO7Yg1aLZnNzx8rG+fy4WVy2B1QM6tSpbZ6scBJkXi3kftZIs3J9gTwOjmrbvfNGn9TucC6OGIUoXGY6QzZDo52FsfW+fCVnlFD7eJ36tJ2uSzmucoJUOw1pYHwe+0/E7onuGxKwPkGmpMLkeyaxx4SP0YK0eUkehyIL9YLQiBf23ZSK+WN6obvM8SEPORIiFex5mc73S1+lTbulfcmtnutaB1N9AqK9IPVcH+FFvw+hMhLj/khot26X4sIcwCNUUJ8rNnshBE35csLoZkY8foytHH0EeSjqRNSN/UNZN69arhLjkpIqqLEL59/c+ZYWewL0AwWUvc4K1lf2mn8wUtRLY+t/kjh69afIPo+o7qeilyxPRZxlt3v+QEMTrpIEqfhyJybdROjq6YuQj4eqEGbSSDugzIAapoqHO78MtdDlUh73ClJQSZD09mbrCeJR+XpKD2nnKZOMy9DI3PzRYSR0PMew3APoVnegTBHOVq1xevIPLf5YmnpVX0hyW6dA2qhEPeabYsz9IAI0zR0xoekg/dzJahAe0Z8YrpL4KwfgbtKIG3xMfGEyraBk2WXfeVX+iN0JJq0qpBa8JGStJuOyYb5n5r/FUJLjrXZyqV0ujp9rOpmvbIKmPYg/nWItDG6zttaWdcjqqau7ybyeE8miyy32DSWy3CKh6GLTVeKd9EX7fhnU/Ez5ugUG/E9uMtimTz/fyg/1rP1yKspU6UvutINEQ4d+O9gJ57F7o3+A8iRi0Wn8EL01p/s5mUgzcQP/IaYH0gk23MS+gTZE/n7PqdlIMv0pb3yye4Ln8jX41PjGEs0q4f4uPap3xkr5gEFWux5aNdJmZV6dX6JPiZvqZKpC3BX13ml1opiJ9igpopuw6MUodeJeM/tYu2ohUttBHkFNz3dr1zsQwmZl+F7iVtAXzSWJcmIhXAfvdgv7DsTNsM0t4WM7FhRRBgzDiJbyxuxJLYZPMGpcxA7ETPg9iqJ3aQNpfWSqB90M7WeWmd6LSAV+h22nmGcQ951kHMR3An66961pd0XhyyXeSEMIEvGAvHbtiOJxYV2nsXPqF9h5cBCqjUU5tc8ty3TYZdRZBLGr148kYg3BE5gk76lpK1kYbyB17bXR8+yP2JCUGpwi76xb4Daepy1dNmY1/hzoVr9Q/ODq8fvjO8yWunYZtaKazVr4+xr3H0zckEll4/YKxcyiNUzBg3ervyNqXjRxYgirF9r1FEFbNomtbpx0KJpoId9oOmcHBTwYOoNYM/KmKQ5pan+2DENrxnx4MrwH06XMkbrK9l+tnIZHrbdwn9FlFeWTQNnV2uOcCKWIdR4hms8DN1ae15uA8Wkhsy7so/CUH0OKhzaCfaO1bJNvw+8hlVtXZMSTO/Q/yCskFSPgnrR0QzbKfjh8slViszDzUbzCRY/yXFFbOeeS8TJeJ6yQ8Ynnc5R3NhuobJIS5cDGs5+hUrtbZ4+z068fMMKpGX8/1zDAvQSjzyv+DcPYR4NbDbnVMNS4xDbGcfIwtnYq9jwr7atUmmA5+AMK0AXG8nkKEu08ArVKJaEqgFZDjD09GGxFWrGM8CUDpILEGM8EhEvMVcVn7MsMazqdSHGCWcuoPv5KpiJFjKSRYPdk9szjA8DSQ1KWWovDnuuv3PlpV0UZRguiCGCS7XeQnJCl9Fn1ULhDN2DgCUe1+rFBy/6nUGHP9XLrNgjcSHNbx8iEYuC3YNpTjMspFxOEx8yuOQ5MPqywDxc3/zwaXWOeNJQ92jf9V41Hd/+/BvZn3WbuXienRifpFXP45TVpbG+MTxbnA01KcrhiVdTADL7lEMQJS3GIXE/bu9YTmnh3Zm8AiTHb45UX8VGngFtw0hfHaVZ3dMhX5uUEmZIyXUiVZoOOZUnlZjYGq3nM2N5+DY+ZuF4uI+u2GrbNTl9YQ2u9Hzk9tYaqya9Sz4NnBav1ZTNDKq9y6UAdXII8xcnRrbuoEPddXyriQ1GAPs69WZ/QXIALTSoQUUauyOiPV4vkxHqq6UJp9UVGAKWhKvsqV51ogfM2zeW1hOgybrai/R6uMAcOVINSx4+5UwMPePhoKlslK1D20qjDJJY04xDBvq4Wpgm7QDVtRusBI5378LpZUcpye3TmInsK/hHShfQ36+nlFtsKFObLUQBvrm2+53Hr+JMQk4YJylVmTQ2Yv2c7M6tfiMQO64KG4jhrIowHnPbFOC7hbIwIkxTgJUxUansKaAXQ896CaO9hrzv9qG6SxuxArVcXxiJJcDQJytKTAxxNq2CeRqjlWMiFXZjGKpzTrRWsSoREaRZJh4lfXVGypbmyyV/6wGnI9Fp5T3YoBXloaY5OuQZktMqQUTuPnqu0vWKYqUuNb445hd2BH5xoTDfyrv2oO3XdNxgRPY9HIKaI7YdaK+nWsvkoVCTExyjeLpjN0ade/sFJD+KHV5BjenqFeZWw27s2ZvPpt3Rz6QJy1P9+OSrgRU3PpZCjJovRHUWuh9jk9rEtg1Olz0dsap92DRuL5bcjICZMf0HtNPZafhBitWb7qh6L6lEbwz7oL/5HOxKHAXJcsrqb52lLvpqeeDrvmP0aFGMsoHqGaU/TZD1dJNQSO2aKjmQ9SQ4Vp12YApDPE8rHAmlYFKCc6cZdsG+EHhTLjFKw7asCDuxe2O4JmrrTnEIy2frm54NEGW+/asdx3Dlg4xHWD8B66pfDZeOZV32X83r8cNE3PKtRzbeMc7sxqax05GBK+Az92vZa5HxdcHgKRQU9zU7HRDUXuXxrOaZZw6wUcTg2FTktSEYzUYqNqNIn3xbHaipRr0gnqQAKiW19owxeXnQal+07D9mrna40MdoUJgftvVNgY+xvRjj2UFR/FNDySMsvReN4p/yJ+ae6onILvT5OnOTpnklrnESN39Gq0DPGocPZazEFD9kjIX1S0xcJN5S/g9cFRMA6N6FaU/OwM2QCxz6Qim+sLZq8NIRU3qeD9Uocwv5vOb5EbSglgX1dEe9Bm1Xy9XAiNVNSmVqfbHoibRJNdUd5W2dkznTAQwiwlxCqlN6YkJQuanX011mSpXhxMtKhsyMxjgkpxo/l5rR2tyNFcW4RsNTtZPdtu0kTre3kOL6EgZ/iAaEjSXAY4hOZRhkbiLngk4nnUI17RfDdJ5a44oaQ88MToLXcWzU2or0yXomp68nh10WAM8Zl0fqiNpnO6bNKJNqW12daPZJLaIt+fsy+1O6C5DHzZBeFO91vd0YyPbZ0a4bujSGGnZSLbZQvCcbbv99nqD0lIPH4GPpxX6+0zykUWCz4p6gVpkSGM7zeR2foivXkJ1Uhm5vT2iPLfCJcw53xXMquuxFCPMIB9XcwRvwn2Q1x03OYop8BX97GD5jRqKDSkMX6fOI3yLvYuf3dxvazoz5s12vDgHPUC3ZIpu9xu3Tl+SvckNxn1SHTNLWUZDolyYDT/1r/occ8rw7Y7uXrriR8ZgJl2PNUpXxPa2iBDVFLtEoV0wChiw/OV9LPNACnPsvHc81w5t+eidy9fMD/L2d1jm505+e/5XRwdmR0Szvb10WE3eg3LV+Ofpe6uxcO4jpi/CUjPT7z2UAQ7uPOKVSb76+Tl5W8NmB/eXKy8TfbNvat2ZZhwsbN0yvXIbiQMpnUYnLyN23W4U/uEzvVX6il+4yaONdTUaqyxhfDDit+b9FrvTiRikVQfduWLwM1UWP3i3M8sYs+FnCAXBhDq0unoQRwJoIuHfb83F4rcUCmXjqfvycVloGidhosTCYkZbBgeg+VxlFC1RXTX1E/E665jaNZQ7I2I3aPmbKDdfb1iQCoh5EoZj/FbkLSPWBvuJZQfM5EXlhFu+gjEjqNeirLMjy9hTceyZg7yFbDbnts91lyr9/GrV0iPt9QMbFCcRAnJlKTTHnN01NKFpMngRz3Ad5nc1ck0WqKwXdCqq/s0DgndEXI24K/SDbEM4ErntJHaxXDemufRcoWZEQtnQmUMH2HENytL6sL/R9oFpbmNBIL59nuLxZIbqTM5MRjKhgvD+vabsWMq2PWPhRB+M2kx2cV0F8P3MCIa2VGEEGol9Y0IrP32a8uUpFyBDGz0r29kbVYwvEN6RfLnsRMgmSFWvBPFnpFscbq22YH6ANgulthTogPzlKxZoLjlbLyrhfmbDYCXWyUHqhoABZQD5fQPElmJUaPgykuNNE/VRBwZxX23NfREM51hyMJfpjGgJanu8lHivMaeAKNUnQ+LiGflkj7n7PlQwEFNsPNrycrDy5YZzl1j0Wv6WQxU4ZtZyxES/yiyzpDlJbX+IyNr9bSuCgCNXZwosbFBP8bmLzkJ6OocjeDRCPgHD2PBbADKHXE9HIhewk6NRgY5zwFS29GfAIJc44SRatGIRyrAtB+tKa612gDJl4KnHdRPANIPLUFVHY1hdZHEQcMvyCUCykNfJHFvhm92uxgd1jwdSv/qwNzPdArSePgrOvxWWFmttLR3hp4uvSXctoTXEZKxeXDmyVmR4P0ieRnqsnbM+6kFw4xbWqOhQxT6/dn+z+dSPSZTUkWriFxUw3sHdLas1659PiOnM5DJGOeP906cM1kiqrBbKubU7PSmFgeWjL7AwQpOl+M/QpgXJlUjQXU3kQiOqFJGcOiobpvcZGwS9QIGz9shOfuALhUZzclDfgRiDVioV0r04Lx6uCsHguc5xCNQvdIUnpmYfeBCFeXp6xdG+C+l0QRIWu+h6XFsAzLFUYrk9AHBU9NxUWzmuqvKr2scRsBmn1mIWpC1aD+9DHAfT4Bsi232XZAR+vh7KS35iVJE95KUE805lFEgs38IOIU+LeW+/eC2XoEzIU6ZHVCbL2Sxwm+1U4DMdrwd2c11MCkXfSQ4eJsFdZ2iw4awrWMjtiP7CQZ8R8HD8OPVV965BALAx86HqYBcIoDsPwHrpjnLnn6848AIz1Au1gIFPqpov4DDRMhpTzFvIwwUN8tFam5peY2Y62yWxuDqR4aDnl3B4mcgSMegG2oOYmfMM0UoJrBhqwodtThTzDNQ+5jEzzrF4dKNt6qDRoKwjw/5xFrx+3WeEuCuVklEofLkkKV4GQC0Wt2lCelI+h4XJ6h60glUvLqWhPCxCA4JmjhxDiYLRjqKwQv86ywwCatoSvym+oyLbF6pRNOIaP1jCUBV+AZhPwpYEiFX8UbcczYwAXhtnaTAsbTgS6jxDXLEzkMtrzAlsiJPskLrAZ8wm3cjVZQy9cjtmftMEd5bUPtulZXoqFTgDoB9iyF0HMh14BT62MFPjkDSyZf7t6nAzwmqPxZQawwzBwMIax2BIx3yuRFBqPDkd5uYmwXWgBl7jZKGmOoIXpUKceuTSRmRdvRNxA4Y0vYQQ7415smqkJt/NwyMZ4EeYAzrsgS1Eis2fQ6hyPOzPzLrTQkZUHBTGLGs07ol0KnbK6qyOdGf5LmkLzSFpsYcFcyFQNDCyUAbpDGRou1gLWh9aZMtC9gFamyyiCd5Bg1uBDnbSs8jlg6OEQ7MvQGrKUWX3wr2Ro1gykzojV7mVH59Uo89YnEJA9Yzels/t/L1xR++NqqT9GUl/8MnKeJeo+HpPNklk5zmnZyrR1UDGH6gVhb3MkjKB3BxAUuGQiJabJ72sZkr3vTjUKXPNYuYTORR3p4cXQTLr+u/Oel4J9Db6yhDj4NiES8RhpB2Xpai9ImPnuoGf+hbLxmxVZFWXx/5CiyCHqb9fSQB5cqqtSVyx4GforFNKPfCcC7YZMOYJ4MGOS6BGV/Y7KmBVkHiGu4DOM8N+93bz3pbjmxsTyplQIxGi2IItSH77lbUXRdB8DSubSMoyt/9nzvsxoGvCOmUoJ/O9cC51IgsZz40J4OZx4f15JKDooXCxADh1sNdEmRW1j9lcw3h+g7WmGcqxQGi4283+OLIznISRTrsSVG+23UcKDSSa52uLGd5L+vl1C0m42sFBI0UvnTfdxPpzhwsNOLBdHMtDq9izffLzOVfG8vXzz8ahIsfTb5ZuPOySrXJd2taZcNXC4rkE0kpbWGT9mmqYSP7RqHMMRYkJ54wA4Hii+/vbCziOq9d9uvoTm8ikuxpg5c+AiT4vI03rEANkM5/HsJVc53TntLoKYcJCp7PNGCEDCLNSeKtztkZAJV+Li64it0w8t0rcPkMI3kdwAz7YjiXViRvoTDOEvDueymqFawnyJnyi1S9rIQXMa4i704NwHtF+2txDOa/acTBaDIwe3pbllH11WoOq7YXjzNwPhnQXJdVZbkPcm+XUBqswddfa0HiSxMT1MnSKekSDvht/SM7JorRNt0dtNJVVSZ6nW5VgMqxYTFPNDEZEJf23U5BUlRLyneDhm9c8nhncarbffjS23bbTaQtne11p96mi1uAUuaRmtVhKonfvF42LAXA2OZ1pQm7aSZzqGDay4fkeDQ6s/DWszMa2v6ymmOL8jSIy0Su+iK4pVVzSq7OTVo3fqzohI4qhu3ea41XcEd6VKHB6BGAcjY9PW9GtLlSTStuSJtaqcQvbpvGL1qRZL9nLFa4r/ArRbLdIgiDvFtVZ8tWc7OkhijQHmpUNQGCFAfa42bQXaOGFXpol2rz336iQbbRCa07Uab5B+Gax71hr+BfKkttaNv1DubQYoMx0O36/lWa6MTk1TQCfc/eyegJd4gmK3Ol+wBXoUwBAqpc57aVw53dtGZIpq6Yi+qTaTP4xUiy3Nti67U0fpFUhVb6fRyuszDaRqJQNpHfgKbWbTWlnIPJyUCzYfSh1fPfBn7cam++51WN9fibo9IJ1Urcou0OyIXfbMu15rITXbRTxbbZAZAjSk80o0D2YPUnFdfxQcOYbFsYfRPFt8EGyuNTlxUhQAbzTdSiZTmwlXmb+i8yC/o5oKb0H5HGQ6n4VZb78v9MLuuEkSBWhS3OtU1H484ym5zusu8NqWurCIc7oeRE5b+OW7iB7bTHX2UdQhH0Z1ylkzNgPtOXGedPpU5IqDfxlr7zDcvg9rNV00U1kbiFZJVB3e2S7UVO5RI28pUUl32mYnXZMQnaPt+laFdVDTyyBNhZNrIN23YZRY9FcQyFqWE0sbRrm/rGV5/Jes/zYqC2SxLByDz/95PDBAQeCxjRZ+3Z+EeX/L5bES1GkjHBgpA6fKMlGKiS2f/2vWgB/879bz/b5HQlzKKhC3hOgmWcjS8ZDgOzEhPH1gcctplzaTbaQLS1nNnyR535j9pAZy6LI0+dxFOjmS7wJ6DDW1VmiToqOmhe/Y5V/jQhOuIYX5KyzW/wtKM4stPmm+1laCuHcqfH9E1Nm8MuxUpS8x64OQTbvkx0hTCYSFZu221U1zXvm8SJd6v28U2VyoWdk47IGseL4N0g84ymOeBIxtl8CyPk69F9VA7Hdy4uoN5z1Rgkhfyol0k9vpmQQx/ymXy4+J/I2aofDncqx3Skw1h6G6s3IKfg7eTeMCnh+r0nFEBDf6W6y/xfo/FotckQTBwT+hJyIiXOw/Wf2oEw1+Nyl60hrVKjhLeez3yeqCYYiStwBoukgnJmtWzau7yAqGDH+OlyqTOb7Lx6on7wbiy57unn7iq9abN2B3Q1yI1yernYDxA5+y3TUMv8RiELkjI8T7IN7NvLV0XUP24Bqsskq/6MRiE+BmnGBbVxZUbyPlWOYsdZYKQWrLl0FpCDBttLMoqe8E8qHDQeURnuWlhVpwjDfXtI0ygg6Yg0iwAS/JrCvR3ch0LJB8vjJmxF/W3jbmcYzBWUZeLbYXLQqlUc7abKxkB7LOk9OESE/JtLCNCLUDFggMDjv28ydA9i50QPtb04vP07DYXjZ6NV+prbtFdzAlGsYeiaxmZVGKTV0gy2b0amHdAzWmrMszOmz/IJT8oodmXDaZ1U3c2G02drW3ouOUQ4NKhWE2P+mU6ycGDTaVOOzG5uUT7QYz1co8yi6pHrIeC+RkB8CQhcwWyzl+2Y54Uo6YgFRmhWcB9blmJVlIF0YpoP0LUpyzY7rs3km9T/whiv0KqnbCZ8BQJI8scYA6UhzVSB6bRNTOCJCDXc2x1UH0hTg0rSfEkmDou2hpT7tT6MTK0qaSdPd8aqrSFGhXu4Mq9vS2sofIntLa87lg5Gpo8uKqMwHsSu/Vx/sF1X6OiBRQeD2/Mhv66RPVOraATKO4CDyHtp+C6xcFZiu1GW4mdQrYK32oXoQtL9XJWJ6U1TcWQJFVVCbVQpMS+lXsqB9qtIo9maVmx0pUXWSY2l5QtdlErTYjfPsJdU99WT08Z7veX6/uLu5luwutlaX0wgnql0RrMwtQbNeX6kwPGhiZOr6+WkDJVejGlex17O11rNX3rg1Um6FJeLbU1gvMSM/vJ7IYna6fgliqDvbD/04cf4v1P1gsnDZ4wBO2SIf+IcVfvCO/WNbeumCmXCjlCtuuWLRXfTzjQLxgtWF9k0/qp4UZEcV5koyHwu6M9KV/OqcCxyzebSuBi+O36iRIvyBFbKP1m8BvvyebDAzV+f1fqV/zkVcgB52YpFVZUvqH50i7cC2QsnFDU2J9JOvkImrc4mNLTP49/G8+PDDGBTiDjW1MLGCek/nkW/HywTzKSy4KsoquQEpNKrYi3tLDGcDkZdgid2SGjg+keScNm7mk+p1l4x4hj5sZUmqJwYPmxNGSSZGXfID4ZXChpXNriVF0Q7qyghttl9HG5ac/rBcnfMld8awe/yx4FY4WkcOVVTEKw3C9pUbxtRLUMVpPB3vXdnWP5XBiUZaGrUcSU3QWW3/03BzAZP7ydOl+woV4z9MBmuvPxAfBqCJVm3Xb7wgpTHT2YGZvMVWgJChx8sBA+HY+QXg4GBUEKxNz4fTcyNhvB37+qFzZAKlFGOPnYMPmMxIHbq5zmqo0V0gIfXJfqZdXn8xWetFdJateNEZ2JKRs1tTceKZfWo3JjdY+494QSg6lVHJhtP7aIJp2mYcYjBRLF3M3oEVYqbrmOmplZeTMtY9YrYXCFa0uBSdRg2ONV15IYis9V5vyOBV6qLEmCEViRlYjmdl1p/axj6iSA1bY4PQPR2f3pPCVhtU6qgIbA9SHAUtCKIOYHlmrvN5JGULC/ChRP8jbyqkFSKIqjaPDEA4dmoeeJLOU2nmWGDPDB/56B5SnpWsu3+kJPc7A7Ec+pkuxyp+VZGMYBIBeRgyk6bDPwI/QvBlRWXIN78X+nRKSl1ipXerFL0pd8LBI1x1gPOIcye6xe3BV17ZxL8xrSmwFFa0EI7yk1Sfco7E6imjxcrVTq8kfBuob8QbyldGJFkAZVMPt6DMzsb0UE3VIt90hOoTz0IlVL7ON/2f2eA3Rw5Qmfnps6nytKgzp68aeiV8925fbY+Zde9PWy9XAShmq6MBtQC6whR3NQDEe2n3YkRVn2FotEJNmF9EVQR/VOl9LHBLSu6xez1z3z6PkvVJf0aDSFK6XnzeoOFqn0NVOunAm3pFDE6LmmBvjidPRdMZtbK80nmIl8KmXCGJAjBtltL3SXRzokhBAg3T6LVFH5LFmWXOxLRkf7QSFWf9vhn7pXBjDA8bwy3NK4zSo9O+PcvnI6s3Q0lP4ypxQ+uL0UmyOl3EGnly0dRIxjD8qz7aCzI3Q0s045XxCMsRtWsVBeG9LDeRhtoK+np7blNiXVuB3fNx1QC9DY1gxCdhwNZHHHaAzjlEr+rMlz5sg25YGk7kwDmOhFJWH2Jbaa6QwnSnv6tkRYiyXQQwdBhYt+cPw3A3ciYfYHBdZ97AVryfPw6wFcEzLXcEzbc0BhoHaj9wvSsQprIj7qPKX6TAnZkv3S0irFGjVthJS58QUo+CTRZ+DcFG+Sh6KgRXKYjFFegQFbtZUUZxuATz3pcb4uqeGbuhSP137iatfrPu4bOD/PfwfOcxHpgAbe9m0WgrRivSP9+9DnRMppjv8/e7R3yz+ZvE3i/+EhetG2UzTore0BNplU6vz3Jm/IlbG7cmPSy9vTvnpLyq8azrLfSvV0Qnv+s0+k/6rH16qnL4zbQ978K4CiHKM+kWl612DabXLqltxQlbEn33IBWYXOg2dCWBN23Mmw/u+9ULryBsxUCs+Y+Ub54t3qYWLGxUSYvUR4ikplNEizO2AGGMXXOLHQVvJmLmGPhajR+9lncrtlc7n9EK7+uvr7uGMfYkh0YN3cyZWLaXDC6MyHm0OAgg+1QdSGDvEUoUES3LTPSmjY56OMaCP7wjvblpz50wFYF5nkfHuonkuzDWrqhkX6gxgp4WrFM4bcET+kL4plnLzLlt4KyMUMEVozFnSO/tB2HuEYkXwn4tatCSKaxWCnbNmDUUvsv5AE7+tX//tWTGw863Ob6aG4f84J96zJMfWekno0014sJD8wB4HOXxAc+hoBzjUtQE2FWh1Oi4T2lUFlHWQcqCc22zo1gdc++pnFVPaK3ujfy9kJ7A/B2sPihhucgKpgYkltBeX7f7tgr2NZPr90h0eqM6opqi1kIeuhFMcDGHPvrdzU48fyTc5mN4YnLuuvz6u33pTZWSL2X9h5aT13isZcZ0F7N5bJVq4b0SMlcOAv98HJGRehzOy0mEM6XcaODunUZ/vJfZZcM+xZvzmfnrWQ/9u/JsrrNXQTdm1gT1cwF2LWl6s7pbtu1MSWipi/CSHV4i1xCUlsvClnliaENvPi55xcDF0xixM9f8AABYxw5w5XJaMHnnsyZ/XkG4h/l/ZnmXN/DbneMVJeMjYwzyYEjwMweGoqLP3dbTKGnEWC8P0Bq+x3zQ5iviw2JFqa9xh4vXf7UqcApAjKz0ZRoNC9r1TDtVBHA4Gmo+5lyflg9V1XQdyorTNtUGx1EpKp2JumCEHAmDtmCBOIfmaEEk1hWOk83ukDUWtjGk+47jWCMONGmL3iSXI6aTfLLrF82Wd6SKKL8ifn/0VGUuycn52xv16p/PjzrNLyBRHRH1eP1B6dvExT88DZZzj/5XBKuf7FvrI3ttLQGVygdht/JbbLXP94dbamaRTRfqFPhdeh+nVEbhCf1/jjeM+c8W5jflXcq50mHnW3dmXkr0RooNePZMYaj/GhgEfrkRH1xOzZHKfF5uBOpeJrlpGHVYXFjmPYKUeqLj/QGTwV5OZSj/k4S/wIacGD33n3FUZKSxgu17DfyulPwhxj2Ngzsk++SPm1RURnRqmdz9Ydwlzg2Eia0t1w8W8mi0HikzJ9WqaG+u5T7ZpIuv39VM9LTQ8TsOzzXGBbvr3TmLdw5Bk5IxNHBDf0YvNa9mYDG02+nO2SnovGbotLsfvjicUm7l4qqZO5r/sFa6bzOrtqU2fge4cgI7+q7hRX21r0XL+Wf/kBk3nrx56Vc7I+sXz+x1p83DTZZetaIiqLWeYh2+vH16TEEwvd+rdCPnnG1+5YXylhsvoTas6Deh869JyRusV7f75lpg7wXrVKlWNVVYSMpJNIq31uJ4nULrTkp4EzeV9g72mLGZVoje/mmk3znod+dIlDl0sonl9E8zptzxzB2RUPvqX8GEuPA/DZ2TUrKUY3Q3/arP+uW96+2UBFSgeDAigVOXdXQ4u86RLdcoaxKC+cq3zuJC+gqBkyOjPtjCdprLHyX8YSPJ68kfFBgcFzAIU+DCkbfYehoaJIRY2x3xvUxKK7JsYafOL+lLigJIQgjCOVrSUQBGM3dIlhVVI+sGTx/sZIer0C2eiWwTBujRox4ecXh45yYs2u5+3s/SPyMYbPn9+aSrzv+zCLRuQsQLTjBJ81suMa11EH65Kf71PdukmsPNwxPq9lxmW7hY3yrfo8afR68c16buelsGM+I6WyqUUny3eHtlVIRPjNSX0NsIrzr7KvcNwwSFURVTM0zfBxHPDgKVnX8pwtWC+5YW7hatIJfwM2qyjWwr/D6RqGE4KnZpOqoT7ONJyXizFeuBRu+xcacdfMWM4ySv/9i1SLOthYm+y1MwgqxcR7akGMri3fq2yrF5/Jdy/brKWzZ+vdPIMThWWZB06kgWVfzdMBIDYf1IFQRpginjffRC96DOaPFIV2XrTGeFaDPEZR7TGomeBj7L3adYfTF5wHf8VQMlRKqC4+C0Jsf9hvlPncihUxvR8fmineHPTNaszy1hJ70IW3Qe0zAjqtOaAbXDDAGc8w2XVWeXfwxvmkTSRbce5V7GGBr2RGru/q5ekeClDdG3xnLeK25LdMFv82b7Hguiew9B0qEaLZ+P+Sin8n2+3se0SxFNTiAQRokWroDO8MmhSbJQabmKYrRj9cDraGu4TjCIZUZwLFFfovrUlJUra6Yib8Tbr/G1RfQBceVByXUgRFC5lfC8ricNpW+VOk/uKHUV3rlAcNXQ9Xj45H7bBX4VtjWivVnx6P8pQklKVVjOe10ucsg0Ws/n2qAVb52gm+iQ0rgT5075o0TISedrJgwV9bV+OvQkpQpI8QwKv72EazJpHVw4BBD0jiEYhEYELV1MwytLGst9YXBn+JmYC7mA5ce3usrdNOa/2nSisEbL9dy1J728otU1T/3PiaLzG9UrBMrDaoB1KQro5KNV+3jz5k4Zup1GxIamm3vTRBmS03U2bDVhpuWTiRzjaGb8ZLNRE/pML15aFtRNRtRk/2jjMiaZzgUXUTMoB6ORHicSY9wKaAwzB13hGzXrRw+HbeZAEPJJAwZm44AyGCNPRnpb4vTJdnSfuWagF6aOlz09vX5bwN4r6i7n5XRTXGyrLO2kQy0iBb9dj9ldChN9Hh9heGaUzDmlHX3ZqAQJUOGlU9by1RIM6wchOw4K2BkrgRWobF7aYdpt1BZq5KCSnZT+ffQVpICWRzYDEypLlp9oyYPOJB4wwrLlwAx1QdNnfI2yBqw/M6qfBFx/C3RsWp4rCbmLmp13+8B3dU8kMf4Sv0miZ/dXWWTd79wV6WL/2X+km38Kkw3nKxbBWfwts2X1Ldx6IeUX1Y11B3jOUkCr6EAaeQjc90lBBC2TLyvtSHXYI/+LIb1/LFz3tLZDTCwxxUMWW50CekbhqY4QoAMWrBcS1gWGX7G5qG7ve0saOj2x0Ro1/qZWJih1xjjcD9Je98vCyP1J3aTpSb9a87NlA2+8h8v/601oClqq40OYvKWyxwxLKRV0tnUZtrEnufBmA5j13wXy1wSlMqZK5pCbvUh3t87xH7JnptvIGdXWUaNEod9W7wmYpOCu3i0g3azpljGSlRiKXWPURnirxXCL4sk25sxFsbDaxFtCzNEOhPCD60HVWiqZ3tA8vUSVe9wO3imXpXd5XRT7ZSZChKog6+VEQJAoh11CrtLkyFcoQwzGFsZDD+MZOfdul6egn1zI4Nnd1MqosvRxwM7n/SRmnmAQ88yORTyw99T9pcqCIEilLfP0b+4yGAeWkT8pGQJclgOXx8j6DJsfBSPF4118X8m5R8fSK6X9/JWHMOG6IcRkQSGK42F6Kno5onAVanDKGsvjRTx5nOBC/V1995m4h+VXP3QrtcpsvofYnx/5FVoKYKC1Lg4vGoWmDP8rgrdYmoThHBYuTzZCGEmS1Vy69u6pAt72O107yhc8wxEdwEQektbE7By3T5rNUus3GnmeuUSAF7+2stYhylaR2Lr0SQPbxLhQfkJEos56LiK1UUV1+sUNWc0Pfg0zvuWFXY8kk0QsjkG3PGJHB4HjLXji0UPly9sCKwrmz5JUJvlGzWcAtKK/D2kzpjtGz4OefqXih2YIsTWMi/8fYP1S2PaG8/YIZmWyvVQqoV/baSvY0x8eDECOev2M5e1XVQYtcehnDLWoea3YJrlAcNduKmoWynxBo2N/E8W90X7Gi6Js6reIgUZ+mJjFa0C95A7P49gf1X8zOfs38StZ/5U8//YkWdiMFgWYCC5fbiGAhxwOz5rRxe1t1sI7CUKR+HnQf//JiWqlYazV0rqxTRu/rV1YrxnA/LPVoCoKUf/N1O41L39Dzm7rC0kzYPTGjOlpCW7CXDU9DOWOguSFGQInf/v7LfTRMrBfsB5e+w6cPcUvokiIehl/hQF6DqkufwG/NdV7pbQHWC3O9DGQtXPyuJTLCI6XYeMDWQAOCVyRn7lyL3rpz6fpvjjjblx4+fel/AVBLAwQUAAIACADAgg5V7CxgdEkAAABqAAAAGwAAAHVuaXZlcnNhbC91bml2ZXJzYWwucG5nLnhtbLOxr8jNUShLLSrOzM+zVTLUM1Cyt+PlsikoSi3LTC1XqACKGekZQICSQiUqtzwzpSTDVsncyBAhlpGamZ5RYqtkaoIQ1AcaCQBQSwECAAAUAAIACACRS+xU7gPNTEkDAADjCQAAFAAAAAAAAAABAAAAAAAAAAAAdW5pdmVyc2FsL3BsYXllci54bWxQSwECAAAUAAIACADAgg5VxYu83nUGAAAkGQAAHQAAAAAAAAABAAAAAAB7AwAAdW5pdmVyc2FsL2NvbW1vbl9tZXNzYWdlcy5sbmdQSwECAAAUAAIACADAgg5VFR5gG6MAAAB/AQAALgAAAAAAAAABAAAAAAArCgAAdW5pdmVyc2FsL3BsYXliYWNrX2FuZF9uYXZpZ2F0aW9uX3NldHRpbmdzLnhtbFBLAQIAABQAAgAIAMCCDlWtcYUZhQQAANgWAAAnAAAAAAAAAAEAAAAAABoLAAB1bml2ZXJzYWwvZmxhc2hfcHVibGlzaGluZ19zZXR0aW5ncy54bWxQSwECAAAUAAIACADAgg5V7ArKQIoDAADeDAAAIQAAAAAAAAABAAAAAADkDwAAdW5pdmVyc2FsL2ZsYXNoX3NraW5fc2V0dGluZ3MueG1sUEsBAgAAFAACAAgAwIIOVQM+Mjp9BAAAYhYAACYAAAAAAAAAAQAAAAAArRMAAHVuaXZlcnNhbC9odG1sX3B1Ymxpc2hpbmdfc2V0dGluZ3MueG1sUEsBAgAAFAACAAgAwIIOVUuxjMfKAQAAiQYAACEAAAAAAAAAAQAAAAAAbhgAAHVuaXZlcnNhbC9odG1sX3NraW5fc2V0dGluZ3MuanNvblBLAQIAABQAAgAIAMCCDlWUE7MiaQAAAG4AAAAcAAAAAAAAAAEAAAAAAHcaAAB1bml2ZXJzYWwvbG9jYWxfc2V0dGluZ3MueG1sUEsBAgAAFAACAAgAwIIOVf9l05I3LwAAUkkAABcAAAAAAAAAAAAAAAAAGhsAAHVuaXZlcnNhbC91bml2ZXJzYWwucG5nUEsBAgAAFAACAAgAwIIOVewsYHRJAAAAagAAABsAAAAAAAAAAQAAAAAAhkoAAHVuaXZlcnNhbC91bml2ZXJzYWwucG5nLnhtbFBLBQYAAAAACgAKAAgDAAAISwAAAAA="/>
  <p:tag name="FLASHSPRING_PRESENTATION_REFERENCES" val=""/>
  <p:tag name="ISPRING_ULTRA_SCORM_COURCE_TITLE" val="Bài thi thiết bị số hóa Nguyễn Như Quỳnh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PRESENTATION_TITLE" val="Bài thi thiết bị số hóa Nguyễn Như Quỳn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主题">
  <a:themeElements>
    <a:clrScheme name="自定义 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D5F4"/>
      </a:accent1>
      <a:accent2>
        <a:srgbClr val="E9F955"/>
      </a:accent2>
      <a:accent3>
        <a:srgbClr val="B5E321"/>
      </a:accent3>
      <a:accent4>
        <a:srgbClr val="62D5F4"/>
      </a:accent4>
      <a:accent5>
        <a:srgbClr val="E9F955"/>
      </a:accent5>
      <a:accent6>
        <a:srgbClr val="B5E32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D5F4"/>
      </a:accent1>
      <a:accent2>
        <a:srgbClr val="E9F955"/>
      </a:accent2>
      <a:accent3>
        <a:srgbClr val="B5E321"/>
      </a:accent3>
      <a:accent4>
        <a:srgbClr val="62D5F4"/>
      </a:accent4>
      <a:accent5>
        <a:srgbClr val="E9F955"/>
      </a:accent5>
      <a:accent6>
        <a:srgbClr val="B5E32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1443</TotalTime>
  <Words>454</Words>
  <Application>Microsoft Office PowerPoint</Application>
  <PresentationFormat>On-screen Show (4:3)</PresentationFormat>
  <Paragraphs>71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微软雅黑</vt:lpstr>
      <vt:lpstr>Arial</vt:lpstr>
      <vt:lpstr>Arial-Rounded</vt:lpstr>
      <vt:lpstr>Calibri</vt:lpstr>
      <vt:lpstr>Calibri Light</vt:lpstr>
      <vt:lpstr>HP001 4 hàng</vt:lpstr>
      <vt:lpstr>HP001 4 hang 1 ô ly</vt:lpstr>
      <vt:lpstr>HP001 5 hàng</vt:lpstr>
      <vt:lpstr>HP001 5H</vt:lpstr>
      <vt:lpstr>Timees New Roman</vt:lpstr>
      <vt:lpstr>Times New Roman</vt:lpstr>
      <vt:lpstr>Retrospect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thi thiết bị số hóa Nguyễn Như Quỳnh</dc:title>
  <dc:creator>Admin</dc:creator>
  <cp:lastModifiedBy>Administrator</cp:lastModifiedBy>
  <cp:revision>171</cp:revision>
  <dcterms:created xsi:type="dcterms:W3CDTF">2022-08-13T02:14:09Z</dcterms:created>
  <dcterms:modified xsi:type="dcterms:W3CDTF">2025-03-18T08:51:55Z</dcterms:modified>
</cp:coreProperties>
</file>