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74" r:id="rId6"/>
    <p:sldId id="275" r:id="rId7"/>
    <p:sldId id="273" r:id="rId8"/>
    <p:sldId id="27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88" y="7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8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82: NHÂN VỚI SỐ CÓ MỘT CHỮ SỐ (CÓ NHỚ) -(T2)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632445" y="1066800"/>
            <a:ext cx="6657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TRUYỀN ĐIỆN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19" y="898134"/>
            <a:ext cx="9677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 -(T2)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8873" t="31250" r="40044" b="56250"/>
          <a:stretch/>
        </p:blipFill>
        <p:spPr>
          <a:xfrm>
            <a:off x="1878385" y="2864666"/>
            <a:ext cx="11746334" cy="528873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878384" y="1832176"/>
            <a:ext cx="5689465" cy="677108"/>
            <a:chOff x="1470819" y="1947446"/>
            <a:chExt cx="5689465" cy="677108"/>
          </a:xfrm>
        </p:grpSpPr>
        <p:grpSp>
          <p:nvGrpSpPr>
            <p:cNvPr id="18" name="Group 17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118519" y="1947446"/>
              <a:ext cx="504176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556919" y="4038600"/>
            <a:ext cx="4953000" cy="21797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12 000 x 4 = ?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Nhẩm</a:t>
            </a:r>
            <a:r>
              <a:rPr lang="en-US" sz="2400" b="1" dirty="0">
                <a:solidFill>
                  <a:schemeClr val="tx1"/>
                </a:solidFill>
              </a:rPr>
              <a:t>: 12 </a:t>
            </a:r>
            <a:r>
              <a:rPr lang="en-US" sz="2400" b="1" dirty="0" err="1">
                <a:solidFill>
                  <a:schemeClr val="tx1"/>
                </a:solidFill>
              </a:rPr>
              <a:t>nghìn</a:t>
            </a:r>
            <a:r>
              <a:rPr lang="en-US" sz="2400" b="1" dirty="0">
                <a:solidFill>
                  <a:schemeClr val="tx1"/>
                </a:solidFill>
              </a:rPr>
              <a:t> x 4 = 48 </a:t>
            </a:r>
            <a:r>
              <a:rPr lang="en-US" sz="2400" b="1" dirty="0" err="1">
                <a:solidFill>
                  <a:schemeClr val="tx1"/>
                </a:solidFill>
              </a:rPr>
              <a:t>nghìn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          </a:t>
            </a:r>
            <a:r>
              <a:rPr lang="en-US" sz="2400" b="1" dirty="0" err="1">
                <a:solidFill>
                  <a:schemeClr val="tx1"/>
                </a:solidFill>
              </a:rPr>
              <a:t>Vậy</a:t>
            </a:r>
            <a:r>
              <a:rPr lang="en-US" sz="2400" b="1" dirty="0">
                <a:solidFill>
                  <a:schemeClr val="tx1"/>
                </a:solidFill>
              </a:rPr>
              <a:t> 12 000 x 4 = 48 000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805319" y="3048000"/>
            <a:ext cx="2590800" cy="1981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6 000 x 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9 000 x 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729119" y="5486400"/>
            <a:ext cx="2667000" cy="19811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21 000 x 3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16 000 x 4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145084" y="870206"/>
            <a:ext cx="1226819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 -(T2)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6079" y="245395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6 000 x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8220" y="306321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9 000 x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97122" y="3010177"/>
            <a:ext cx="345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16 000 x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97122" y="242268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21 000 x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8220" y="385704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6 000 x 5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5106" y="587687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9 000 x 8 =?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9371" y="370954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21 000 x 3=?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32083" y="5874395"/>
            <a:ext cx="345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16 000 x 4 =?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8919" y="4580732"/>
            <a:ext cx="266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</a:t>
            </a:r>
            <a:r>
              <a:rPr lang="en-US" sz="3600" b="1" dirty="0" err="1"/>
              <a:t>nghìn</a:t>
            </a:r>
            <a:r>
              <a:rPr lang="en-US" sz="3600" b="1" dirty="0"/>
              <a:t> x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92021" y="5292928"/>
            <a:ext cx="23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6 000 x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70462" y="4595323"/>
            <a:ext cx="266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30 </a:t>
            </a:r>
            <a:r>
              <a:rPr lang="en-US" sz="3600" b="1" dirty="0" err="1"/>
              <a:t>nghìn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61823" y="4355873"/>
            <a:ext cx="478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21 </a:t>
            </a:r>
            <a:r>
              <a:rPr lang="en-US" sz="3600" b="1" dirty="0" err="1"/>
              <a:t>nghìn</a:t>
            </a:r>
            <a:r>
              <a:rPr lang="en-US" sz="3600" b="1" dirty="0"/>
              <a:t> x 3 = 63 </a:t>
            </a:r>
            <a:r>
              <a:rPr lang="en-US" sz="3600" b="1" dirty="0" err="1"/>
              <a:t>nghìn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93367" y="5089114"/>
            <a:ext cx="478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21 000 x 3     = 63 000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4327" y="5333597"/>
            <a:ext cx="213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30 000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03109" y="6640358"/>
            <a:ext cx="456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 </a:t>
            </a:r>
            <a:r>
              <a:rPr lang="en-US" sz="3600" b="1" dirty="0" err="1">
                <a:solidFill>
                  <a:srgbClr val="FF0000"/>
                </a:solidFill>
              </a:rPr>
              <a:t>nghìn</a:t>
            </a:r>
            <a:r>
              <a:rPr lang="en-US" sz="3600" b="1" dirty="0">
                <a:solidFill>
                  <a:srgbClr val="FF0000"/>
                </a:solidFill>
              </a:rPr>
              <a:t> x 8 = 72 </a:t>
            </a:r>
            <a:r>
              <a:rPr lang="en-US" sz="3600" b="1" dirty="0" err="1">
                <a:solidFill>
                  <a:srgbClr val="FF0000"/>
                </a:solidFill>
              </a:rPr>
              <a:t>nghìn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6720" y="7425937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9 000 x 8     = 72 000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86635" y="6591303"/>
            <a:ext cx="503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16 </a:t>
            </a:r>
            <a:r>
              <a:rPr lang="en-US" sz="3600" b="1" dirty="0" err="1">
                <a:solidFill>
                  <a:srgbClr val="FF0000"/>
                </a:solidFill>
              </a:rPr>
              <a:t>nghìn</a:t>
            </a:r>
            <a:r>
              <a:rPr lang="en-US" sz="3600" b="1" dirty="0">
                <a:solidFill>
                  <a:srgbClr val="FF0000"/>
                </a:solidFill>
              </a:rPr>
              <a:t> x 4 = 64 </a:t>
            </a:r>
            <a:r>
              <a:rPr lang="en-US" sz="3600" b="1" dirty="0" err="1">
                <a:solidFill>
                  <a:srgbClr val="FF0000"/>
                </a:solidFill>
              </a:rPr>
              <a:t>nghìn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77985" y="7408200"/>
            <a:ext cx="47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16 000 x 4    = 64 000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92204" y="1642594"/>
            <a:ext cx="5634116" cy="743993"/>
            <a:chOff x="1470819" y="1865172"/>
            <a:chExt cx="5634116" cy="743993"/>
          </a:xfrm>
        </p:grpSpPr>
        <p:grpSp>
          <p:nvGrpSpPr>
            <p:cNvPr id="29" name="Group 28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063170" y="1865172"/>
              <a:ext cx="504176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7833519" y="3857049"/>
            <a:ext cx="76200" cy="41954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61280" y="211717"/>
            <a:ext cx="1068754" cy="494631"/>
            <a:chOff x="6627754" y="384149"/>
            <a:chExt cx="1050721" cy="494631"/>
          </a:xfrm>
        </p:grpSpPr>
        <p:sp>
          <p:nvSpPr>
            <p:cNvPr id="6" name="TextBox 5"/>
            <p:cNvSpPr txBox="1"/>
            <p:nvPr/>
          </p:nvSpPr>
          <p:spPr>
            <a:xfrm>
              <a:off x="6627754" y="384149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697401" y="878780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93421" y="909296"/>
            <a:ext cx="12543637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 -(T2)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78384" y="1832176"/>
            <a:ext cx="1712415" cy="677108"/>
            <a:chOff x="1470819" y="1947446"/>
            <a:chExt cx="1712415" cy="677108"/>
          </a:xfrm>
        </p:grpSpPr>
        <p:grpSp>
          <p:nvGrpSpPr>
            <p:cNvPr id="18" name="Group 17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771657"/>
              </p:ext>
            </p:extLst>
          </p:nvPr>
        </p:nvGraphicFramePr>
        <p:xfrm>
          <a:off x="1711131" y="2798196"/>
          <a:ext cx="12543642" cy="2515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842">
                  <a:extLst>
                    <a:ext uri="{9D8B030D-6E8A-4147-A177-3AD203B41FA5}">
                      <a16:colId xmlns:a16="http://schemas.microsoft.com/office/drawing/2014/main" val="28144808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30270215"/>
                    </a:ext>
                  </a:extLst>
                </a:gridCol>
                <a:gridCol w="1742250">
                  <a:extLst>
                    <a:ext uri="{9D8B030D-6E8A-4147-A177-3AD203B41FA5}">
                      <a16:colId xmlns:a16="http://schemas.microsoft.com/office/drawing/2014/main" val="2695989215"/>
                    </a:ext>
                  </a:extLst>
                </a:gridCol>
                <a:gridCol w="1644530">
                  <a:extLst>
                    <a:ext uri="{9D8B030D-6E8A-4147-A177-3AD203B41FA5}">
                      <a16:colId xmlns:a16="http://schemas.microsoft.com/office/drawing/2014/main" val="501393202"/>
                    </a:ext>
                  </a:extLst>
                </a:gridCol>
                <a:gridCol w="2023420">
                  <a:extLst>
                    <a:ext uri="{9D8B030D-6E8A-4147-A177-3AD203B41FA5}">
                      <a16:colId xmlns:a16="http://schemas.microsoft.com/office/drawing/2014/main" val="236476076"/>
                    </a:ext>
                  </a:extLst>
                </a:gridCol>
              </a:tblGrid>
              <a:tr h="91398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</a:rPr>
                        <a:t>đã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</a:rPr>
                        <a:t>cho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1 321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     324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 2 281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16 023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532674"/>
                  </a:ext>
                </a:extLst>
              </a:tr>
              <a:tr h="800716">
                <a:tc>
                  <a:txBody>
                    <a:bodyPr/>
                    <a:lstStyle/>
                    <a:p>
                      <a:r>
                        <a:rPr lang="en-US" sz="3600" b="1" dirty="0"/>
                        <a:t>    </a:t>
                      </a:r>
                      <a:r>
                        <a:rPr lang="en-US" sz="3600" b="1" dirty="0" err="1"/>
                        <a:t>Gấp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baseline="0" dirty="0" err="1"/>
                        <a:t>số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baseline="0" dirty="0" err="1"/>
                        <a:t>đố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baseline="0" dirty="0" err="1"/>
                        <a:t>lên</a:t>
                      </a:r>
                      <a:r>
                        <a:rPr lang="en-US" sz="3600" b="1" baseline="0" dirty="0"/>
                        <a:t> 2 </a:t>
                      </a:r>
                      <a:r>
                        <a:rPr lang="en-US" sz="3600" b="1" baseline="0" dirty="0" err="1"/>
                        <a:t>lần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</a:t>
                      </a:r>
                      <a:r>
                        <a:rPr lang="en-US" sz="3600" b="1" baseline="0" dirty="0"/>
                        <a:t> 642</a:t>
                      </a:r>
                      <a:endParaRPr lang="en-US" sz="36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      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  4 562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32 046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20343"/>
                  </a:ext>
                </a:extLst>
              </a:tr>
              <a:tr h="800716">
                <a:tc>
                  <a:txBody>
                    <a:bodyPr/>
                    <a:lstStyle/>
                    <a:p>
                      <a:r>
                        <a:rPr lang="en-US" sz="3600" b="1" dirty="0"/>
                        <a:t>    </a:t>
                      </a:r>
                      <a:r>
                        <a:rPr lang="en-US" sz="3600" b="1" dirty="0" err="1"/>
                        <a:t>Gấp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baseline="0" dirty="0" err="1"/>
                        <a:t>số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baseline="0" dirty="0" err="1"/>
                        <a:t>đó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baseline="0" dirty="0" err="1"/>
                        <a:t>lên</a:t>
                      </a:r>
                      <a:r>
                        <a:rPr lang="en-US" sz="3600" b="1" baseline="0" dirty="0"/>
                        <a:t> 3 </a:t>
                      </a:r>
                      <a:r>
                        <a:rPr lang="en-US" sz="3600" b="1" baseline="0" dirty="0" err="1"/>
                        <a:t>lần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3 963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       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 6 843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48 138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251648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8824118" y="3605400"/>
            <a:ext cx="173067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  </a:t>
            </a:r>
            <a:r>
              <a:rPr lang="en-US" sz="4800" b="1" dirty="0"/>
              <a:t>?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562813" y="3605400"/>
            <a:ext cx="169030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?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2261142" y="3622506"/>
            <a:ext cx="199363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?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824118" y="4453503"/>
            <a:ext cx="173869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  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562813" y="4436397"/>
            <a:ext cx="1690305" cy="841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?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2261142" y="4430177"/>
            <a:ext cx="1993631" cy="841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?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1711131" y="2868208"/>
            <a:ext cx="0" cy="2445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711131" y="5271861"/>
            <a:ext cx="12543642" cy="4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4254773" y="2798196"/>
            <a:ext cx="0" cy="2515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878384" y="2798196"/>
            <a:ext cx="12376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071519" y="2868208"/>
            <a:ext cx="76200" cy="2403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824117" y="2833202"/>
            <a:ext cx="0" cy="24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0562813" y="2868208"/>
            <a:ext cx="0" cy="2416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2253118" y="2868208"/>
            <a:ext cx="0" cy="2424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1711131" y="3605400"/>
            <a:ext cx="12370788" cy="17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1797558" y="4438282"/>
            <a:ext cx="12289963" cy="6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6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5" grpId="0" animBg="1"/>
      <p:bldP spid="86" grpId="0" animBg="1"/>
      <p:bldP spid="89" grpId="0" animBg="1"/>
      <p:bldP spid="90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68326" y="173332"/>
            <a:ext cx="1363450" cy="643358"/>
            <a:chOff x="6788987" y="408201"/>
            <a:chExt cx="1340445" cy="643358"/>
          </a:xfrm>
        </p:grpSpPr>
        <p:sp>
          <p:nvSpPr>
            <p:cNvPr id="6" name="TextBox 5"/>
            <p:cNvSpPr txBox="1"/>
            <p:nvPr/>
          </p:nvSpPr>
          <p:spPr>
            <a:xfrm>
              <a:off x="6788987" y="408201"/>
              <a:ext cx="13404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784194" y="995544"/>
            <a:ext cx="13109367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 -(T2)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62691" y="1573986"/>
            <a:ext cx="15500294" cy="2123658"/>
            <a:chOff x="1438271" y="1829687"/>
            <a:chExt cx="5676625" cy="2123658"/>
          </a:xfrm>
        </p:grpSpPr>
        <p:grpSp>
          <p:nvGrpSpPr>
            <p:cNvPr id="18" name="Group 17"/>
            <p:cNvGrpSpPr/>
            <p:nvPr/>
          </p:nvGrpSpPr>
          <p:grpSpPr>
            <a:xfrm>
              <a:off x="1438271" y="1962834"/>
              <a:ext cx="316805" cy="646331"/>
              <a:chOff x="1704971" y="1962834"/>
              <a:chExt cx="316805" cy="64633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704971" y="2019299"/>
                <a:ext cx="31680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96471" y="1962834"/>
                <a:ext cx="2253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801188" y="1829687"/>
              <a:ext cx="531370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9459" t="59375" r="40043" b="19792"/>
          <a:stretch/>
        </p:blipFill>
        <p:spPr>
          <a:xfrm>
            <a:off x="311492" y="3581400"/>
            <a:ext cx="15653653" cy="5427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0178" y="4669207"/>
            <a:ext cx="157643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/>
              <a:t>Gói</a:t>
            </a:r>
            <a:r>
              <a:rPr lang="en-US" sz="1800" b="1" dirty="0"/>
              <a:t> </a:t>
            </a:r>
            <a:r>
              <a:rPr lang="en-US" sz="1800" b="1" dirty="0" err="1"/>
              <a:t>bánh</a:t>
            </a:r>
            <a:r>
              <a:rPr lang="en-US" sz="1800" b="1" dirty="0"/>
              <a:t> </a:t>
            </a:r>
            <a:r>
              <a:rPr lang="en-US" sz="1800" b="1" dirty="0" err="1"/>
              <a:t>quy</a:t>
            </a:r>
            <a:endParaRPr lang="en-US" sz="1800" b="1" dirty="0"/>
          </a:p>
          <a:p>
            <a:pPr algn="ctr"/>
            <a:r>
              <a:rPr lang="en-US" sz="1800" b="1" dirty="0"/>
              <a:t>4 500 </a:t>
            </a:r>
            <a:r>
              <a:rPr lang="en-US" sz="1800" b="1" dirty="0" err="1"/>
              <a:t>đồng</a:t>
            </a:r>
            <a:endParaRPr lang="en-US" sz="1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230534" y="4756256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 </a:t>
            </a:r>
            <a:r>
              <a:rPr lang="en-US" sz="1800" b="1" dirty="0" err="1"/>
              <a:t>Bánh</a:t>
            </a:r>
            <a:r>
              <a:rPr lang="en-US" sz="1800" b="1" dirty="0"/>
              <a:t> </a:t>
            </a:r>
            <a:r>
              <a:rPr lang="en-US" sz="1800" b="1" dirty="0" err="1"/>
              <a:t>trứng</a:t>
            </a:r>
            <a:endParaRPr lang="en-US" sz="1800" b="1" dirty="0"/>
          </a:p>
          <a:p>
            <a:pPr algn="ctr"/>
            <a:r>
              <a:rPr lang="en-US" sz="1800" b="1" dirty="0"/>
              <a:t>11 000 </a:t>
            </a:r>
            <a:r>
              <a:rPr lang="en-US" sz="1800" b="1" dirty="0" err="1"/>
              <a:t>đồng</a:t>
            </a:r>
            <a:endParaRPr lang="en-US" sz="1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449852" y="5455252"/>
            <a:ext cx="1600199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    </a:t>
            </a:r>
            <a:r>
              <a:rPr lang="en-US" sz="1800" b="1" dirty="0" err="1"/>
              <a:t>Bánh</a:t>
            </a:r>
            <a:r>
              <a:rPr lang="en-US" sz="1800" b="1" dirty="0"/>
              <a:t> </a:t>
            </a:r>
            <a:r>
              <a:rPr lang="en-US" sz="1800" b="1" dirty="0" err="1"/>
              <a:t>mì</a:t>
            </a:r>
            <a:endParaRPr lang="en-US" sz="1800" b="1" dirty="0"/>
          </a:p>
          <a:p>
            <a:r>
              <a:rPr lang="en-US" sz="1800" b="1" dirty="0"/>
              <a:t>  3 000 </a:t>
            </a:r>
            <a:r>
              <a:rPr lang="en-US" sz="1800" b="1" dirty="0" err="1"/>
              <a:t>đồng</a:t>
            </a:r>
            <a:endParaRPr lang="en-US" sz="1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039751" y="5534127"/>
            <a:ext cx="1449295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     </a:t>
            </a:r>
            <a:r>
              <a:rPr lang="en-US" sz="1800" b="1" dirty="0" err="1"/>
              <a:t>Mì</a:t>
            </a:r>
            <a:r>
              <a:rPr lang="en-US" sz="1800" b="1" dirty="0"/>
              <a:t> </a:t>
            </a:r>
            <a:r>
              <a:rPr lang="en-US" sz="1800" b="1" dirty="0" err="1"/>
              <a:t>tôm</a:t>
            </a:r>
            <a:endParaRPr lang="en-US" sz="1800" b="1" dirty="0"/>
          </a:p>
          <a:p>
            <a:pPr algn="ctr"/>
            <a:r>
              <a:rPr lang="en-US" sz="1800" b="1" dirty="0"/>
              <a:t>    8 500 </a:t>
            </a:r>
            <a:r>
              <a:rPr lang="en-US" sz="1800" b="1" dirty="0" err="1"/>
              <a:t>đồng</a:t>
            </a:r>
            <a:endParaRPr lang="en-US" sz="1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26575" y="6704082"/>
            <a:ext cx="16825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/>
              <a:t>Nước</a:t>
            </a:r>
            <a:r>
              <a:rPr lang="en-US" sz="1800" b="1" dirty="0"/>
              <a:t> cam</a:t>
            </a:r>
          </a:p>
          <a:p>
            <a:pPr algn="ctr"/>
            <a:r>
              <a:rPr lang="en-US" sz="1800" b="1" dirty="0"/>
              <a:t>12 000 </a:t>
            </a:r>
            <a:r>
              <a:rPr lang="en-US" sz="1800" b="1" dirty="0" err="1"/>
              <a:t>đồng</a:t>
            </a:r>
            <a:endParaRPr lang="en-US" sz="1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940052" y="6455557"/>
            <a:ext cx="15489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Nước</a:t>
            </a:r>
            <a:r>
              <a:rPr lang="en-US" sz="2000" b="1" dirty="0"/>
              <a:t> </a:t>
            </a:r>
            <a:r>
              <a:rPr lang="en-US" sz="2000" b="1" dirty="0" err="1"/>
              <a:t>táo</a:t>
            </a:r>
            <a:endParaRPr lang="en-US" sz="2000" b="1" dirty="0"/>
          </a:p>
          <a:p>
            <a:r>
              <a:rPr lang="en-US" sz="2000" b="1" dirty="0"/>
              <a:t>15 000 </a:t>
            </a:r>
            <a:r>
              <a:rPr lang="en-US" sz="2000" b="1" dirty="0" err="1"/>
              <a:t>đồng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80208" y="4749702"/>
            <a:ext cx="1655494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4 500 x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80208" y="5494392"/>
            <a:ext cx="1655494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3 000 x 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0208" y="6583040"/>
            <a:ext cx="1834111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12 000 x 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480243" y="4751760"/>
            <a:ext cx="1763476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11 000 x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462052" y="5589716"/>
            <a:ext cx="1655494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8 500 x 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462052" y="6598419"/>
            <a:ext cx="1781668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15 000 x 5</a:t>
            </a:r>
          </a:p>
        </p:txBody>
      </p:sp>
    </p:spTree>
    <p:extLst>
      <p:ext uri="{BB962C8B-B14F-4D97-AF65-F5344CB8AC3E}">
        <p14:creationId xmlns:p14="http://schemas.microsoft.com/office/powerpoint/2010/main" val="2428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956719" y="898134"/>
            <a:ext cx="9677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 -(T2)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07263" y="1832176"/>
            <a:ext cx="12503256" cy="677108"/>
            <a:chOff x="1438271" y="1947446"/>
            <a:chExt cx="5722013" cy="677108"/>
          </a:xfrm>
        </p:grpSpPr>
        <p:grpSp>
          <p:nvGrpSpPr>
            <p:cNvPr id="11" name="Group 10"/>
            <p:cNvGrpSpPr/>
            <p:nvPr/>
          </p:nvGrpSpPr>
          <p:grpSpPr>
            <a:xfrm>
              <a:off x="1438271" y="1962834"/>
              <a:ext cx="316805" cy="646331"/>
              <a:chOff x="1704971" y="1962834"/>
              <a:chExt cx="316805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04971" y="2019299"/>
                <a:ext cx="31680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796471" y="1962834"/>
                <a:ext cx="2253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846576" y="1947446"/>
              <a:ext cx="531370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85319" y="2221017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6910" y="290224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4 500 x 5 =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45556" y="286734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22 500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79056" y="283245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90319" y="347878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22 5000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5319" y="4378481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11 000 x 5 = 55 000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3232" y="6386176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chai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12 000 x 5 = 60 000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60 000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956719" y="898134"/>
            <a:ext cx="9677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 -(T2)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07263" y="1832176"/>
            <a:ext cx="12503256" cy="677108"/>
            <a:chOff x="1438271" y="1947446"/>
            <a:chExt cx="5722013" cy="677108"/>
          </a:xfrm>
        </p:grpSpPr>
        <p:grpSp>
          <p:nvGrpSpPr>
            <p:cNvPr id="11" name="Group 10"/>
            <p:cNvGrpSpPr/>
            <p:nvPr/>
          </p:nvGrpSpPr>
          <p:grpSpPr>
            <a:xfrm>
              <a:off x="1438271" y="1962834"/>
              <a:ext cx="316805" cy="646331"/>
              <a:chOff x="1704971" y="1962834"/>
              <a:chExt cx="316805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04971" y="2019299"/>
                <a:ext cx="31680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796471" y="1962834"/>
                <a:ext cx="2253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846576" y="1947446"/>
              <a:ext cx="531370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85319" y="2221017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3 000 x 5 = 15 000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5319" y="4378481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8 500 x 5 = 42 500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42 500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3232" y="6386176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chai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15 000 x 5 = 75 000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636</Words>
  <Application>Microsoft Office PowerPoint</Application>
  <PresentationFormat>Custom</PresentationFormat>
  <Paragraphs>117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274</cp:revision>
  <dcterms:created xsi:type="dcterms:W3CDTF">2022-07-10T01:37:20Z</dcterms:created>
  <dcterms:modified xsi:type="dcterms:W3CDTF">2025-03-17T02:59:18Z</dcterms:modified>
</cp:coreProperties>
</file>