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4" r:id="rId4"/>
    <p:sldId id="258" r:id="rId5"/>
    <p:sldId id="272" r:id="rId6"/>
    <p:sldId id="275" r:id="rId7"/>
    <p:sldId id="273" r:id="rId8"/>
    <p:sldId id="277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8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81: NHÂN VỚI SỐ CÓ MỘT CHỮ SỐ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(KHÔNG NHỚ)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632445" y="1066800"/>
            <a:ext cx="6657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TRUYỀN ĐIỆN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453549" y="605135"/>
            <a:ext cx="1068754" cy="461665"/>
            <a:chOff x="6718466" y="641502"/>
            <a:chExt cx="1050721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47955" y="6950333"/>
            <a:ext cx="298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4 312 </a:t>
            </a:r>
            <a:r>
              <a:rPr lang="en-US" sz="4800" b="1" dirty="0"/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7085" y="6970802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04319" y="228600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81: NHÂN VỚI SỐ CÓ MỘT CHỮ SỐ (KHÔNG NHỚ)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1171" t="19792" r="12519" b="47917"/>
          <a:stretch/>
        </p:blipFill>
        <p:spPr>
          <a:xfrm>
            <a:off x="289719" y="804578"/>
            <a:ext cx="15392400" cy="60534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18719" y="6858000"/>
            <a:ext cx="31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3514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4864" y="706388"/>
            <a:ext cx="263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4 312   </a:t>
            </a:r>
            <a:r>
              <a:rPr lang="en-US" sz="4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7839" y="662532"/>
            <a:ext cx="15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9738" y="1973075"/>
            <a:ext cx="2905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395886" y="3447098"/>
            <a:ext cx="1809656" cy="1190002"/>
            <a:chOff x="7313856" y="4614792"/>
            <a:chExt cx="1809656" cy="1190002"/>
          </a:xfrm>
        </p:grpSpPr>
        <p:sp>
          <p:nvSpPr>
            <p:cNvPr id="21" name="TextBox 20"/>
            <p:cNvSpPr txBox="1"/>
            <p:nvPr/>
          </p:nvSpPr>
          <p:spPr>
            <a:xfrm>
              <a:off x="7491422" y="4614792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4 312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35826" y="509690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13856" y="4791666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588265" y="4738300"/>
            <a:ext cx="1499671" cy="53860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        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016061" y="3447947"/>
            <a:ext cx="1809656" cy="1190002"/>
            <a:chOff x="7313856" y="4614792"/>
            <a:chExt cx="1809656" cy="1190002"/>
          </a:xfrm>
        </p:grpSpPr>
        <p:sp>
          <p:nvSpPr>
            <p:cNvPr id="27" name="TextBox 26"/>
            <p:cNvSpPr txBox="1"/>
            <p:nvPr/>
          </p:nvSpPr>
          <p:spPr>
            <a:xfrm>
              <a:off x="7491422" y="4614792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4 312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35826" y="509690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13856" y="4791666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897729" y="2065747"/>
            <a:ext cx="202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13565" y="4554965"/>
            <a:ext cx="343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28766" y="4561426"/>
            <a:ext cx="456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9630" y="4580651"/>
            <a:ext cx="34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35342" y="4600714"/>
            <a:ext cx="34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567849" y="5486400"/>
            <a:ext cx="1256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67849" y="5007604"/>
            <a:ext cx="0" cy="478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932225" y="5217095"/>
            <a:ext cx="476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 </a:t>
            </a:r>
            <a:r>
              <a:rPr lang="en-US" sz="3600" b="1" dirty="0" err="1"/>
              <a:t>nhân</a:t>
            </a:r>
            <a:r>
              <a:rPr lang="en-US" sz="3600" b="1" dirty="0"/>
              <a:t> 2 </a:t>
            </a:r>
            <a:r>
              <a:rPr lang="en-US" sz="3600" b="1" dirty="0" err="1"/>
              <a:t>bằng</a:t>
            </a:r>
            <a:r>
              <a:rPr lang="en-US" sz="3600" b="1" dirty="0"/>
              <a:t> 4, </a:t>
            </a:r>
            <a:r>
              <a:rPr lang="en-US" sz="3600" b="1" dirty="0" err="1"/>
              <a:t>viết</a:t>
            </a:r>
            <a:r>
              <a:rPr lang="en-US" sz="3600" b="1" dirty="0"/>
              <a:t> 4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224791" y="5007604"/>
            <a:ext cx="32139" cy="116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256930" y="6172200"/>
            <a:ext cx="1567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938915" y="5849034"/>
            <a:ext cx="4990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 </a:t>
            </a:r>
            <a:r>
              <a:rPr lang="en-US" sz="3600" b="1" dirty="0" err="1"/>
              <a:t>nhân</a:t>
            </a:r>
            <a:r>
              <a:rPr lang="en-US" sz="3600" b="1" dirty="0"/>
              <a:t> 1 </a:t>
            </a:r>
            <a:r>
              <a:rPr lang="en-US" sz="3600" b="1" dirty="0" err="1"/>
              <a:t>bằng</a:t>
            </a:r>
            <a:r>
              <a:rPr lang="en-US" sz="3600" b="1" dirty="0"/>
              <a:t> 2, </a:t>
            </a:r>
            <a:r>
              <a:rPr lang="en-US" sz="3600" b="1" dirty="0" err="1"/>
              <a:t>viết</a:t>
            </a:r>
            <a:r>
              <a:rPr lang="en-US" sz="3600" b="1" dirty="0"/>
              <a:t> 2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6939992" y="5120065"/>
            <a:ext cx="77086" cy="1661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017078" y="6781800"/>
            <a:ext cx="1766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938915" y="6458634"/>
            <a:ext cx="476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 </a:t>
            </a:r>
            <a:r>
              <a:rPr lang="en-US" sz="3600" b="1" dirty="0" err="1"/>
              <a:t>nhân</a:t>
            </a:r>
            <a:r>
              <a:rPr lang="en-US" sz="3600" b="1" dirty="0"/>
              <a:t> 3 </a:t>
            </a:r>
            <a:r>
              <a:rPr lang="en-US" sz="3600" b="1" dirty="0" err="1"/>
              <a:t>bằng</a:t>
            </a:r>
            <a:r>
              <a:rPr lang="en-US" sz="3600" b="1" dirty="0"/>
              <a:t> 6, </a:t>
            </a:r>
            <a:r>
              <a:rPr lang="en-US" sz="3600" b="1" dirty="0" err="1"/>
              <a:t>viết</a:t>
            </a:r>
            <a:r>
              <a:rPr lang="en-US" sz="3600" b="1" dirty="0"/>
              <a:t> 6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6606872" y="5007604"/>
            <a:ext cx="93268" cy="2307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700140" y="7315200"/>
            <a:ext cx="2105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977283" y="6992034"/>
            <a:ext cx="4990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 </a:t>
            </a:r>
            <a:r>
              <a:rPr lang="en-US" sz="3600" b="1" dirty="0" err="1"/>
              <a:t>nhân</a:t>
            </a:r>
            <a:r>
              <a:rPr lang="en-US" sz="3600" b="1" dirty="0"/>
              <a:t> 4 </a:t>
            </a:r>
            <a:r>
              <a:rPr lang="en-US" sz="3600" b="1" dirty="0" err="1"/>
              <a:t>bằng</a:t>
            </a:r>
            <a:r>
              <a:rPr lang="en-US" sz="3600" b="1" dirty="0"/>
              <a:t> 8, </a:t>
            </a:r>
            <a:r>
              <a:rPr lang="en-US" sz="3600" b="1" dirty="0" err="1"/>
              <a:t>viết</a:t>
            </a:r>
            <a:r>
              <a:rPr lang="en-US" sz="3600" b="1" dirty="0"/>
              <a:t> 8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087936" y="7647957"/>
            <a:ext cx="4990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Vậy</a:t>
            </a:r>
            <a:r>
              <a:rPr lang="en-US" sz="3600" b="1" dirty="0"/>
              <a:t>: 4 312 x 2 = 8 624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  <p:bldP spid="31" grpId="0"/>
      <p:bldP spid="32" grpId="0"/>
      <p:bldP spid="33" grpId="0"/>
      <p:bldP spid="34" grpId="0"/>
      <p:bldP spid="35" grpId="0"/>
      <p:bldP spid="59" grpId="0"/>
      <p:bldP spid="65" grpId="0"/>
      <p:bldP spid="78" grpId="0"/>
      <p:bldP spid="85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211381" y="762000"/>
            <a:ext cx="2486665" cy="923330"/>
            <a:chOff x="1470819" y="1947446"/>
            <a:chExt cx="2486665" cy="923330"/>
          </a:xfrm>
        </p:grpSpPr>
        <p:grpSp>
          <p:nvGrpSpPr>
            <p:cNvPr id="24" name="Group 23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118519" y="1947446"/>
              <a:ext cx="18389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5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21850" y="3262092"/>
            <a:ext cx="2017052" cy="1167022"/>
            <a:chOff x="7106460" y="4614792"/>
            <a:chExt cx="2017052" cy="1167022"/>
          </a:xfrm>
        </p:grpSpPr>
        <p:sp>
          <p:nvSpPr>
            <p:cNvPr id="31" name="TextBox 30"/>
            <p:cNvSpPr txBox="1"/>
            <p:nvPr/>
          </p:nvSpPr>
          <p:spPr>
            <a:xfrm>
              <a:off x="7491422" y="4614792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2 313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087412" y="3179571"/>
            <a:ext cx="2017052" cy="1196481"/>
            <a:chOff x="7106460" y="4585333"/>
            <a:chExt cx="2017052" cy="1196481"/>
          </a:xfrm>
        </p:grpSpPr>
        <p:sp>
          <p:nvSpPr>
            <p:cNvPr id="36" name="TextBox 35"/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1 234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891793" y="3126877"/>
            <a:ext cx="2017052" cy="1196481"/>
            <a:chOff x="7106460" y="4585333"/>
            <a:chExt cx="2017052" cy="1196481"/>
          </a:xfrm>
        </p:grpSpPr>
        <p:sp>
          <p:nvSpPr>
            <p:cNvPr id="41" name="TextBox 40"/>
            <p:cNvSpPr txBox="1"/>
            <p:nvPr/>
          </p:nvSpPr>
          <p:spPr>
            <a:xfrm>
              <a:off x="7442024" y="4585333"/>
              <a:ext cx="1681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42 122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35826" y="5073928"/>
              <a:ext cx="16876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 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917998" y="3074273"/>
            <a:ext cx="2017052" cy="1196391"/>
            <a:chOff x="7106460" y="4585333"/>
            <a:chExt cx="2017052" cy="1196391"/>
          </a:xfrm>
        </p:grpSpPr>
        <p:sp>
          <p:nvSpPr>
            <p:cNvPr id="46" name="TextBox 45"/>
            <p:cNvSpPr txBox="1"/>
            <p:nvPr/>
          </p:nvSpPr>
          <p:spPr>
            <a:xfrm>
              <a:off x="7442024" y="4585333"/>
              <a:ext cx="1681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12 121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29833" y="507383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4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11097711" y="437087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111565" y="4397172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1740" y="4468735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97782" y="4493646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0948" y="4429114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82 244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117271" y="4348029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48 484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51123" y="4483489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2 468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55469" y="4431914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00109" y="443937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04306" y="4439877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41962" y="4444503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093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3" grpId="1" animBg="1"/>
      <p:bldP spid="2" grpId="0" animBg="1"/>
      <p:bldP spid="54" grpId="0" animBg="1"/>
      <p:bldP spid="55" grpId="0" animBg="1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587757" y="627292"/>
            <a:ext cx="4343400" cy="147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132" t="33333" r="50586" b="46875"/>
          <a:stretch/>
        </p:blipFill>
        <p:spPr>
          <a:xfrm>
            <a:off x="1755343" y="2374732"/>
            <a:ext cx="12455218" cy="300440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51197" y="5305776"/>
            <a:ext cx="2043260" cy="1196481"/>
            <a:chOff x="7106460" y="4535319"/>
            <a:chExt cx="2043260" cy="1196481"/>
          </a:xfrm>
        </p:grpSpPr>
        <p:sp>
          <p:nvSpPr>
            <p:cNvPr id="17" name="TextBox 16"/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2 434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79401" y="5023914"/>
              <a:ext cx="1626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508414" y="5645318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012063" y="5329675"/>
            <a:ext cx="2043260" cy="1246495"/>
            <a:chOff x="7106460" y="4535319"/>
            <a:chExt cx="2043260" cy="1246495"/>
          </a:xfrm>
        </p:grpSpPr>
        <p:sp>
          <p:nvSpPr>
            <p:cNvPr id="22" name="TextBox 21"/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3 322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35825" y="5073928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  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506235" y="5707901"/>
              <a:ext cx="1643485" cy="212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8056" y="5379137"/>
            <a:ext cx="2043260" cy="1246495"/>
            <a:chOff x="7106460" y="4535319"/>
            <a:chExt cx="2043260" cy="1246495"/>
          </a:xfrm>
        </p:grpSpPr>
        <p:sp>
          <p:nvSpPr>
            <p:cNvPr id="27" name="TextBox 26"/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12 331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35825" y="5073928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7506235" y="5708452"/>
              <a:ext cx="1643485" cy="206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1795919" y="5379137"/>
            <a:ext cx="2043260" cy="1246495"/>
            <a:chOff x="7106460" y="4535319"/>
            <a:chExt cx="2043260" cy="1246495"/>
          </a:xfrm>
        </p:grpSpPr>
        <p:sp>
          <p:nvSpPr>
            <p:cNvPr id="32" name="TextBox 31"/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11 101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35825" y="5073928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6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506235" y="5708452"/>
              <a:ext cx="1643485" cy="206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1477449" y="659452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66 606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15762" y="6594529"/>
            <a:ext cx="2525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36 993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62538" y="6555116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9 966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11341" y="64236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21600" y="64236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59457" y="643644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91703" y="640958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476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8319" y="232012"/>
            <a:ext cx="14002993" cy="2308324"/>
            <a:chOff x="1470819" y="1829425"/>
            <a:chExt cx="2076024" cy="2308324"/>
          </a:xfrm>
        </p:grpSpPr>
        <p:grpSp>
          <p:nvGrpSpPr>
            <p:cNvPr id="5" name="Group 4"/>
            <p:cNvGrpSpPr/>
            <p:nvPr/>
          </p:nvGrpSpPr>
          <p:grpSpPr>
            <a:xfrm>
              <a:off x="1470819" y="1962834"/>
              <a:ext cx="474449" cy="646331"/>
              <a:chOff x="1737519" y="1962834"/>
              <a:chExt cx="474449" cy="64633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737519" y="2019300"/>
                <a:ext cx="86938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69646" y="1962834"/>
                <a:ext cx="342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558556" y="1829425"/>
              <a:ext cx="198828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ép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200 ml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Lan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ép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mi-li-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8961" t="59375" r="51757" b="12500"/>
          <a:stretch/>
        </p:blipFill>
        <p:spPr>
          <a:xfrm>
            <a:off x="987115" y="2376338"/>
            <a:ext cx="14466404" cy="653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1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4519" y="609600"/>
            <a:ext cx="14477997" cy="2308324"/>
            <a:chOff x="1476422" y="1958285"/>
            <a:chExt cx="2146446" cy="2308324"/>
          </a:xfrm>
        </p:grpSpPr>
        <p:grpSp>
          <p:nvGrpSpPr>
            <p:cNvPr id="5" name="Group 4"/>
            <p:cNvGrpSpPr/>
            <p:nvPr/>
          </p:nvGrpSpPr>
          <p:grpSpPr>
            <a:xfrm>
              <a:off x="1476422" y="1962834"/>
              <a:ext cx="468846" cy="646331"/>
              <a:chOff x="1743122" y="1962834"/>
              <a:chExt cx="468846" cy="64633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743122" y="1976482"/>
                <a:ext cx="86938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69646" y="1962834"/>
                <a:ext cx="342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603576" y="1958285"/>
              <a:ext cx="201929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ép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200 ml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Lan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ép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mi-li-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87722" y="3776989"/>
            <a:ext cx="2869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71919" y="4038600"/>
            <a:ext cx="2020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080919" y="4653019"/>
            <a:ext cx="0" cy="344519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1680" y="4795531"/>
            <a:ext cx="4585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200 ml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:….     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0918" y="4975230"/>
            <a:ext cx="101957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200 x 8 = 1 600 (ml)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1 600 ml</a:t>
            </a:r>
          </a:p>
        </p:txBody>
      </p:sp>
    </p:spTree>
    <p:extLst>
      <p:ext uri="{BB962C8B-B14F-4D97-AF65-F5344CB8AC3E}">
        <p14:creationId xmlns:p14="http://schemas.microsoft.com/office/powerpoint/2010/main" val="42758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299</Words>
  <Application>Microsoft Office PowerPoint</Application>
  <PresentationFormat>Custom</PresentationFormat>
  <Paragraphs>89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268</cp:revision>
  <dcterms:created xsi:type="dcterms:W3CDTF">2022-07-10T01:37:20Z</dcterms:created>
  <dcterms:modified xsi:type="dcterms:W3CDTF">2025-03-18T02:01:51Z</dcterms:modified>
</cp:coreProperties>
</file>