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  <p:sldMasterId id="2147483736" r:id="rId2"/>
  </p:sldMasterIdLst>
  <p:notesMasterIdLst>
    <p:notesMasterId r:id="rId28"/>
  </p:notesMasterIdLst>
  <p:sldIdLst>
    <p:sldId id="307" r:id="rId3"/>
    <p:sldId id="436" r:id="rId4"/>
    <p:sldId id="437" r:id="rId5"/>
    <p:sldId id="449" r:id="rId6"/>
    <p:sldId id="328" r:id="rId7"/>
    <p:sldId id="450" r:id="rId8"/>
    <p:sldId id="454" r:id="rId9"/>
    <p:sldId id="451" r:id="rId10"/>
    <p:sldId id="452" r:id="rId11"/>
    <p:sldId id="453" r:id="rId12"/>
    <p:sldId id="455" r:id="rId13"/>
    <p:sldId id="423" r:id="rId14"/>
    <p:sldId id="438" r:id="rId15"/>
    <p:sldId id="439" r:id="rId16"/>
    <p:sldId id="456" r:id="rId17"/>
    <p:sldId id="443" r:id="rId18"/>
    <p:sldId id="427" r:id="rId19"/>
    <p:sldId id="310" r:id="rId20"/>
    <p:sldId id="457" r:id="rId21"/>
    <p:sldId id="458" r:id="rId22"/>
    <p:sldId id="459" r:id="rId23"/>
    <p:sldId id="460" r:id="rId24"/>
    <p:sldId id="461" r:id="rId25"/>
    <p:sldId id="447" r:id="rId26"/>
    <p:sldId id="42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722" autoAdjust="0"/>
  </p:normalViewPr>
  <p:slideViewPr>
    <p:cSldViewPr snapToGrid="0">
      <p:cViewPr varScale="1">
        <p:scale>
          <a:sx n="55" d="100"/>
          <a:sy n="55" d="100"/>
        </p:scale>
        <p:origin x="13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5F3E2-1B41-4C32-8DCC-4E27FDF77869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BA0AF-5A4A-45AC-9678-B57FF2AE8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9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BA0AF-5A4A-45AC-9678-B57FF2AE83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7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5BA0AF-5A4A-45AC-9678-B57FF2AE83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696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5BA0AF-5A4A-45AC-9678-B57FF2AE83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51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09/08/2024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1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3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00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67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09/08/2024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467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3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1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0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5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8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E7338BBD-68AF-8F93-DA4D-10D2CF961A2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hewy"/>
              <a:buNone/>
              <a:defRPr sz="3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hewy"/>
              <a:buNone/>
              <a:defRPr sz="3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hewy"/>
              <a:buNone/>
              <a:defRPr sz="3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hewy"/>
              <a:buNone/>
              <a:defRPr sz="3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hewy"/>
              <a:buNone/>
              <a:defRPr sz="3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hewy"/>
              <a:buNone/>
              <a:defRPr sz="3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hewy"/>
              <a:buNone/>
              <a:defRPr sz="3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hewy"/>
              <a:buNone/>
              <a:defRPr sz="3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hewy"/>
              <a:buNone/>
              <a:defRPr sz="37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Char char="●"/>
              <a:defRPr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Char char="○"/>
              <a:defRPr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Char char="■"/>
              <a:defRPr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Char char="●"/>
              <a:defRPr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Char char="○"/>
              <a:defRPr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Char char="■"/>
              <a:defRPr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Char char="●"/>
              <a:defRPr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Char char="○"/>
              <a:defRPr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Quicksand"/>
              <a:buChar char="■"/>
              <a:defRPr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17663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3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3VdJdBQ2ClA?feature=oembed" TargetMode="Externa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0hk5m0lsfY?feature=oembe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GAqz49AJLo?feature=oembed" TargetMode="Externa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toys in front of a chalkboard&#10;&#10;Description automatically generated with medium confidence">
            <a:extLst>
              <a:ext uri="{FF2B5EF4-FFF2-40B4-BE49-F238E27FC236}">
                <a16:creationId xmlns:a16="http://schemas.microsoft.com/office/drawing/2014/main" id="{4E801F27-B865-9C62-2652-B1B57754B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354444-70D5-52E8-6D9D-D11AB5460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721" y="1170368"/>
            <a:ext cx="4639458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222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room&#10;&#10;Description automatically generated">
            <a:extLst>
              <a:ext uri="{FF2B5EF4-FFF2-40B4-BE49-F238E27FC236}">
                <a16:creationId xmlns:a16="http://schemas.microsoft.com/office/drawing/2014/main" id="{9F293B97-0B91-DA8D-6587-D5C234DAE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38"/>
            <a:ext cx="12191999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7EE55E-27B3-426A-BB7B-C859FDF193B6}"/>
              </a:ext>
            </a:extLst>
          </p:cNvPr>
          <p:cNvSpPr/>
          <p:nvPr/>
        </p:nvSpPr>
        <p:spPr>
          <a:xfrm>
            <a:off x="138544" y="253354"/>
            <a:ext cx="11914910" cy="63656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2BFFCA-93F6-A8A2-5B9D-349E4DB81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23" y="386862"/>
            <a:ext cx="11736931" cy="60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0193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room&#10;&#10;Description automatically generated">
            <a:extLst>
              <a:ext uri="{FF2B5EF4-FFF2-40B4-BE49-F238E27FC236}">
                <a16:creationId xmlns:a16="http://schemas.microsoft.com/office/drawing/2014/main" id="{9F293B97-0B91-DA8D-6587-D5C234DAE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38"/>
            <a:ext cx="12191999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7EE55E-27B3-426A-BB7B-C859FDF193B6}"/>
              </a:ext>
            </a:extLst>
          </p:cNvPr>
          <p:cNvSpPr/>
          <p:nvPr/>
        </p:nvSpPr>
        <p:spPr>
          <a:xfrm>
            <a:off x="138544" y="253354"/>
            <a:ext cx="11914910" cy="63656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70AE3B-5D75-A6CE-1305-CB181A7EF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5" y="239017"/>
            <a:ext cx="11914910" cy="63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8134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room&#10;&#10;Description automatically generated">
            <a:extLst>
              <a:ext uri="{FF2B5EF4-FFF2-40B4-BE49-F238E27FC236}">
                <a16:creationId xmlns:a16="http://schemas.microsoft.com/office/drawing/2014/main" id="{9F293B97-0B91-DA8D-6587-D5C234DAE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7EE55E-27B3-426A-BB7B-C859FDF193B6}"/>
              </a:ext>
            </a:extLst>
          </p:cNvPr>
          <p:cNvSpPr/>
          <p:nvPr/>
        </p:nvSpPr>
        <p:spPr>
          <a:xfrm>
            <a:off x="138544" y="253354"/>
            <a:ext cx="11914910" cy="63656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5A3CD-9AA5-EB3A-0CB7-A4EE0355F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22" y="253354"/>
            <a:ext cx="11736932" cy="635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03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room&#10;&#10;Description automatically generated">
            <a:extLst>
              <a:ext uri="{FF2B5EF4-FFF2-40B4-BE49-F238E27FC236}">
                <a16:creationId xmlns:a16="http://schemas.microsoft.com/office/drawing/2014/main" id="{9F293B97-0B91-DA8D-6587-D5C234DAE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7EE55E-27B3-426A-BB7B-C859FDF193B6}"/>
              </a:ext>
            </a:extLst>
          </p:cNvPr>
          <p:cNvSpPr/>
          <p:nvPr/>
        </p:nvSpPr>
        <p:spPr>
          <a:xfrm>
            <a:off x="138544" y="253354"/>
            <a:ext cx="11914910" cy="63656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7CB2E9-A6A7-44AB-BFE5-6EC851AC9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98" y="3324833"/>
            <a:ext cx="2866852" cy="3066004"/>
          </a:xfrm>
          <a:prstGeom prst="rect">
            <a:avLst/>
          </a:prstGeom>
        </p:spPr>
      </p:pic>
      <p:sp>
        <p:nvSpPr>
          <p:cNvPr id="20" name="Hình chữ nhật: Góc Tròn 1">
            <a:extLst>
              <a:ext uri="{FF2B5EF4-FFF2-40B4-BE49-F238E27FC236}">
                <a16:creationId xmlns:a16="http://schemas.microsoft.com/office/drawing/2014/main" id="{E98FA1D6-AC3A-473D-B4B6-953ED89E4141}"/>
              </a:ext>
            </a:extLst>
          </p:cNvPr>
          <p:cNvSpPr/>
          <p:nvPr/>
        </p:nvSpPr>
        <p:spPr>
          <a:xfrm>
            <a:off x="3151489" y="2994537"/>
            <a:ext cx="7697485" cy="3282438"/>
          </a:xfrm>
          <a:custGeom>
            <a:avLst/>
            <a:gdLst>
              <a:gd name="connsiteX0" fmla="*/ 0 w 7697485"/>
              <a:gd name="connsiteY0" fmla="*/ 547084 h 3282438"/>
              <a:gd name="connsiteX1" fmla="*/ 547084 w 7697485"/>
              <a:gd name="connsiteY1" fmla="*/ 0 h 3282438"/>
              <a:gd name="connsiteX2" fmla="*/ 7150401 w 7697485"/>
              <a:gd name="connsiteY2" fmla="*/ 0 h 3282438"/>
              <a:gd name="connsiteX3" fmla="*/ 7697485 w 7697485"/>
              <a:gd name="connsiteY3" fmla="*/ 547084 h 3282438"/>
              <a:gd name="connsiteX4" fmla="*/ 7697485 w 7697485"/>
              <a:gd name="connsiteY4" fmla="*/ 2735354 h 3282438"/>
              <a:gd name="connsiteX5" fmla="*/ 7150401 w 7697485"/>
              <a:gd name="connsiteY5" fmla="*/ 3282438 h 3282438"/>
              <a:gd name="connsiteX6" fmla="*/ 547084 w 7697485"/>
              <a:gd name="connsiteY6" fmla="*/ 3282438 h 3282438"/>
              <a:gd name="connsiteX7" fmla="*/ 0 w 7697485"/>
              <a:gd name="connsiteY7" fmla="*/ 2735354 h 3282438"/>
              <a:gd name="connsiteX8" fmla="*/ 0 w 7697485"/>
              <a:gd name="connsiteY8" fmla="*/ 547084 h 328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97485" h="3282438" fill="none" extrusionOk="0">
                <a:moveTo>
                  <a:pt x="0" y="547084"/>
                </a:moveTo>
                <a:cubicBezTo>
                  <a:pt x="786" y="266226"/>
                  <a:pt x="252230" y="12238"/>
                  <a:pt x="547084" y="0"/>
                </a:cubicBezTo>
                <a:cubicBezTo>
                  <a:pt x="1567514" y="72427"/>
                  <a:pt x="4975844" y="61419"/>
                  <a:pt x="7150401" y="0"/>
                </a:cubicBezTo>
                <a:cubicBezTo>
                  <a:pt x="7445450" y="-48852"/>
                  <a:pt x="7640922" y="227829"/>
                  <a:pt x="7697485" y="547084"/>
                </a:cubicBezTo>
                <a:cubicBezTo>
                  <a:pt x="7798361" y="1396436"/>
                  <a:pt x="7590172" y="2396040"/>
                  <a:pt x="7697485" y="2735354"/>
                </a:cubicBezTo>
                <a:cubicBezTo>
                  <a:pt x="7701157" y="3018865"/>
                  <a:pt x="7443010" y="3271747"/>
                  <a:pt x="7150401" y="3282438"/>
                </a:cubicBezTo>
                <a:cubicBezTo>
                  <a:pt x="4144158" y="3312265"/>
                  <a:pt x="1631553" y="3203132"/>
                  <a:pt x="547084" y="3282438"/>
                </a:cubicBezTo>
                <a:cubicBezTo>
                  <a:pt x="285427" y="3277861"/>
                  <a:pt x="-36717" y="3044761"/>
                  <a:pt x="0" y="2735354"/>
                </a:cubicBezTo>
                <a:cubicBezTo>
                  <a:pt x="50037" y="1778236"/>
                  <a:pt x="770" y="1558630"/>
                  <a:pt x="0" y="547084"/>
                </a:cubicBezTo>
                <a:close/>
              </a:path>
              <a:path w="7697485" h="3282438" stroke="0" extrusionOk="0">
                <a:moveTo>
                  <a:pt x="0" y="547084"/>
                </a:moveTo>
                <a:cubicBezTo>
                  <a:pt x="40070" y="255860"/>
                  <a:pt x="253788" y="18439"/>
                  <a:pt x="547084" y="0"/>
                </a:cubicBezTo>
                <a:cubicBezTo>
                  <a:pt x="2601869" y="123000"/>
                  <a:pt x="4954972" y="-96860"/>
                  <a:pt x="7150401" y="0"/>
                </a:cubicBezTo>
                <a:cubicBezTo>
                  <a:pt x="7435406" y="-13064"/>
                  <a:pt x="7723054" y="193391"/>
                  <a:pt x="7697485" y="547084"/>
                </a:cubicBezTo>
                <a:cubicBezTo>
                  <a:pt x="7700658" y="1498664"/>
                  <a:pt x="7791752" y="2479327"/>
                  <a:pt x="7697485" y="2735354"/>
                </a:cubicBezTo>
                <a:cubicBezTo>
                  <a:pt x="7648085" y="3055397"/>
                  <a:pt x="7434523" y="3279488"/>
                  <a:pt x="7150401" y="3282438"/>
                </a:cubicBezTo>
                <a:cubicBezTo>
                  <a:pt x="6387229" y="3121731"/>
                  <a:pt x="3206746" y="3322105"/>
                  <a:pt x="547084" y="3282438"/>
                </a:cubicBezTo>
                <a:cubicBezTo>
                  <a:pt x="210860" y="3275555"/>
                  <a:pt x="-12264" y="3031944"/>
                  <a:pt x="0" y="2735354"/>
                </a:cubicBezTo>
                <a:cubicBezTo>
                  <a:pt x="32216" y="2510958"/>
                  <a:pt x="57206" y="1302596"/>
                  <a:pt x="0" y="547084"/>
                </a:cubicBezTo>
                <a:close/>
              </a:path>
            </a:pathLst>
          </a:custGeom>
          <a:solidFill>
            <a:srgbClr val="FFFF99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FF0000"/>
                </a:solidFill>
              </a:rPr>
              <a:t>Xuân </a:t>
            </a:r>
            <a:r>
              <a:rPr lang="en-US" sz="4000" dirty="0" err="1">
                <a:solidFill>
                  <a:srgbClr val="FF0000"/>
                </a:solidFill>
              </a:rPr>
              <a:t>đang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bị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anh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trai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bạo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lực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tinh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thần,vì</a:t>
            </a:r>
            <a:r>
              <a:rPr lang="en-US" sz="4000" dirty="0">
                <a:solidFill>
                  <a:srgbClr val="FF0000"/>
                </a:solidFill>
              </a:rPr>
              <a:t> Xuân </a:t>
            </a:r>
            <a:r>
              <a:rPr lang="en-US" sz="4000" dirty="0" err="1">
                <a:solidFill>
                  <a:srgbClr val="FF0000"/>
                </a:solidFill>
              </a:rPr>
              <a:t>thường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bị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anh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trai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chửi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mắng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dùng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những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lời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lẽ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xúc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phạm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danh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dự</a:t>
            </a:r>
            <a:r>
              <a:rPr lang="vi-VN" sz="4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8EEFDD-CB10-37F3-56EC-2A5191FDE502}"/>
              </a:ext>
            </a:extLst>
          </p:cNvPr>
          <p:cNvSpPr txBox="1"/>
          <p:nvPr/>
        </p:nvSpPr>
        <p:spPr>
          <a:xfrm>
            <a:off x="1733550" y="1075077"/>
            <a:ext cx="9420225" cy="152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i="1" dirty="0">
                <a:solidFill>
                  <a:srgbClr val="0070C0"/>
                </a:solidFill>
                <a:latin typeface="Calibri" panose="020F0502020204030204"/>
                <a:ea typeface="SimSun" panose="02010600030101010101" pitchFamily="2" charset="-122"/>
              </a:rPr>
              <a:t>a</a:t>
            </a:r>
            <a:r>
              <a:rPr kumimoji="0" lang="vi-VN" sz="4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.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Theo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em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 ,Xuân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có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đang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bị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xâm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hại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không?Vì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sao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 ?</a:t>
            </a:r>
            <a:endParaRPr kumimoji="0" lang="vi-VN" sz="40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141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room&#10;&#10;Description automatically generated">
            <a:extLst>
              <a:ext uri="{FF2B5EF4-FFF2-40B4-BE49-F238E27FC236}">
                <a16:creationId xmlns:a16="http://schemas.microsoft.com/office/drawing/2014/main" id="{9F293B97-0B91-DA8D-6587-D5C234DAE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7EE55E-27B3-426A-BB7B-C859FDF193B6}"/>
              </a:ext>
            </a:extLst>
          </p:cNvPr>
          <p:cNvSpPr/>
          <p:nvPr/>
        </p:nvSpPr>
        <p:spPr>
          <a:xfrm>
            <a:off x="138544" y="253354"/>
            <a:ext cx="11914910" cy="63656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7CB2E9-A6A7-44AB-BFE5-6EC851AC9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98" y="3324833"/>
            <a:ext cx="2866852" cy="3066004"/>
          </a:xfrm>
          <a:prstGeom prst="rect">
            <a:avLst/>
          </a:prstGeom>
        </p:spPr>
      </p:pic>
      <p:sp>
        <p:nvSpPr>
          <p:cNvPr id="20" name="Hình chữ nhật: Góc Tròn 1">
            <a:extLst>
              <a:ext uri="{FF2B5EF4-FFF2-40B4-BE49-F238E27FC236}">
                <a16:creationId xmlns:a16="http://schemas.microsoft.com/office/drawing/2014/main" id="{E98FA1D6-AC3A-473D-B4B6-953ED89E4141}"/>
              </a:ext>
            </a:extLst>
          </p:cNvPr>
          <p:cNvSpPr/>
          <p:nvPr/>
        </p:nvSpPr>
        <p:spPr>
          <a:xfrm>
            <a:off x="3151489" y="2994537"/>
            <a:ext cx="7697485" cy="2872863"/>
          </a:xfrm>
          <a:custGeom>
            <a:avLst/>
            <a:gdLst>
              <a:gd name="connsiteX0" fmla="*/ 0 w 7697485"/>
              <a:gd name="connsiteY0" fmla="*/ 478820 h 2872863"/>
              <a:gd name="connsiteX1" fmla="*/ 478820 w 7697485"/>
              <a:gd name="connsiteY1" fmla="*/ 0 h 2872863"/>
              <a:gd name="connsiteX2" fmla="*/ 7218665 w 7697485"/>
              <a:gd name="connsiteY2" fmla="*/ 0 h 2872863"/>
              <a:gd name="connsiteX3" fmla="*/ 7697485 w 7697485"/>
              <a:gd name="connsiteY3" fmla="*/ 478820 h 2872863"/>
              <a:gd name="connsiteX4" fmla="*/ 7697485 w 7697485"/>
              <a:gd name="connsiteY4" fmla="*/ 2394043 h 2872863"/>
              <a:gd name="connsiteX5" fmla="*/ 7218665 w 7697485"/>
              <a:gd name="connsiteY5" fmla="*/ 2872863 h 2872863"/>
              <a:gd name="connsiteX6" fmla="*/ 478820 w 7697485"/>
              <a:gd name="connsiteY6" fmla="*/ 2872863 h 2872863"/>
              <a:gd name="connsiteX7" fmla="*/ 0 w 7697485"/>
              <a:gd name="connsiteY7" fmla="*/ 2394043 h 2872863"/>
              <a:gd name="connsiteX8" fmla="*/ 0 w 7697485"/>
              <a:gd name="connsiteY8" fmla="*/ 478820 h 287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97485" h="2872863" fill="none" extrusionOk="0">
                <a:moveTo>
                  <a:pt x="0" y="478820"/>
                </a:moveTo>
                <a:cubicBezTo>
                  <a:pt x="480" y="227366"/>
                  <a:pt x="216289" y="3212"/>
                  <a:pt x="478820" y="0"/>
                </a:cubicBezTo>
                <a:cubicBezTo>
                  <a:pt x="3558867" y="72427"/>
                  <a:pt x="4724226" y="61419"/>
                  <a:pt x="7218665" y="0"/>
                </a:cubicBezTo>
                <a:cubicBezTo>
                  <a:pt x="7482502" y="-4184"/>
                  <a:pt x="7653899" y="201191"/>
                  <a:pt x="7697485" y="478820"/>
                </a:cubicBezTo>
                <a:cubicBezTo>
                  <a:pt x="7798361" y="857017"/>
                  <a:pt x="7590172" y="2066681"/>
                  <a:pt x="7697485" y="2394043"/>
                </a:cubicBezTo>
                <a:cubicBezTo>
                  <a:pt x="7699697" y="2647261"/>
                  <a:pt x="7457206" y="2843824"/>
                  <a:pt x="7218665" y="2872863"/>
                </a:cubicBezTo>
                <a:cubicBezTo>
                  <a:pt x="5858113" y="2902690"/>
                  <a:pt x="2767670" y="2793557"/>
                  <a:pt x="478820" y="2872863"/>
                </a:cubicBezTo>
                <a:cubicBezTo>
                  <a:pt x="255102" y="2868259"/>
                  <a:pt x="-46979" y="2667778"/>
                  <a:pt x="0" y="2394043"/>
                </a:cubicBezTo>
                <a:cubicBezTo>
                  <a:pt x="50037" y="1781600"/>
                  <a:pt x="770" y="1111325"/>
                  <a:pt x="0" y="478820"/>
                </a:cubicBezTo>
                <a:close/>
              </a:path>
              <a:path w="7697485" h="2872863" stroke="0" extrusionOk="0">
                <a:moveTo>
                  <a:pt x="0" y="478820"/>
                </a:moveTo>
                <a:cubicBezTo>
                  <a:pt x="37020" y="224466"/>
                  <a:pt x="225730" y="23658"/>
                  <a:pt x="478820" y="0"/>
                </a:cubicBezTo>
                <a:cubicBezTo>
                  <a:pt x="1837313" y="123000"/>
                  <a:pt x="4655550" y="-96860"/>
                  <a:pt x="7218665" y="0"/>
                </a:cubicBezTo>
                <a:cubicBezTo>
                  <a:pt x="7475974" y="-5439"/>
                  <a:pt x="7715887" y="177276"/>
                  <a:pt x="7697485" y="478820"/>
                </a:cubicBezTo>
                <a:cubicBezTo>
                  <a:pt x="7700658" y="987416"/>
                  <a:pt x="7791752" y="1694390"/>
                  <a:pt x="7697485" y="2394043"/>
                </a:cubicBezTo>
                <a:cubicBezTo>
                  <a:pt x="7666431" y="2669738"/>
                  <a:pt x="7465349" y="2869956"/>
                  <a:pt x="7218665" y="2872863"/>
                </a:cubicBezTo>
                <a:cubicBezTo>
                  <a:pt x="4980522" y="2712156"/>
                  <a:pt x="1930699" y="2912530"/>
                  <a:pt x="478820" y="2872863"/>
                </a:cubicBezTo>
                <a:cubicBezTo>
                  <a:pt x="170249" y="2863951"/>
                  <a:pt x="-40020" y="2640358"/>
                  <a:pt x="0" y="2394043"/>
                </a:cubicBezTo>
                <a:cubicBezTo>
                  <a:pt x="32216" y="1770987"/>
                  <a:pt x="57206" y="766451"/>
                  <a:pt x="0" y="478820"/>
                </a:cubicBezTo>
                <a:close/>
              </a:path>
            </a:pathLst>
          </a:custGeom>
          <a:solidFill>
            <a:srgbClr val="FFFF99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i="1" dirty="0" err="1">
                <a:solidFill>
                  <a:srgbClr val="FF0000"/>
                </a:solidFill>
              </a:rPr>
              <a:t>Xâm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hại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bạo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lực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thể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chất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và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tinh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thần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có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thể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để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lại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những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hậu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quả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nghiêm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trọng</a:t>
            </a:r>
            <a:r>
              <a:rPr lang="en-US" sz="3600" i="1" dirty="0">
                <a:solidFill>
                  <a:srgbClr val="FF0000"/>
                </a:solidFill>
              </a:rPr>
              <a:t> ,</a:t>
            </a:r>
            <a:r>
              <a:rPr lang="en-US" sz="3600" i="1" dirty="0" err="1">
                <a:solidFill>
                  <a:srgbClr val="FF0000"/>
                </a:solidFill>
              </a:rPr>
              <a:t>ảnh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hưởng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nặng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nề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đến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sự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phát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triển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tâm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lí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của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người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bị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xâm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hại</a:t>
            </a:r>
            <a:r>
              <a:rPr lang="en-US" sz="3600" i="1" dirty="0">
                <a:solidFill>
                  <a:srgbClr val="FF0000"/>
                </a:solidFill>
              </a:rPr>
              <a:t> - ở </a:t>
            </a:r>
            <a:r>
              <a:rPr lang="en-US" sz="3600" i="1" dirty="0" err="1">
                <a:solidFill>
                  <a:srgbClr val="FF0000"/>
                </a:solidFill>
              </a:rPr>
              <a:t>đây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là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trường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hợp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của</a:t>
            </a:r>
            <a:r>
              <a:rPr lang="en-US" sz="3600" i="1" dirty="0">
                <a:solidFill>
                  <a:srgbClr val="FF0000"/>
                </a:solidFill>
              </a:rPr>
              <a:t> Xuân.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8EEFDD-CB10-37F3-56EC-2A5191FDE502}"/>
              </a:ext>
            </a:extLst>
          </p:cNvPr>
          <p:cNvSpPr txBox="1"/>
          <p:nvPr/>
        </p:nvSpPr>
        <p:spPr>
          <a:xfrm>
            <a:off x="1733550" y="1075077"/>
            <a:ext cx="9420225" cy="152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b</a:t>
            </a:r>
            <a:r>
              <a:rPr kumimoji="0" lang="vi-VN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.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Em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hãy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giúp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 Xuân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và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anh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trai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hiểu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biểu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hiện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và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tác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hại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của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xâm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hại</a:t>
            </a:r>
            <a:r>
              <a:rPr kumimoji="0" lang="vi-VN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7211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room&#10;&#10;Description automatically generated">
            <a:extLst>
              <a:ext uri="{FF2B5EF4-FFF2-40B4-BE49-F238E27FC236}">
                <a16:creationId xmlns:a16="http://schemas.microsoft.com/office/drawing/2014/main" id="{9F293B97-0B91-DA8D-6587-D5C234DAE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38"/>
            <a:ext cx="12191999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7EE55E-27B3-426A-BB7B-C859FDF193B6}"/>
              </a:ext>
            </a:extLst>
          </p:cNvPr>
          <p:cNvSpPr/>
          <p:nvPr/>
        </p:nvSpPr>
        <p:spPr>
          <a:xfrm>
            <a:off x="138544" y="253354"/>
            <a:ext cx="11914910" cy="63656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AE1F74-8A76-8694-77B8-0DA01AC70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3" y="239017"/>
            <a:ext cx="11914909" cy="636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633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5257"/>
          </a:xfrm>
          <a:prstGeom prst="rect">
            <a:avLst/>
          </a:prstGeom>
        </p:spPr>
      </p:pic>
      <p:pic>
        <p:nvPicPr>
          <p:cNvPr id="3" name="Graphic 10">
            <a:extLst>
              <a:ext uri="{FF2B5EF4-FFF2-40B4-BE49-F238E27FC236}">
                <a16:creationId xmlns:a16="http://schemas.microsoft.com/office/drawing/2014/main" id="{86C9BB18-5DC0-B38A-61D0-6CFB230C6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4812" y="2404031"/>
            <a:ext cx="3545178" cy="37887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66534" y="2604794"/>
            <a:ext cx="4612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 LUẬN NHÓM 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74381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toys in front of a chalkboard&#10;&#10;Description automatically generated with medium confidence">
            <a:extLst>
              <a:ext uri="{FF2B5EF4-FFF2-40B4-BE49-F238E27FC236}">
                <a16:creationId xmlns:a16="http://schemas.microsoft.com/office/drawing/2014/main" id="{4E801F27-B865-9C62-2652-B1B57754B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F526DE-26EC-B3DA-1E28-5D3076EA6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370" y="1264057"/>
            <a:ext cx="4645555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64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room&#10;&#10;Description automatically generated">
            <a:extLst>
              <a:ext uri="{FF2B5EF4-FFF2-40B4-BE49-F238E27FC236}">
                <a16:creationId xmlns:a16="http://schemas.microsoft.com/office/drawing/2014/main" id="{9F293B97-0B91-DA8D-6587-D5C234DAE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68826" y="246185"/>
            <a:ext cx="11654346" cy="6365629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text, table, indoor, toy&#10;&#10;Description automatically generated">
            <a:extLst>
              <a:ext uri="{FF2B5EF4-FFF2-40B4-BE49-F238E27FC236}">
                <a16:creationId xmlns:a16="http://schemas.microsoft.com/office/drawing/2014/main" id="{D6405FB3-9623-192C-68CC-BBEDB6046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99" y="2495383"/>
            <a:ext cx="7106765" cy="4362616"/>
          </a:xfrm>
          <a:prstGeom prst="rect">
            <a:avLst/>
          </a:prstGeom>
        </p:spPr>
      </p:pic>
      <p:sp>
        <p:nvSpPr>
          <p:cNvPr id="8" name="Hộp Văn bản 11">
            <a:extLst>
              <a:ext uri="{FF2B5EF4-FFF2-40B4-BE49-F238E27FC236}">
                <a16:creationId xmlns:a16="http://schemas.microsoft.com/office/drawing/2014/main" id="{AF78C2C1-A0EA-47B3-BDE2-6824E5ED4F50}"/>
              </a:ext>
            </a:extLst>
          </p:cNvPr>
          <p:cNvSpPr txBox="1"/>
          <p:nvPr/>
        </p:nvSpPr>
        <p:spPr>
          <a:xfrm>
            <a:off x="382951" y="815952"/>
            <a:ext cx="112009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C</a:t>
            </a: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hia sẻ với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xâm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93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room&#10;&#10;Description automatically generated">
            <a:extLst>
              <a:ext uri="{FF2B5EF4-FFF2-40B4-BE49-F238E27FC236}">
                <a16:creationId xmlns:a16="http://schemas.microsoft.com/office/drawing/2014/main" id="{9F293B97-0B91-DA8D-6587-D5C234DAE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38"/>
            <a:ext cx="12191999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7EE55E-27B3-426A-BB7B-C859FDF193B6}"/>
              </a:ext>
            </a:extLst>
          </p:cNvPr>
          <p:cNvSpPr/>
          <p:nvPr/>
        </p:nvSpPr>
        <p:spPr>
          <a:xfrm>
            <a:off x="138544" y="253354"/>
            <a:ext cx="11914910" cy="63656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nline Media 2" title="Lật tẩy đường dây bóc lột sức lao động trẻ em như nô lệ">
            <a:hlinkClick r:id="" action="ppaction://media"/>
            <a:extLst>
              <a:ext uri="{FF2B5EF4-FFF2-40B4-BE49-F238E27FC236}">
                <a16:creationId xmlns:a16="http://schemas.microsoft.com/office/drawing/2014/main" id="{775D97EA-8954-BC17-125D-7F932B09C1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6523" y="0"/>
            <a:ext cx="11875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610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Kids dance TRẺ EM HÔM NAY THẾ GIỚI NGÀY MAI - Ngôi Sao Hướng Dương Center">
            <a:hlinkClick r:id="" action="ppaction://media"/>
            <a:extLst>
              <a:ext uri="{FF2B5EF4-FFF2-40B4-BE49-F238E27FC236}">
                <a16:creationId xmlns:a16="http://schemas.microsoft.com/office/drawing/2014/main" id="{71700BFA-5CCA-A562-7404-914ABD87068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474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room&#10;&#10;Description automatically generated">
            <a:extLst>
              <a:ext uri="{FF2B5EF4-FFF2-40B4-BE49-F238E27FC236}">
                <a16:creationId xmlns:a16="http://schemas.microsoft.com/office/drawing/2014/main" id="{9F293B97-0B91-DA8D-6587-D5C234DAE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38"/>
            <a:ext cx="12191999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7EE55E-27B3-426A-BB7B-C859FDF193B6}"/>
              </a:ext>
            </a:extLst>
          </p:cNvPr>
          <p:cNvSpPr/>
          <p:nvPr/>
        </p:nvSpPr>
        <p:spPr>
          <a:xfrm>
            <a:off x="138544" y="253354"/>
            <a:ext cx="11914910" cy="63656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nline Media 3" title="Nhức nhối nạn xâm hại trẻ em | VTV24">
            <a:hlinkClick r:id="" action="ppaction://media"/>
            <a:extLst>
              <a:ext uri="{FF2B5EF4-FFF2-40B4-BE49-F238E27FC236}">
                <a16:creationId xmlns:a16="http://schemas.microsoft.com/office/drawing/2014/main" id="{BC127AED-BB49-5E5D-C20A-A400134FD2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245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room&#10;&#10;Description automatically generated">
            <a:extLst>
              <a:ext uri="{FF2B5EF4-FFF2-40B4-BE49-F238E27FC236}">
                <a16:creationId xmlns:a16="http://schemas.microsoft.com/office/drawing/2014/main" id="{9F293B97-0B91-DA8D-6587-D5C234DAE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68826" y="246185"/>
            <a:ext cx="11654346" cy="6365629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text, table, indoor, toy&#10;&#10;Description automatically generated">
            <a:extLst>
              <a:ext uri="{FF2B5EF4-FFF2-40B4-BE49-F238E27FC236}">
                <a16:creationId xmlns:a16="http://schemas.microsoft.com/office/drawing/2014/main" id="{D6405FB3-9623-192C-68CC-BBEDB6046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99" y="2495383"/>
            <a:ext cx="7106765" cy="4362616"/>
          </a:xfrm>
          <a:prstGeom prst="rect">
            <a:avLst/>
          </a:prstGeom>
        </p:spPr>
      </p:pic>
      <p:sp>
        <p:nvSpPr>
          <p:cNvPr id="8" name="Hộp Văn bản 11">
            <a:extLst>
              <a:ext uri="{FF2B5EF4-FFF2-40B4-BE49-F238E27FC236}">
                <a16:creationId xmlns:a16="http://schemas.microsoft.com/office/drawing/2014/main" id="{AF78C2C1-A0EA-47B3-BDE2-6824E5ED4F50}"/>
              </a:ext>
            </a:extLst>
          </p:cNvPr>
          <p:cNvSpPr txBox="1"/>
          <p:nvPr/>
        </p:nvSpPr>
        <p:spPr>
          <a:xfrm>
            <a:off x="382951" y="815952"/>
            <a:ext cx="112009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Em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viết,vẽ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thông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điệp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tuyên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truyền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lợi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ích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phòng,tránh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xâm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hại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224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5257"/>
          </a:xfrm>
          <a:prstGeom prst="rect">
            <a:avLst/>
          </a:prstGeom>
        </p:spPr>
      </p:pic>
      <p:pic>
        <p:nvPicPr>
          <p:cNvPr id="3" name="Graphic 10">
            <a:extLst>
              <a:ext uri="{FF2B5EF4-FFF2-40B4-BE49-F238E27FC236}">
                <a16:creationId xmlns:a16="http://schemas.microsoft.com/office/drawing/2014/main" id="{86C9BB18-5DC0-B38A-61D0-6CFB230C6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4812" y="2404031"/>
            <a:ext cx="3545178" cy="37887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66534" y="2604794"/>
            <a:ext cx="4612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 LUẬN NHÓM 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71365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5257"/>
          </a:xfrm>
          <a:prstGeom prst="rect">
            <a:avLst/>
          </a:prstGeom>
        </p:spPr>
      </p:pic>
      <p:pic>
        <p:nvPicPr>
          <p:cNvPr id="3" name="Graphic 10">
            <a:extLst>
              <a:ext uri="{FF2B5EF4-FFF2-40B4-BE49-F238E27FC236}">
                <a16:creationId xmlns:a16="http://schemas.microsoft.com/office/drawing/2014/main" id="{86C9BB18-5DC0-B38A-61D0-6CFB230C6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4812" y="2404031"/>
            <a:ext cx="3545178" cy="37887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66534" y="2604794"/>
            <a:ext cx="4612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TRƯNG BÀY SẢN PHẨM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19654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room&#10;&#10;Description automatically generated">
            <a:extLst>
              <a:ext uri="{FF2B5EF4-FFF2-40B4-BE49-F238E27FC236}">
                <a16:creationId xmlns:a16="http://schemas.microsoft.com/office/drawing/2014/main" id="{9F293B97-0B91-DA8D-6587-D5C234DAE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38"/>
            <a:ext cx="12191999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7EE55E-27B3-426A-BB7B-C859FDF193B6}"/>
              </a:ext>
            </a:extLst>
          </p:cNvPr>
          <p:cNvSpPr/>
          <p:nvPr/>
        </p:nvSpPr>
        <p:spPr>
          <a:xfrm>
            <a:off x="138544" y="253354"/>
            <a:ext cx="11914910" cy="63656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962A53-9DC8-A7C1-78EA-606DAF1B3164}"/>
              </a:ext>
            </a:extLst>
          </p:cNvPr>
          <p:cNvSpPr txBox="1"/>
          <p:nvPr/>
        </p:nvSpPr>
        <p:spPr>
          <a:xfrm>
            <a:off x="1133475" y="1647825"/>
            <a:ext cx="976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CEAFD6-E5AB-90D6-4474-1F5CCD83C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21" y="562708"/>
            <a:ext cx="11848233" cy="511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54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6DFEC1-F05C-4EC8-9902-15A11D51D0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-1" y="4171948"/>
            <a:ext cx="12203217" cy="1323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54E7D4-611D-4516-8B0E-502019F8E4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217" y="5495386"/>
            <a:ext cx="12203217" cy="13626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8042E7-7005-46D9-8C17-E6F412E8CF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4815"/>
            <a:ext cx="12203217" cy="42467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44945A-B224-DAD3-A926-1F262EE9E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8337"/>
            <a:ext cx="12034547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11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room&#10;&#10;Description automatically generated">
            <a:extLst>
              <a:ext uri="{FF2B5EF4-FFF2-40B4-BE49-F238E27FC236}">
                <a16:creationId xmlns:a16="http://schemas.microsoft.com/office/drawing/2014/main" id="{9F293B97-0B91-DA8D-6587-D5C234DAE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7EE55E-27B3-426A-BB7B-C859FDF193B6}"/>
              </a:ext>
            </a:extLst>
          </p:cNvPr>
          <p:cNvSpPr/>
          <p:nvPr/>
        </p:nvSpPr>
        <p:spPr>
          <a:xfrm>
            <a:off x="138544" y="253354"/>
            <a:ext cx="11914910" cy="63656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7CB2E9-A6A7-44AB-BFE5-6EC851AC9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98" y="3324833"/>
            <a:ext cx="2866852" cy="3066004"/>
          </a:xfrm>
          <a:prstGeom prst="rect">
            <a:avLst/>
          </a:prstGeom>
        </p:spPr>
      </p:pic>
      <p:sp>
        <p:nvSpPr>
          <p:cNvPr id="20" name="Hình chữ nhật: Góc Tròn 1">
            <a:extLst>
              <a:ext uri="{FF2B5EF4-FFF2-40B4-BE49-F238E27FC236}">
                <a16:creationId xmlns:a16="http://schemas.microsoft.com/office/drawing/2014/main" id="{E98FA1D6-AC3A-473D-B4B6-953ED89E4141}"/>
              </a:ext>
            </a:extLst>
          </p:cNvPr>
          <p:cNvSpPr/>
          <p:nvPr/>
        </p:nvSpPr>
        <p:spPr>
          <a:xfrm>
            <a:off x="2360914" y="984763"/>
            <a:ext cx="7697485" cy="1767524"/>
          </a:xfrm>
          <a:custGeom>
            <a:avLst/>
            <a:gdLst>
              <a:gd name="connsiteX0" fmla="*/ 0 w 7697485"/>
              <a:gd name="connsiteY0" fmla="*/ 294593 h 1767524"/>
              <a:gd name="connsiteX1" fmla="*/ 294593 w 7697485"/>
              <a:gd name="connsiteY1" fmla="*/ 0 h 1767524"/>
              <a:gd name="connsiteX2" fmla="*/ 7402892 w 7697485"/>
              <a:gd name="connsiteY2" fmla="*/ 0 h 1767524"/>
              <a:gd name="connsiteX3" fmla="*/ 7697485 w 7697485"/>
              <a:gd name="connsiteY3" fmla="*/ 294593 h 1767524"/>
              <a:gd name="connsiteX4" fmla="*/ 7697485 w 7697485"/>
              <a:gd name="connsiteY4" fmla="*/ 1472931 h 1767524"/>
              <a:gd name="connsiteX5" fmla="*/ 7402892 w 7697485"/>
              <a:gd name="connsiteY5" fmla="*/ 1767524 h 1767524"/>
              <a:gd name="connsiteX6" fmla="*/ 294593 w 7697485"/>
              <a:gd name="connsiteY6" fmla="*/ 1767524 h 1767524"/>
              <a:gd name="connsiteX7" fmla="*/ 0 w 7697485"/>
              <a:gd name="connsiteY7" fmla="*/ 1472931 h 1767524"/>
              <a:gd name="connsiteX8" fmla="*/ 0 w 7697485"/>
              <a:gd name="connsiteY8" fmla="*/ 294593 h 17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97485" h="1767524" fill="none" extrusionOk="0">
                <a:moveTo>
                  <a:pt x="0" y="294593"/>
                </a:moveTo>
                <a:cubicBezTo>
                  <a:pt x="281" y="139500"/>
                  <a:pt x="139167" y="12207"/>
                  <a:pt x="294593" y="0"/>
                </a:cubicBezTo>
                <a:cubicBezTo>
                  <a:pt x="3166520" y="72427"/>
                  <a:pt x="6648928" y="61419"/>
                  <a:pt x="7402892" y="0"/>
                </a:cubicBezTo>
                <a:cubicBezTo>
                  <a:pt x="7563527" y="-14210"/>
                  <a:pt x="7680955" y="126894"/>
                  <a:pt x="7697485" y="294593"/>
                </a:cubicBezTo>
                <a:cubicBezTo>
                  <a:pt x="7714242" y="738100"/>
                  <a:pt x="7614120" y="1068743"/>
                  <a:pt x="7697485" y="1472931"/>
                </a:cubicBezTo>
                <a:cubicBezTo>
                  <a:pt x="7702495" y="1610204"/>
                  <a:pt x="7550874" y="1751026"/>
                  <a:pt x="7402892" y="1767524"/>
                </a:cubicBezTo>
                <a:cubicBezTo>
                  <a:pt x="3954282" y="1797351"/>
                  <a:pt x="3110218" y="1688218"/>
                  <a:pt x="294593" y="1767524"/>
                </a:cubicBezTo>
                <a:cubicBezTo>
                  <a:pt x="135733" y="1767090"/>
                  <a:pt x="-21833" y="1639947"/>
                  <a:pt x="0" y="1472931"/>
                </a:cubicBezTo>
                <a:cubicBezTo>
                  <a:pt x="51634" y="1068634"/>
                  <a:pt x="-31415" y="481486"/>
                  <a:pt x="0" y="294593"/>
                </a:cubicBezTo>
                <a:close/>
              </a:path>
              <a:path w="7697485" h="1767524" stroke="0" extrusionOk="0">
                <a:moveTo>
                  <a:pt x="0" y="294593"/>
                </a:moveTo>
                <a:cubicBezTo>
                  <a:pt x="15800" y="136201"/>
                  <a:pt x="137831" y="12369"/>
                  <a:pt x="294593" y="0"/>
                </a:cubicBezTo>
                <a:cubicBezTo>
                  <a:pt x="2617291" y="123000"/>
                  <a:pt x="6171748" y="-96860"/>
                  <a:pt x="7402892" y="0"/>
                </a:cubicBezTo>
                <a:cubicBezTo>
                  <a:pt x="7561499" y="-3119"/>
                  <a:pt x="7706008" y="114711"/>
                  <a:pt x="7697485" y="294593"/>
                </a:cubicBezTo>
                <a:cubicBezTo>
                  <a:pt x="7666285" y="762169"/>
                  <a:pt x="7690154" y="947657"/>
                  <a:pt x="7697485" y="1472931"/>
                </a:cubicBezTo>
                <a:cubicBezTo>
                  <a:pt x="7668624" y="1646086"/>
                  <a:pt x="7562471" y="1767013"/>
                  <a:pt x="7402892" y="1767524"/>
                </a:cubicBezTo>
                <a:cubicBezTo>
                  <a:pt x="5708688" y="1606817"/>
                  <a:pt x="2771918" y="1807191"/>
                  <a:pt x="294593" y="1767524"/>
                </a:cubicBezTo>
                <a:cubicBezTo>
                  <a:pt x="119341" y="1764989"/>
                  <a:pt x="-13649" y="1629447"/>
                  <a:pt x="0" y="1472931"/>
                </a:cubicBezTo>
                <a:cubicBezTo>
                  <a:pt x="91801" y="1149099"/>
                  <a:pt x="66706" y="684955"/>
                  <a:pt x="0" y="294593"/>
                </a:cubicBezTo>
                <a:close/>
              </a:path>
            </a:pathLst>
          </a:custGeom>
          <a:solidFill>
            <a:srgbClr val="FFFF99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srgbClr val="FF0000"/>
                </a:solidFill>
              </a:rPr>
              <a:t>Em </a:t>
            </a:r>
            <a:r>
              <a:rPr lang="en-US" sz="5400" b="1" dirty="0" err="1">
                <a:solidFill>
                  <a:srgbClr val="FF0000"/>
                </a:solidFill>
              </a:rPr>
              <a:t>hãy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nêu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cảm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nhận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về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bài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hát</a:t>
            </a:r>
            <a:r>
              <a:rPr lang="en-US" sz="5400" b="1" dirty="0">
                <a:solidFill>
                  <a:srgbClr val="FF0000"/>
                </a:solidFill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Hình chữ nhật: Góc Tròn 1">
            <a:extLst>
              <a:ext uri="{FF2B5EF4-FFF2-40B4-BE49-F238E27FC236}">
                <a16:creationId xmlns:a16="http://schemas.microsoft.com/office/drawing/2014/main" id="{CACCC9E4-88B5-3B66-E1AC-7F5F642AD210}"/>
              </a:ext>
            </a:extLst>
          </p:cNvPr>
          <p:cNvSpPr/>
          <p:nvPr/>
        </p:nvSpPr>
        <p:spPr>
          <a:xfrm>
            <a:off x="3846814" y="3375538"/>
            <a:ext cx="7697485" cy="1767524"/>
          </a:xfrm>
          <a:custGeom>
            <a:avLst/>
            <a:gdLst>
              <a:gd name="connsiteX0" fmla="*/ 0 w 7697485"/>
              <a:gd name="connsiteY0" fmla="*/ 294593 h 1767524"/>
              <a:gd name="connsiteX1" fmla="*/ 294593 w 7697485"/>
              <a:gd name="connsiteY1" fmla="*/ 0 h 1767524"/>
              <a:gd name="connsiteX2" fmla="*/ 7402892 w 7697485"/>
              <a:gd name="connsiteY2" fmla="*/ 0 h 1767524"/>
              <a:gd name="connsiteX3" fmla="*/ 7697485 w 7697485"/>
              <a:gd name="connsiteY3" fmla="*/ 294593 h 1767524"/>
              <a:gd name="connsiteX4" fmla="*/ 7697485 w 7697485"/>
              <a:gd name="connsiteY4" fmla="*/ 1472931 h 1767524"/>
              <a:gd name="connsiteX5" fmla="*/ 7402892 w 7697485"/>
              <a:gd name="connsiteY5" fmla="*/ 1767524 h 1767524"/>
              <a:gd name="connsiteX6" fmla="*/ 294593 w 7697485"/>
              <a:gd name="connsiteY6" fmla="*/ 1767524 h 1767524"/>
              <a:gd name="connsiteX7" fmla="*/ 0 w 7697485"/>
              <a:gd name="connsiteY7" fmla="*/ 1472931 h 1767524"/>
              <a:gd name="connsiteX8" fmla="*/ 0 w 7697485"/>
              <a:gd name="connsiteY8" fmla="*/ 294593 h 17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97485" h="1767524" fill="none" extrusionOk="0">
                <a:moveTo>
                  <a:pt x="0" y="294593"/>
                </a:moveTo>
                <a:cubicBezTo>
                  <a:pt x="281" y="139500"/>
                  <a:pt x="139167" y="12207"/>
                  <a:pt x="294593" y="0"/>
                </a:cubicBezTo>
                <a:cubicBezTo>
                  <a:pt x="3166520" y="72427"/>
                  <a:pt x="6648928" y="61419"/>
                  <a:pt x="7402892" y="0"/>
                </a:cubicBezTo>
                <a:cubicBezTo>
                  <a:pt x="7563527" y="-14210"/>
                  <a:pt x="7680955" y="126894"/>
                  <a:pt x="7697485" y="294593"/>
                </a:cubicBezTo>
                <a:cubicBezTo>
                  <a:pt x="7714242" y="738100"/>
                  <a:pt x="7614120" y="1068743"/>
                  <a:pt x="7697485" y="1472931"/>
                </a:cubicBezTo>
                <a:cubicBezTo>
                  <a:pt x="7702495" y="1610204"/>
                  <a:pt x="7550874" y="1751026"/>
                  <a:pt x="7402892" y="1767524"/>
                </a:cubicBezTo>
                <a:cubicBezTo>
                  <a:pt x="3954282" y="1797351"/>
                  <a:pt x="3110218" y="1688218"/>
                  <a:pt x="294593" y="1767524"/>
                </a:cubicBezTo>
                <a:cubicBezTo>
                  <a:pt x="135733" y="1767090"/>
                  <a:pt x="-21833" y="1639947"/>
                  <a:pt x="0" y="1472931"/>
                </a:cubicBezTo>
                <a:cubicBezTo>
                  <a:pt x="51634" y="1068634"/>
                  <a:pt x="-31415" y="481486"/>
                  <a:pt x="0" y="294593"/>
                </a:cubicBezTo>
                <a:close/>
              </a:path>
              <a:path w="7697485" h="1767524" stroke="0" extrusionOk="0">
                <a:moveTo>
                  <a:pt x="0" y="294593"/>
                </a:moveTo>
                <a:cubicBezTo>
                  <a:pt x="15800" y="136201"/>
                  <a:pt x="137831" y="12369"/>
                  <a:pt x="294593" y="0"/>
                </a:cubicBezTo>
                <a:cubicBezTo>
                  <a:pt x="2617291" y="123000"/>
                  <a:pt x="6171748" y="-96860"/>
                  <a:pt x="7402892" y="0"/>
                </a:cubicBezTo>
                <a:cubicBezTo>
                  <a:pt x="7561499" y="-3119"/>
                  <a:pt x="7706008" y="114711"/>
                  <a:pt x="7697485" y="294593"/>
                </a:cubicBezTo>
                <a:cubicBezTo>
                  <a:pt x="7666285" y="762169"/>
                  <a:pt x="7690154" y="947657"/>
                  <a:pt x="7697485" y="1472931"/>
                </a:cubicBezTo>
                <a:cubicBezTo>
                  <a:pt x="7668624" y="1646086"/>
                  <a:pt x="7562471" y="1767013"/>
                  <a:pt x="7402892" y="1767524"/>
                </a:cubicBezTo>
                <a:cubicBezTo>
                  <a:pt x="5708688" y="1606817"/>
                  <a:pt x="2771918" y="1807191"/>
                  <a:pt x="294593" y="1767524"/>
                </a:cubicBezTo>
                <a:cubicBezTo>
                  <a:pt x="119341" y="1764989"/>
                  <a:pt x="-13649" y="1629447"/>
                  <a:pt x="0" y="1472931"/>
                </a:cubicBezTo>
                <a:cubicBezTo>
                  <a:pt x="91801" y="1149099"/>
                  <a:pt x="66706" y="684955"/>
                  <a:pt x="0" y="294593"/>
                </a:cubicBezTo>
                <a:close/>
              </a:path>
            </a:pathLst>
          </a:custGeom>
          <a:solidFill>
            <a:srgbClr val="FFFF99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dirty="0" err="1">
                <a:solidFill>
                  <a:srgbClr val="FF0000"/>
                </a:solidFill>
              </a:rPr>
              <a:t>Xâm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hại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trẻ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em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có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tác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hại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 ?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25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4259C7E-C200-8DEB-ED94-FDB3709635F6}"/>
              </a:ext>
            </a:extLst>
          </p:cNvPr>
          <p:cNvSpPr txBox="1">
            <a:spLocks/>
          </p:cNvSpPr>
          <p:nvPr/>
        </p:nvSpPr>
        <p:spPr>
          <a:xfrm>
            <a:off x="-130629" y="2860337"/>
            <a:ext cx="12453257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9: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Em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nhận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biểu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xâm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hại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F43A5-ABC8-3B02-EE54-647D26DC3E6A}"/>
              </a:ext>
            </a:extLst>
          </p:cNvPr>
          <p:cNvSpPr txBox="1"/>
          <p:nvPr/>
        </p:nvSpPr>
        <p:spPr>
          <a:xfrm>
            <a:off x="1307277" y="1700789"/>
            <a:ext cx="10257705" cy="780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Chủ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7: PHÒNG,TRÁNH XÂM HẠI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6DC4BA-35BE-9696-1BB4-0A6ACA83DF89}"/>
              </a:ext>
            </a:extLst>
          </p:cNvPr>
          <p:cNvSpPr txBox="1">
            <a:spLocks/>
          </p:cNvSpPr>
          <p:nvPr/>
        </p:nvSpPr>
        <p:spPr>
          <a:xfrm>
            <a:off x="8079699" y="17686"/>
            <a:ext cx="4005683" cy="7168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Lịch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sử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Địa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lí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044291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toys in front of a chalkboard&#10;&#10;Description automatically generated with medium confidence">
            <a:extLst>
              <a:ext uri="{FF2B5EF4-FFF2-40B4-BE49-F238E27FC236}">
                <a16:creationId xmlns:a16="http://schemas.microsoft.com/office/drawing/2014/main" id="{4E801F27-B865-9C62-2652-B1B57754B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65F3B4-CB5E-EFD6-54D4-CD5B3A7E0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521" y="1382586"/>
            <a:ext cx="4639458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550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room&#10;&#10;Description automatically generated">
            <a:extLst>
              <a:ext uri="{FF2B5EF4-FFF2-40B4-BE49-F238E27FC236}">
                <a16:creationId xmlns:a16="http://schemas.microsoft.com/office/drawing/2014/main" id="{9F293B97-0B91-DA8D-6587-D5C234DAE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38"/>
            <a:ext cx="12191999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7EE55E-27B3-426A-BB7B-C859FDF193B6}"/>
              </a:ext>
            </a:extLst>
          </p:cNvPr>
          <p:cNvSpPr/>
          <p:nvPr/>
        </p:nvSpPr>
        <p:spPr>
          <a:xfrm>
            <a:off x="138544" y="253354"/>
            <a:ext cx="11914910" cy="63656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70AE3B-5D75-A6CE-1305-CB181A7EF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5" y="239017"/>
            <a:ext cx="11914910" cy="63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6494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room&#10;&#10;Description automatically generated">
            <a:extLst>
              <a:ext uri="{FF2B5EF4-FFF2-40B4-BE49-F238E27FC236}">
                <a16:creationId xmlns:a16="http://schemas.microsoft.com/office/drawing/2014/main" id="{9F293B97-0B91-DA8D-6587-D5C234DAE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38"/>
            <a:ext cx="12191999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7EE55E-27B3-426A-BB7B-C859FDF193B6}"/>
              </a:ext>
            </a:extLst>
          </p:cNvPr>
          <p:cNvSpPr/>
          <p:nvPr/>
        </p:nvSpPr>
        <p:spPr>
          <a:xfrm>
            <a:off x="138544" y="253354"/>
            <a:ext cx="11914910" cy="63656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9BF680-CF02-90F8-AD15-E37B795C6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5" y="253354"/>
            <a:ext cx="11766240" cy="657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1024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room&#10;&#10;Description automatically generated">
            <a:extLst>
              <a:ext uri="{FF2B5EF4-FFF2-40B4-BE49-F238E27FC236}">
                <a16:creationId xmlns:a16="http://schemas.microsoft.com/office/drawing/2014/main" id="{9F293B97-0B91-DA8D-6587-D5C234DAE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38"/>
            <a:ext cx="12191999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7EE55E-27B3-426A-BB7B-C859FDF193B6}"/>
              </a:ext>
            </a:extLst>
          </p:cNvPr>
          <p:cNvSpPr/>
          <p:nvPr/>
        </p:nvSpPr>
        <p:spPr>
          <a:xfrm>
            <a:off x="138544" y="253354"/>
            <a:ext cx="11914910" cy="63656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7627D4-2444-3708-3247-902BF3343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3" y="457200"/>
            <a:ext cx="11914909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1575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room&#10;&#10;Description automatically generated">
            <a:extLst>
              <a:ext uri="{FF2B5EF4-FFF2-40B4-BE49-F238E27FC236}">
                <a16:creationId xmlns:a16="http://schemas.microsoft.com/office/drawing/2014/main" id="{9F293B97-0B91-DA8D-6587-D5C234DAE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38"/>
            <a:ext cx="12191999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7EE55E-27B3-426A-BB7B-C859FDF193B6}"/>
              </a:ext>
            </a:extLst>
          </p:cNvPr>
          <p:cNvSpPr/>
          <p:nvPr/>
        </p:nvSpPr>
        <p:spPr>
          <a:xfrm>
            <a:off x="138544" y="253354"/>
            <a:ext cx="11914910" cy="63656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BD0CA8-F81F-D8A7-4E28-794F7B03D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8" y="253354"/>
            <a:ext cx="11095892" cy="61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5248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rt Subject for Elementary - 1st Grade: Theater by Slidesgo">
  <a:themeElements>
    <a:clrScheme name="Simple Light">
      <a:dk1>
        <a:srgbClr val="39354D"/>
      </a:dk1>
      <a:lt1>
        <a:srgbClr val="FFFFFF"/>
      </a:lt1>
      <a:dk2>
        <a:srgbClr val="6A1C1C"/>
      </a:dk2>
      <a:lt2>
        <a:srgbClr val="C23233"/>
      </a:lt2>
      <a:accent1>
        <a:srgbClr val="F8A967"/>
      </a:accent1>
      <a:accent2>
        <a:srgbClr val="AC6C36"/>
      </a:accent2>
      <a:accent3>
        <a:srgbClr val="474747"/>
      </a:accent3>
      <a:accent4>
        <a:srgbClr val="8EB1B3"/>
      </a:accent4>
      <a:accent5>
        <a:srgbClr val="616C99"/>
      </a:accent5>
      <a:accent6>
        <a:srgbClr val="FFE89A"/>
      </a:accent6>
      <a:hlink>
        <a:srgbClr val="FFFFFF"/>
      </a:hlink>
      <a:folHlink>
        <a:srgbClr val="0097A7"/>
      </a:folHlink>
    </a:clrScheme>
    <a:fontScheme name="10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211</Words>
  <Application>Microsoft Office PowerPoint</Application>
  <PresentationFormat>Widescreen</PresentationFormat>
  <Paragraphs>19</Paragraphs>
  <Slides>25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Chewy</vt:lpstr>
      <vt:lpstr>Quicksand</vt:lpstr>
      <vt:lpstr>UTM Avo</vt:lpstr>
      <vt:lpstr>Art Subject for Elementary - 1st Grade: Theater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/>
  <dc:description>9Slide.vn</dc:description>
  <cp:lastModifiedBy/>
  <cp:revision>1</cp:revision>
  <dcterms:created xsi:type="dcterms:W3CDTF">2023-10-29T11:16:59Z</dcterms:created>
  <dcterms:modified xsi:type="dcterms:W3CDTF">2024-08-09T17:04:44Z</dcterms:modified>
  <cp:category>9Slide.vn</cp:category>
</cp:coreProperties>
</file>