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2" r:id="rId17"/>
    <p:sldId id="273" r:id="rId18"/>
    <p:sldId id="275" r:id="rId19"/>
    <p:sldId id="277" r:id="rId20"/>
    <p:sldId id="276" r:id="rId21"/>
    <p:sldId id="278" r:id="rId22"/>
    <p:sldId id="279" r:id="rId23"/>
    <p:sldId id="280" r:id="rId24"/>
    <p:sldId id="282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84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FBF1-CC82-4E30-86CC-22F1AAF2C9A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C5BEC-6ADF-410E-8C85-07A9CA28D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1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63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38BCE-16B3-4AAF-A098-D246D24CD650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84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vi-VN" altLang="zh-CN" dirty="0" smtClean="0"/>
              <a:t> Nguyễn</a:t>
            </a:r>
            <a:r>
              <a:rPr lang="vi-VN" altLang="zh-CN" baseline="0" dirty="0" smtClean="0"/>
              <a:t> Thị Nhung- GV trường Tiểu học Ninh Hòa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75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DB313-A234-445A-9528-60B9855136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CE45CC9-D280-4F5A-9999-EF48C9314796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285F2FF-744F-4236-A013-B8DA982ED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ds3djOPEQo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563708-0776-4076-A940-BF5C7287EF01}"/>
              </a:ext>
            </a:extLst>
          </p:cNvPr>
          <p:cNvSpPr txBox="1"/>
          <p:nvPr/>
        </p:nvSpPr>
        <p:spPr>
          <a:xfrm>
            <a:off x="161764" y="1553619"/>
            <a:ext cx="882047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vi-VN" sz="4000" b="1" kern="0" dirty="0" smtClean="0">
              <a:solidFill>
                <a:srgbClr val="FF0000"/>
              </a:solidFill>
              <a:effectLst/>
              <a:latin typeface="AV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4000" b="1" kern="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Chào mừng quý thầy cô giáo và các em đến với tiết học môn Đạo đức </a:t>
            </a: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4000" b="1" kern="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vi-VN" sz="3600" b="1" kern="0" dirty="0" smtClean="0">
              <a:solidFill>
                <a:srgbClr val="FF0000"/>
              </a:solidFill>
              <a:effectLst/>
              <a:latin typeface="AV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1)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vi-VN" sz="3600" b="1" kern="0" dirty="0" smtClean="0">
              <a:solidFill>
                <a:srgbClr val="FF0000"/>
              </a:solidFill>
              <a:effectLst/>
              <a:latin typeface="AV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nl-NL" sz="3600" b="1" kern="0" dirty="0" smtClean="0">
              <a:solidFill>
                <a:srgbClr val="FF0000"/>
              </a:solidFill>
              <a:effectLst/>
              <a:latin typeface="AV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E010D516-7036-46BA-9745-014692A07326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0"/>
            <a:ext cx="2438400" cy="1981200"/>
            <a:chOff x="2928" y="384"/>
            <a:chExt cx="1789" cy="1403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DF0BF43D-61AF-49FC-A21D-2297455F69F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61" y="638"/>
              <a:ext cx="937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vi-VN" altLang="vi-VN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9FCE3F0A-42CD-495C-858D-876BBBB1FE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2" y="893"/>
              <a:ext cx="182" cy="12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vi-VN" altLang="vi-VN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61514783-7E3F-436D-89BD-0D10304FB422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3840" y="1098"/>
              <a:ext cx="556" cy="99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4A71A1C4-BAFE-4A43-8C83-5A6C370F8E84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4251" y="1391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074A53F5-4B20-4B11-A101-79CC009C1051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3878" y="1028"/>
              <a:ext cx="586" cy="111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10160A8C-480C-441A-8BED-9EDED6D25401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4359" y="1282"/>
              <a:ext cx="315" cy="174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1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DA7C6C14-B837-4687-B5EC-8874399C764B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3889" y="967"/>
              <a:ext cx="560" cy="9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F3F15883-C4A6-421B-B799-8B9B17C75A66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2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3D5BFAE6-F581-4C8A-B15B-AFE8A0263497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5DDB42D9-FF71-4216-8580-B8DEFED61612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4405" y="1033"/>
              <a:ext cx="291" cy="17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2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1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845C0EDE-6418-4C3A-88A4-1D1CCA129834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3908" y="833"/>
              <a:ext cx="499" cy="100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CF1032B3-9B3B-4113-8AE5-E4067FA452DE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4396" y="887"/>
              <a:ext cx="263" cy="157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3814A35E-02E2-4693-A795-4D1217158B3E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1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4D402935-6EF2-4D02-994A-03BC0844C876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4367" y="785"/>
              <a:ext cx="24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9076F273-3865-4915-A490-3BAC6BC77064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3901" y="740"/>
              <a:ext cx="397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005CE44D-907F-4052-953F-8173EFC77D05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CB5A38B3-5608-4A49-81DD-4A0A298C57AA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234" y="1138"/>
              <a:ext cx="555" cy="100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="" xmlns:a16="http://schemas.microsoft.com/office/drawing/2014/main" id="{20B6FF96-27C8-4C1E-8F02-82DBA04218F0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3BA647DF-5F0B-4602-86A6-762DCC113E54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3160" y="1086"/>
              <a:ext cx="586" cy="111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395C8CB1-0A3B-4771-8EAD-1D62D28D92CB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2950" y="1338"/>
              <a:ext cx="314" cy="172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1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85259ABA-BEA6-49C8-9AAD-D86AB9EF2992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435866BB-8AD6-4E7A-A919-03C68DC83BD9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2935" y="1215"/>
              <a:ext cx="296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2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3D83C5AD-14EC-405E-A32E-65AE23AE1A87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="" xmlns:a16="http://schemas.microsoft.com/office/drawing/2014/main" id="{7FC18DC2-27CD-4054-BD19-9DEF6051BFCD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2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1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E7E85193-EB3E-48B8-BFDA-24F035C10907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="" xmlns:a16="http://schemas.microsoft.com/office/drawing/2014/main" id="{908566A8-6CEE-4794-84D5-32F38805D79A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2959" y="943"/>
              <a:ext cx="268" cy="16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="" xmlns:a16="http://schemas.microsoft.com/office/drawing/2014/main" id="{2A6A1704-5B9C-4AE8-AEE0-84A390EBF697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1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="" xmlns:a16="http://schemas.microsoft.com/office/drawing/2014/main" id="{EF8C622C-23A8-478E-B74D-3242D4572B11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="" xmlns:a16="http://schemas.microsoft.com/office/drawing/2014/main" id="{FBECC376-F260-41A9-8341-339A4B58992F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324" y="797"/>
              <a:ext cx="399" cy="7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="" xmlns:a16="http://schemas.microsoft.com/office/drawing/2014/main" id="{24D31128-5E46-4924-B74C-811356326C9B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="" xmlns:a16="http://schemas.microsoft.com/office/drawing/2014/main" id="{65B9C521-B512-473C-82D1-316C07D1A0A5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="" xmlns:a16="http://schemas.microsoft.com/office/drawing/2014/main" id="{13065F9A-125F-45E0-8EAE-F9C786F78ABE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="" xmlns:a16="http://schemas.microsoft.com/office/drawing/2014/main" id="{B2ECC5E8-7B18-41C5-B658-46B8F0355325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394" y="745"/>
              <a:ext cx="395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="" xmlns:a16="http://schemas.microsoft.com/office/drawing/2014/main" id="{BB8301B0-1C6E-40D4-A3DE-D779C70E2702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="" xmlns:a16="http://schemas.microsoft.com/office/drawing/2014/main" id="{7391BFBF-5E57-4A1C-9881-717C3857AA7D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433" y="700"/>
              <a:ext cx="406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="" xmlns:a16="http://schemas.microsoft.com/office/drawing/2014/main" id="{F07B6453-BC60-4D93-8301-A88F2D2721F4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="" xmlns:a16="http://schemas.microsoft.com/office/drawing/2014/main" id="{C630D007-A1FA-4EFE-9D15-AF7D4A8B5377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519" y="684"/>
              <a:ext cx="353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812D2A96-FFC1-49D1-B04D-A2A6CBFABBD7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438" y="446"/>
              <a:ext cx="191" cy="11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="" xmlns:a16="http://schemas.microsoft.com/office/drawing/2014/main" id="{47469715-AAD1-437F-9DC1-0646AD6B157A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7D99CBFE-A121-4597-8779-6B3FC8C1B1F8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40" y="422"/>
              <a:ext cx="183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="" xmlns:a16="http://schemas.microsoft.com/office/drawing/2014/main" id="{D17DACB0-9469-4467-A977-73333F5663C7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3864" y="706"/>
              <a:ext cx="398" cy="7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="" xmlns:a16="http://schemas.microsoft.com/office/drawing/2014/main" id="{0BB48E5F-2E86-4145-8D89-6D5936FD0A4D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="" xmlns:a16="http://schemas.microsoft.com/office/drawing/2014/main" id="{6DC28DC3-A24F-40A0-B2FA-113028A38A0E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3819" y="681"/>
              <a:ext cx="397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="" xmlns:a16="http://schemas.microsoft.com/office/drawing/2014/main" id="{1C9839A9-E347-40D3-B44A-1175508A9772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="" xmlns:a16="http://schemas.microsoft.com/office/drawing/2014/main" id="{06DC8875-4655-4563-BBD1-18C297CECFF4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2" y="689"/>
              <a:ext cx="332" cy="4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="" xmlns:a16="http://schemas.microsoft.com/office/drawing/2014/main" id="{D9BE150E-48A5-4A5F-B564-281D2F596358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7" y="451"/>
              <a:ext cx="181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="" xmlns:a16="http://schemas.microsoft.com/office/drawing/2014/main" id="{E3B6D60F-6014-4558-B9A7-57B24690DD8B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715" y="675"/>
              <a:ext cx="343" cy="63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="" xmlns:a16="http://schemas.microsoft.com/office/drawing/2014/main" id="{CFAE3E9E-8565-4260-9948-C604D7472414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927" y="432"/>
              <a:ext cx="182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="" xmlns:a16="http://schemas.microsoft.com/office/drawing/2014/main" id="{E25A1801-A75D-4217-98C2-F69111BE1820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3758" y="671"/>
              <a:ext cx="373" cy="83"/>
            </a:xfrm>
            <a:custGeom>
              <a:avLst/>
              <a:gdLst>
                <a:gd name="T0" fmla="*/ 0 w 2736"/>
                <a:gd name="T1" fmla="*/ 1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="" xmlns:a16="http://schemas.microsoft.com/office/drawing/2014/main" id="{08700243-5A29-4F88-B8B0-5CB5AD0EB80D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1 h 791"/>
                <a:gd name="T10" fmla="*/ 0 w 1769"/>
                <a:gd name="T11" fmla="*/ 1 h 791"/>
                <a:gd name="T12" fmla="*/ 0 w 1769"/>
                <a:gd name="T13" fmla="*/ 1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="" xmlns:a16="http://schemas.microsoft.com/office/drawing/2014/main" id="{4D9C3C94-E296-4095-AEEF-337C5615DFBB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="" xmlns:a16="http://schemas.microsoft.com/office/drawing/2014/main" id="{C82C4483-DCA2-445B-B08D-88A680F299BC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810" y="449"/>
              <a:ext cx="163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="" xmlns:a16="http://schemas.microsoft.com/office/drawing/2014/main" id="{AFE6ADD5-5B04-4660-B910-C1F2AB8B60FA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281" y="1175"/>
              <a:ext cx="552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="" xmlns:a16="http://schemas.microsoft.com/office/drawing/2014/main" id="{C8D44069-EB7B-4DEB-A1EF-91E57D0F19F4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186" y="1509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="" xmlns:a16="http://schemas.microsoft.com/office/drawing/2014/main" id="{2B8E6F20-514B-4C09-B0ED-DB7727E94202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="" xmlns:a16="http://schemas.microsoft.com/office/drawing/2014/main" id="{FA18959E-7D77-4618-BBCF-B5A04434AA5D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6" y="1550"/>
              <a:ext cx="272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="" xmlns:a16="http://schemas.microsoft.com/office/drawing/2014/main" id="{FFD6A4E4-4688-49B4-9751-1EE938DE090D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="" xmlns:a16="http://schemas.microsoft.com/office/drawing/2014/main" id="{C217EE67-3D3F-4226-AD22-974FE5D6C6DC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="" xmlns:a16="http://schemas.microsoft.com/office/drawing/2014/main" id="{D9BF6F31-2486-4695-B13B-1D93165744F0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3801" y="1159"/>
              <a:ext cx="555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="" xmlns:a16="http://schemas.microsoft.com/office/drawing/2014/main" id="{8CEE7093-4B0D-4882-AE67-70FC48F973D8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4165" y="1479"/>
              <a:ext cx="299" cy="16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="" xmlns:a16="http://schemas.microsoft.com/office/drawing/2014/main" id="{3C2E50CF-EED6-44BF-A91A-1FEAFE7D4EE7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="" xmlns:a16="http://schemas.microsoft.com/office/drawing/2014/main" id="{A6B4461B-31B0-4337-86BA-77069FBF2675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4046" y="1544"/>
              <a:ext cx="289" cy="14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="" xmlns:a16="http://schemas.microsoft.com/office/drawing/2014/main" id="{4A7C9DDC-824E-4342-8E87-A2D805316EF5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706" y="1232"/>
              <a:ext cx="516" cy="80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4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="" xmlns:a16="http://schemas.microsoft.com/office/drawing/2014/main" id="{9A6C1B4E-0433-4162-B2B9-611451576317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921" y="1589"/>
              <a:ext cx="281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="" xmlns:a16="http://schemas.microsoft.com/office/drawing/2014/main" id="{752FD22D-7664-4808-AC32-64354F40FCBE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665" y="1252"/>
              <a:ext cx="476" cy="80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="" xmlns:a16="http://schemas.microsoft.com/office/drawing/2014/main" id="{125B579E-2BE1-4DDE-8457-89F8FC778A6A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="" xmlns:a16="http://schemas.microsoft.com/office/drawing/2014/main" id="{8C38E8F5-C143-4B53-AB88-2D7AB435C5CB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573" y="1268"/>
              <a:ext cx="462" cy="6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="" xmlns:a16="http://schemas.microsoft.com/office/drawing/2014/main" id="{FEBDCDE2-2EE5-4CD8-A9D6-B646132AC430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615" y="1599"/>
              <a:ext cx="254" cy="9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="" xmlns:a16="http://schemas.microsoft.com/office/drawing/2014/main" id="{3B4AEB3F-C62E-49E8-BEC8-DF3575C1082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1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2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3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="" xmlns:a16="http://schemas.microsoft.com/office/drawing/2014/main" id="{6128BBF6-602A-4671-AE93-DE65F0250221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5" name="Arc 74">
              <a:extLst>
                <a:ext uri="{FF2B5EF4-FFF2-40B4-BE49-F238E27FC236}">
                  <a16:creationId xmlns="" xmlns:a16="http://schemas.microsoft.com/office/drawing/2014/main" id="{72CD3D76-1ABA-4877-8224-BB49D13C5F9B}"/>
                </a:ext>
              </a:extLst>
            </p:cNvPr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6" name="Arc 75">
              <a:extLst>
                <a:ext uri="{FF2B5EF4-FFF2-40B4-BE49-F238E27FC236}">
                  <a16:creationId xmlns="" xmlns:a16="http://schemas.microsoft.com/office/drawing/2014/main" id="{BAC35607-BEEA-435F-8292-7922E6856378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7" name="Arc 76">
              <a:extLst>
                <a:ext uri="{FF2B5EF4-FFF2-40B4-BE49-F238E27FC236}">
                  <a16:creationId xmlns="" xmlns:a16="http://schemas.microsoft.com/office/drawing/2014/main" id="{2423091D-AEB5-45AA-9FD4-5ECA75364DD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53" y="902"/>
              <a:ext cx="655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7D668B49-AB8F-4578-A974-D44E736B1BA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9" name="Arc 78">
              <a:extLst>
                <a:ext uri="{FF2B5EF4-FFF2-40B4-BE49-F238E27FC236}">
                  <a16:creationId xmlns="" xmlns:a16="http://schemas.microsoft.com/office/drawing/2014/main" id="{2207DB7B-19D1-4B57-AA6C-1DC5A7B14C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46" y="870"/>
              <a:ext cx="125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0" name="Arc 79">
              <a:extLst>
                <a:ext uri="{FF2B5EF4-FFF2-40B4-BE49-F238E27FC236}">
                  <a16:creationId xmlns="" xmlns:a16="http://schemas.microsoft.com/office/drawing/2014/main" id="{D13BCD5F-258F-45B6-A434-EB4412CD69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1" name="Arc 80">
              <a:extLst>
                <a:ext uri="{FF2B5EF4-FFF2-40B4-BE49-F238E27FC236}">
                  <a16:creationId xmlns="" xmlns:a16="http://schemas.microsoft.com/office/drawing/2014/main" id="{19E24337-077B-46C1-86F1-978999A4C1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="" xmlns:a16="http://schemas.microsoft.com/office/drawing/2014/main" id="{57ABE51B-B121-4DDB-91A6-D9C92EC1B5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96" y="1236"/>
              <a:ext cx="154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1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2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3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="" xmlns:a16="http://schemas.microsoft.com/office/drawing/2014/main" id="{14CAA8A7-6470-44E7-AA8F-8E70B6856DD3}"/>
                </a:ext>
              </a:extLst>
            </p:cNvPr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4" name="Arc 83">
              <a:extLst>
                <a:ext uri="{FF2B5EF4-FFF2-40B4-BE49-F238E27FC236}">
                  <a16:creationId xmlns="" xmlns:a16="http://schemas.microsoft.com/office/drawing/2014/main" id="{50B8CE55-3C7E-439D-B612-94C6D4EA268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5" name="Arc 84">
              <a:extLst>
                <a:ext uri="{FF2B5EF4-FFF2-40B4-BE49-F238E27FC236}">
                  <a16:creationId xmlns="" xmlns:a16="http://schemas.microsoft.com/office/drawing/2014/main" id="{E7994806-A8C1-40E7-85C8-5C604CF2030C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6" name="Arc 85">
              <a:extLst>
                <a:ext uri="{FF2B5EF4-FFF2-40B4-BE49-F238E27FC236}">
                  <a16:creationId xmlns="" xmlns:a16="http://schemas.microsoft.com/office/drawing/2014/main" id="{6EF897A7-13C5-48F3-AFA7-69B51ADDE7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="" xmlns:a16="http://schemas.microsoft.com/office/drawing/2014/main" id="{9C493B52-7AA0-4ED2-9C64-88D6E24B0726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86" y="1193"/>
              <a:ext cx="351" cy="489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4 w 776"/>
                <a:gd name="T7" fmla="*/ 0 h 2368"/>
                <a:gd name="T8" fmla="*/ 8 w 776"/>
                <a:gd name="T9" fmla="*/ 1 h 2368"/>
                <a:gd name="T10" fmla="*/ 16 w 776"/>
                <a:gd name="T11" fmla="*/ 1 h 2368"/>
                <a:gd name="T12" fmla="*/ 12 w 776"/>
                <a:gd name="T13" fmla="*/ 1 h 2368"/>
                <a:gd name="T14" fmla="*/ 20 w 776"/>
                <a:gd name="T15" fmla="*/ 1 h 2368"/>
                <a:gd name="T16" fmla="*/ 16 w 776"/>
                <a:gd name="T17" fmla="*/ 1 h 2368"/>
                <a:gd name="T18" fmla="*/ 22 w 776"/>
                <a:gd name="T19" fmla="*/ 1 h 2368"/>
                <a:gd name="T20" fmla="*/ 20 w 776"/>
                <a:gd name="T21" fmla="*/ 1 h 2368"/>
                <a:gd name="T22" fmla="*/ 24 w 776"/>
                <a:gd name="T23" fmla="*/ 1 h 2368"/>
                <a:gd name="T24" fmla="*/ 24 w 776"/>
                <a:gd name="T25" fmla="*/ 2 h 2368"/>
                <a:gd name="T26" fmla="*/ 28 w 776"/>
                <a:gd name="T27" fmla="*/ 2 h 2368"/>
                <a:gd name="T28" fmla="*/ 26 w 776"/>
                <a:gd name="T29" fmla="*/ 2 h 2368"/>
                <a:gd name="T30" fmla="*/ 30 w 776"/>
                <a:gd name="T31" fmla="*/ 2 h 2368"/>
                <a:gd name="T32" fmla="*/ 28 w 776"/>
                <a:gd name="T33" fmla="*/ 3 h 2368"/>
                <a:gd name="T34" fmla="*/ 30 w 776"/>
                <a:gd name="T35" fmla="*/ 3 h 2368"/>
                <a:gd name="T36" fmla="*/ 28 w 776"/>
                <a:gd name="T37" fmla="*/ 3 h 2368"/>
                <a:gd name="T38" fmla="*/ 32 w 776"/>
                <a:gd name="T39" fmla="*/ 4 h 2368"/>
                <a:gd name="T40" fmla="*/ 30 w 776"/>
                <a:gd name="T41" fmla="*/ 4 h 2368"/>
                <a:gd name="T42" fmla="*/ 32 w 776"/>
                <a:gd name="T43" fmla="*/ 4 h 2368"/>
                <a:gd name="T44" fmla="*/ 30 w 776"/>
                <a:gd name="T45" fmla="*/ 4 h 2368"/>
                <a:gd name="T46" fmla="*/ 32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="" xmlns:a16="http://schemas.microsoft.com/office/drawing/2014/main" id="{F2C3502A-5433-43D5-A23D-7CFE60B9BB6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51" y="673"/>
              <a:ext cx="227" cy="492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1 h 2368"/>
                <a:gd name="T10" fmla="*/ 3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3 w 776"/>
                <a:gd name="T17" fmla="*/ 1 h 2368"/>
                <a:gd name="T18" fmla="*/ 4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2 h 2368"/>
                <a:gd name="T26" fmla="*/ 5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5 w 776"/>
                <a:gd name="T33" fmla="*/ 3 h 2368"/>
                <a:gd name="T34" fmla="*/ 5 w 776"/>
                <a:gd name="T35" fmla="*/ 3 h 2368"/>
                <a:gd name="T36" fmla="*/ 5 w 776"/>
                <a:gd name="T37" fmla="*/ 3 h 2368"/>
                <a:gd name="T38" fmla="*/ 6 w 776"/>
                <a:gd name="T39" fmla="*/ 3 h 2368"/>
                <a:gd name="T40" fmla="*/ 5 w 776"/>
                <a:gd name="T41" fmla="*/ 4 h 2368"/>
                <a:gd name="T42" fmla="*/ 6 w 776"/>
                <a:gd name="T43" fmla="*/ 4 h 2368"/>
                <a:gd name="T44" fmla="*/ 5 w 776"/>
                <a:gd name="T45" fmla="*/ 4 h 2368"/>
                <a:gd name="T46" fmla="*/ 6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="" xmlns:a16="http://schemas.microsoft.com/office/drawing/2014/main" id="{BABCD7A6-3606-46DD-8EB4-3AD5C245942B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10" y="526"/>
              <a:ext cx="131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1 h 2368"/>
                <a:gd name="T10" fmla="*/ 0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0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3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4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="" xmlns:a16="http://schemas.microsoft.com/office/drawing/2014/main" id="{F783C67E-312C-403B-B5A1-43C3B0848A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1" y="1121"/>
              <a:ext cx="326" cy="516"/>
            </a:xfrm>
            <a:custGeom>
              <a:avLst/>
              <a:gdLst>
                <a:gd name="T0" fmla="*/ 0 w 776"/>
                <a:gd name="T1" fmla="*/ 0 h 2368"/>
                <a:gd name="T2" fmla="*/ 8 w 776"/>
                <a:gd name="T3" fmla="*/ 0 h 2368"/>
                <a:gd name="T4" fmla="*/ 3 w 776"/>
                <a:gd name="T5" fmla="*/ 0 h 2368"/>
                <a:gd name="T6" fmla="*/ 11 w 776"/>
                <a:gd name="T7" fmla="*/ 0 h 2368"/>
                <a:gd name="T8" fmla="*/ 6 w 776"/>
                <a:gd name="T9" fmla="*/ 1 h 2368"/>
                <a:gd name="T10" fmla="*/ 12 w 776"/>
                <a:gd name="T11" fmla="*/ 1 h 2368"/>
                <a:gd name="T12" fmla="*/ 9 w 776"/>
                <a:gd name="T13" fmla="*/ 1 h 2368"/>
                <a:gd name="T14" fmla="*/ 15 w 776"/>
                <a:gd name="T15" fmla="*/ 1 h 2368"/>
                <a:gd name="T16" fmla="*/ 12 w 776"/>
                <a:gd name="T17" fmla="*/ 1 h 2368"/>
                <a:gd name="T18" fmla="*/ 16 w 776"/>
                <a:gd name="T19" fmla="*/ 2 h 2368"/>
                <a:gd name="T20" fmla="*/ 15 w 776"/>
                <a:gd name="T21" fmla="*/ 2 h 2368"/>
                <a:gd name="T22" fmla="*/ 18 w 776"/>
                <a:gd name="T23" fmla="*/ 2 h 2368"/>
                <a:gd name="T24" fmla="*/ 18 w 776"/>
                <a:gd name="T25" fmla="*/ 2 h 2368"/>
                <a:gd name="T26" fmla="*/ 21 w 776"/>
                <a:gd name="T27" fmla="*/ 2 h 2368"/>
                <a:gd name="T28" fmla="*/ 19 w 776"/>
                <a:gd name="T29" fmla="*/ 3 h 2368"/>
                <a:gd name="T30" fmla="*/ 22 w 776"/>
                <a:gd name="T31" fmla="*/ 3 h 2368"/>
                <a:gd name="T32" fmla="*/ 21 w 776"/>
                <a:gd name="T33" fmla="*/ 3 h 2368"/>
                <a:gd name="T34" fmla="*/ 22 w 776"/>
                <a:gd name="T35" fmla="*/ 4 h 2368"/>
                <a:gd name="T36" fmla="*/ 21 w 776"/>
                <a:gd name="T37" fmla="*/ 4 h 2368"/>
                <a:gd name="T38" fmla="*/ 24 w 776"/>
                <a:gd name="T39" fmla="*/ 4 h 2368"/>
                <a:gd name="T40" fmla="*/ 22 w 776"/>
                <a:gd name="T41" fmla="*/ 5 h 2368"/>
                <a:gd name="T42" fmla="*/ 24 w 776"/>
                <a:gd name="T43" fmla="*/ 5 h 2368"/>
                <a:gd name="T44" fmla="*/ 22 w 776"/>
                <a:gd name="T45" fmla="*/ 5 h 2368"/>
                <a:gd name="T46" fmla="*/ 24 w 776"/>
                <a:gd name="T47" fmla="*/ 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="" xmlns:a16="http://schemas.microsoft.com/office/drawing/2014/main" id="{8DA4FCA5-B326-47AA-B13F-40DC471EA6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82" y="860"/>
              <a:ext cx="490" cy="344"/>
            </a:xfrm>
            <a:custGeom>
              <a:avLst/>
              <a:gdLst>
                <a:gd name="T0" fmla="*/ 0 w 776"/>
                <a:gd name="T1" fmla="*/ 0 h 2368"/>
                <a:gd name="T2" fmla="*/ 39 w 776"/>
                <a:gd name="T3" fmla="*/ 0 h 2368"/>
                <a:gd name="T4" fmla="*/ 16 w 776"/>
                <a:gd name="T5" fmla="*/ 0 h 2368"/>
                <a:gd name="T6" fmla="*/ 54 w 776"/>
                <a:gd name="T7" fmla="*/ 0 h 2368"/>
                <a:gd name="T8" fmla="*/ 30 w 776"/>
                <a:gd name="T9" fmla="*/ 0 h 2368"/>
                <a:gd name="T10" fmla="*/ 61 w 776"/>
                <a:gd name="T11" fmla="*/ 0 h 2368"/>
                <a:gd name="T12" fmla="*/ 46 w 776"/>
                <a:gd name="T13" fmla="*/ 0 h 2368"/>
                <a:gd name="T14" fmla="*/ 76 w 776"/>
                <a:gd name="T15" fmla="*/ 0 h 2368"/>
                <a:gd name="T16" fmla="*/ 61 w 776"/>
                <a:gd name="T17" fmla="*/ 0 h 2368"/>
                <a:gd name="T18" fmla="*/ 84 w 776"/>
                <a:gd name="T19" fmla="*/ 0 h 2368"/>
                <a:gd name="T20" fmla="*/ 76 w 776"/>
                <a:gd name="T21" fmla="*/ 0 h 2368"/>
                <a:gd name="T22" fmla="*/ 92 w 776"/>
                <a:gd name="T23" fmla="*/ 0 h 2368"/>
                <a:gd name="T24" fmla="*/ 92 w 776"/>
                <a:gd name="T25" fmla="*/ 0 h 2368"/>
                <a:gd name="T26" fmla="*/ 107 w 776"/>
                <a:gd name="T27" fmla="*/ 0 h 2368"/>
                <a:gd name="T28" fmla="*/ 99 w 776"/>
                <a:gd name="T29" fmla="*/ 1 h 2368"/>
                <a:gd name="T30" fmla="*/ 114 w 776"/>
                <a:gd name="T31" fmla="*/ 1 h 2368"/>
                <a:gd name="T32" fmla="*/ 107 w 776"/>
                <a:gd name="T33" fmla="*/ 1 h 2368"/>
                <a:gd name="T34" fmla="*/ 114 w 776"/>
                <a:gd name="T35" fmla="*/ 1 h 2368"/>
                <a:gd name="T36" fmla="*/ 107 w 776"/>
                <a:gd name="T37" fmla="*/ 1 h 2368"/>
                <a:gd name="T38" fmla="*/ 122 w 776"/>
                <a:gd name="T39" fmla="*/ 1 h 2368"/>
                <a:gd name="T40" fmla="*/ 114 w 776"/>
                <a:gd name="T41" fmla="*/ 1 h 2368"/>
                <a:gd name="T42" fmla="*/ 122 w 776"/>
                <a:gd name="T43" fmla="*/ 1 h 2368"/>
                <a:gd name="T44" fmla="*/ 114 w 776"/>
                <a:gd name="T45" fmla="*/ 1 h 2368"/>
                <a:gd name="T46" fmla="*/ 122 w 776"/>
                <a:gd name="T47" fmla="*/ 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="" xmlns:a16="http://schemas.microsoft.com/office/drawing/2014/main" id="{B7FE0F76-1929-4866-9744-A6B6FFDEEC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99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4 w 776"/>
                <a:gd name="T39" fmla="*/ 3 h 2368"/>
                <a:gd name="T40" fmla="*/ 4 w 776"/>
                <a:gd name="T41" fmla="*/ 3 h 2368"/>
                <a:gd name="T42" fmla="*/ 4 w 776"/>
                <a:gd name="T43" fmla="*/ 3 h 2368"/>
                <a:gd name="T44" fmla="*/ 4 w 776"/>
                <a:gd name="T45" fmla="*/ 3 h 2368"/>
                <a:gd name="T46" fmla="*/ 4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="" xmlns:a16="http://schemas.microsoft.com/office/drawing/2014/main" id="{D2AF75DD-3601-49CF-A2BA-6B05632443BE}"/>
                </a:ext>
              </a:extLst>
            </p:cNvPr>
            <p:cNvSpPr>
              <a:spLocks/>
            </p:cNvSpPr>
            <p:nvPr/>
          </p:nvSpPr>
          <p:spPr bwMode="hidden">
            <a:xfrm rot="-1346631">
              <a:off x="3988" y="878"/>
              <a:ext cx="147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="" xmlns:a16="http://schemas.microsoft.com/office/drawing/2014/main" id="{18663947-6A64-4C68-96C3-ED8A3F40F108}"/>
                </a:ext>
              </a:extLst>
            </p:cNvPr>
            <p:cNvSpPr>
              <a:spLocks/>
            </p:cNvSpPr>
            <p:nvPr/>
          </p:nvSpPr>
          <p:spPr bwMode="hidden">
            <a:xfrm rot="1346631" flipH="1">
              <a:off x="3479" y="870"/>
              <a:ext cx="147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</p:grpSp>
      <p:grpSp>
        <p:nvGrpSpPr>
          <p:cNvPr id="4" name="Group 94">
            <a:extLst>
              <a:ext uri="{FF2B5EF4-FFF2-40B4-BE49-F238E27FC236}">
                <a16:creationId xmlns="" xmlns:a16="http://schemas.microsoft.com/office/drawing/2014/main" id="{E010D516-7036-46BA-9745-014692A0732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52400"/>
            <a:ext cx="2667000" cy="1981200"/>
            <a:chOff x="2928" y="384"/>
            <a:chExt cx="1789" cy="1403"/>
          </a:xfrm>
        </p:grpSpPr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DF0BF43D-61AF-49FC-A21D-2297455F69F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61" y="638"/>
              <a:ext cx="937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vi-VN" altLang="vi-VN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9FCE3F0A-42CD-495C-858D-876BBBB1FE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2" y="893"/>
              <a:ext cx="182" cy="12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vi-VN" altLang="vi-VN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="" xmlns:a16="http://schemas.microsoft.com/office/drawing/2014/main" id="{61514783-7E3F-436D-89BD-0D10304FB422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3840" y="1098"/>
              <a:ext cx="556" cy="99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="" xmlns:a16="http://schemas.microsoft.com/office/drawing/2014/main" id="{4A71A1C4-BAFE-4A43-8C83-5A6C370F8E84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4251" y="1391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="" xmlns:a16="http://schemas.microsoft.com/office/drawing/2014/main" id="{074A53F5-4B20-4B11-A101-79CC009C1051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3878" y="1028"/>
              <a:ext cx="586" cy="111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="" xmlns:a16="http://schemas.microsoft.com/office/drawing/2014/main" id="{10160A8C-480C-441A-8BED-9EDED6D25401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4359" y="1282"/>
              <a:ext cx="315" cy="174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1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="" xmlns:a16="http://schemas.microsoft.com/office/drawing/2014/main" id="{DA7C6C14-B837-4687-B5EC-8874399C764B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3889" y="967"/>
              <a:ext cx="560" cy="9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="" xmlns:a16="http://schemas.microsoft.com/office/drawing/2014/main" id="{F3F15883-C4A6-421B-B799-8B9B17C75A66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2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="" xmlns:a16="http://schemas.microsoft.com/office/drawing/2014/main" id="{3D5BFAE6-F581-4C8A-B15B-AFE8A0263497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="" xmlns:a16="http://schemas.microsoft.com/office/drawing/2014/main" id="{5DDB42D9-FF71-4216-8580-B8DEFED61612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4405" y="1033"/>
              <a:ext cx="291" cy="17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2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1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="" xmlns:a16="http://schemas.microsoft.com/office/drawing/2014/main" id="{845C0EDE-6418-4C3A-88A4-1D1CCA129834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3908" y="833"/>
              <a:ext cx="499" cy="100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="" xmlns:a16="http://schemas.microsoft.com/office/drawing/2014/main" id="{CF1032B3-9B3B-4113-8AE5-E4067FA452DE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4396" y="887"/>
              <a:ext cx="263" cy="157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="" xmlns:a16="http://schemas.microsoft.com/office/drawing/2014/main" id="{3814A35E-02E2-4693-A795-4D1217158B3E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1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="" xmlns:a16="http://schemas.microsoft.com/office/drawing/2014/main" id="{4D402935-6EF2-4D02-994A-03BC0844C876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4367" y="785"/>
              <a:ext cx="24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="" xmlns:a16="http://schemas.microsoft.com/office/drawing/2014/main" id="{9076F273-3865-4915-A490-3BAC6BC77064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3901" y="740"/>
              <a:ext cx="397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="" xmlns:a16="http://schemas.microsoft.com/office/drawing/2014/main" id="{005CE44D-907F-4052-953F-8173EFC77D05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="" xmlns:a16="http://schemas.microsoft.com/office/drawing/2014/main" id="{CB5A38B3-5608-4A49-81DD-4A0A298C57AA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234" y="1138"/>
              <a:ext cx="555" cy="100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="" xmlns:a16="http://schemas.microsoft.com/office/drawing/2014/main" id="{20B6FF96-27C8-4C1E-8F02-82DBA04218F0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="" xmlns:a16="http://schemas.microsoft.com/office/drawing/2014/main" id="{3BA647DF-5F0B-4602-86A6-762DCC113E54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3160" y="1086"/>
              <a:ext cx="586" cy="111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="" xmlns:a16="http://schemas.microsoft.com/office/drawing/2014/main" id="{395C8CB1-0A3B-4771-8EAD-1D62D28D92CB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2950" y="1338"/>
              <a:ext cx="314" cy="172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1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="" xmlns:a16="http://schemas.microsoft.com/office/drawing/2014/main" id="{85259ABA-BEA6-49C8-9AAD-D86AB9EF2992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="" xmlns:a16="http://schemas.microsoft.com/office/drawing/2014/main" id="{435866BB-8AD6-4E7A-A919-03C68DC83BD9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2935" y="1215"/>
              <a:ext cx="296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2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="" xmlns:a16="http://schemas.microsoft.com/office/drawing/2014/main" id="{3D83C5AD-14EC-405E-A32E-65AE23AE1A87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="" xmlns:a16="http://schemas.microsoft.com/office/drawing/2014/main" id="{7FC18DC2-27CD-4054-BD19-9DEF6051BFCD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2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1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="" xmlns:a16="http://schemas.microsoft.com/office/drawing/2014/main" id="{E7E85193-EB3E-48B8-BFDA-24F035C10907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="" xmlns:a16="http://schemas.microsoft.com/office/drawing/2014/main" id="{908566A8-6CEE-4794-84D5-32F38805D79A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2959" y="943"/>
              <a:ext cx="268" cy="16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="" xmlns:a16="http://schemas.microsoft.com/office/drawing/2014/main" id="{2A6A1704-5B9C-4AE8-AEE0-84A390EBF697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1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="" xmlns:a16="http://schemas.microsoft.com/office/drawing/2014/main" id="{EF8C622C-23A8-478E-B74D-3242D4572B11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="" xmlns:a16="http://schemas.microsoft.com/office/drawing/2014/main" id="{FBECC376-F260-41A9-8341-339A4B58992F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324" y="797"/>
              <a:ext cx="399" cy="7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="" xmlns:a16="http://schemas.microsoft.com/office/drawing/2014/main" id="{24D31128-5E46-4924-B74C-811356326C9B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="" xmlns:a16="http://schemas.microsoft.com/office/drawing/2014/main" id="{65B9C521-B512-473C-82D1-316C07D1A0A5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="" xmlns:a16="http://schemas.microsoft.com/office/drawing/2014/main" id="{13065F9A-125F-45E0-8EAE-F9C786F78ABE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="" xmlns:a16="http://schemas.microsoft.com/office/drawing/2014/main" id="{B2ECC5E8-7B18-41C5-B658-46B8F0355325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394" y="745"/>
              <a:ext cx="395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="" xmlns:a16="http://schemas.microsoft.com/office/drawing/2014/main" id="{BB8301B0-1C6E-40D4-A3DE-D779C70E2702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="" xmlns:a16="http://schemas.microsoft.com/office/drawing/2014/main" id="{7391BFBF-5E57-4A1C-9881-717C3857AA7D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433" y="700"/>
              <a:ext cx="406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="" xmlns:a16="http://schemas.microsoft.com/office/drawing/2014/main" id="{F07B6453-BC60-4D93-8301-A88F2D2721F4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="" xmlns:a16="http://schemas.microsoft.com/office/drawing/2014/main" id="{C630D007-A1FA-4EFE-9D15-AF7D4A8B5377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519" y="684"/>
              <a:ext cx="353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="" xmlns:a16="http://schemas.microsoft.com/office/drawing/2014/main" id="{812D2A96-FFC1-49D1-B04D-A2A6CBFABBD7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438" y="446"/>
              <a:ext cx="191" cy="11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="" xmlns:a16="http://schemas.microsoft.com/office/drawing/2014/main" id="{47469715-AAD1-437F-9DC1-0646AD6B157A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="" xmlns:a16="http://schemas.microsoft.com/office/drawing/2014/main" id="{7D99CBFE-A121-4597-8779-6B3FC8C1B1F8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40" y="422"/>
              <a:ext cx="183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="" xmlns:a16="http://schemas.microsoft.com/office/drawing/2014/main" id="{D17DACB0-9469-4467-A977-73333F5663C7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3864" y="706"/>
              <a:ext cx="398" cy="7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="" xmlns:a16="http://schemas.microsoft.com/office/drawing/2014/main" id="{0BB48E5F-2E86-4145-8D89-6D5936FD0A4D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="" xmlns:a16="http://schemas.microsoft.com/office/drawing/2014/main" id="{6DC28DC3-A24F-40A0-B2FA-113028A38A0E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3819" y="681"/>
              <a:ext cx="397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="" xmlns:a16="http://schemas.microsoft.com/office/drawing/2014/main" id="{1C9839A9-E347-40D3-B44A-1175508A9772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="" xmlns:a16="http://schemas.microsoft.com/office/drawing/2014/main" id="{06DC8875-4655-4563-BBD1-18C297CECFF4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2" y="689"/>
              <a:ext cx="332" cy="4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="" xmlns:a16="http://schemas.microsoft.com/office/drawing/2014/main" id="{D9BE150E-48A5-4A5F-B564-281D2F596358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7" y="451"/>
              <a:ext cx="181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="" xmlns:a16="http://schemas.microsoft.com/office/drawing/2014/main" id="{E3B6D60F-6014-4558-B9A7-57B24690DD8B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715" y="675"/>
              <a:ext cx="343" cy="63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="" xmlns:a16="http://schemas.microsoft.com/office/drawing/2014/main" id="{CFAE3E9E-8565-4260-9948-C604D7472414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927" y="432"/>
              <a:ext cx="182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="" xmlns:a16="http://schemas.microsoft.com/office/drawing/2014/main" id="{E25A1801-A75D-4217-98C2-F69111BE1820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3758" y="671"/>
              <a:ext cx="373" cy="83"/>
            </a:xfrm>
            <a:custGeom>
              <a:avLst/>
              <a:gdLst>
                <a:gd name="T0" fmla="*/ 0 w 2736"/>
                <a:gd name="T1" fmla="*/ 1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="" xmlns:a16="http://schemas.microsoft.com/office/drawing/2014/main" id="{08700243-5A29-4F88-B8B0-5CB5AD0EB80D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1 h 791"/>
                <a:gd name="T10" fmla="*/ 0 w 1769"/>
                <a:gd name="T11" fmla="*/ 1 h 791"/>
                <a:gd name="T12" fmla="*/ 0 w 1769"/>
                <a:gd name="T13" fmla="*/ 1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="" xmlns:a16="http://schemas.microsoft.com/office/drawing/2014/main" id="{4D9C3C94-E296-4095-AEEF-337C5615DFBB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="" xmlns:a16="http://schemas.microsoft.com/office/drawing/2014/main" id="{C82C4483-DCA2-445B-B08D-88A680F299BC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810" y="449"/>
              <a:ext cx="163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="" xmlns:a16="http://schemas.microsoft.com/office/drawing/2014/main" id="{AFE6ADD5-5B04-4660-B910-C1F2AB8B60FA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281" y="1175"/>
              <a:ext cx="552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="" xmlns:a16="http://schemas.microsoft.com/office/drawing/2014/main" id="{C8D44069-EB7B-4DEB-A1EF-91E57D0F19F4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186" y="1509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="" xmlns:a16="http://schemas.microsoft.com/office/drawing/2014/main" id="{2B8E6F20-514B-4C09-B0ED-DB7727E94202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="" xmlns:a16="http://schemas.microsoft.com/office/drawing/2014/main" id="{FA18959E-7D77-4618-BBCF-B5A04434AA5D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6" y="1550"/>
              <a:ext cx="272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="" xmlns:a16="http://schemas.microsoft.com/office/drawing/2014/main" id="{FFD6A4E4-4688-49B4-9751-1EE938DE090D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="" xmlns:a16="http://schemas.microsoft.com/office/drawing/2014/main" id="{C217EE67-3D3F-4226-AD22-974FE5D6C6DC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4" name="Freeform 153">
              <a:extLst>
                <a:ext uri="{FF2B5EF4-FFF2-40B4-BE49-F238E27FC236}">
                  <a16:creationId xmlns="" xmlns:a16="http://schemas.microsoft.com/office/drawing/2014/main" id="{D9BF6F31-2486-4695-B13B-1D93165744F0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3801" y="1159"/>
              <a:ext cx="555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5" name="Freeform 154">
              <a:extLst>
                <a:ext uri="{FF2B5EF4-FFF2-40B4-BE49-F238E27FC236}">
                  <a16:creationId xmlns="" xmlns:a16="http://schemas.microsoft.com/office/drawing/2014/main" id="{8CEE7093-4B0D-4882-AE67-70FC48F973D8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4165" y="1479"/>
              <a:ext cx="299" cy="16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="" xmlns:a16="http://schemas.microsoft.com/office/drawing/2014/main" id="{3C2E50CF-EED6-44BF-A91A-1FEAFE7D4EE7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="" xmlns:a16="http://schemas.microsoft.com/office/drawing/2014/main" id="{A6B4461B-31B0-4337-86BA-77069FBF2675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4046" y="1544"/>
              <a:ext cx="289" cy="14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="" xmlns:a16="http://schemas.microsoft.com/office/drawing/2014/main" id="{4A7C9DDC-824E-4342-8E87-A2D805316EF5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706" y="1232"/>
              <a:ext cx="516" cy="80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4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="" xmlns:a16="http://schemas.microsoft.com/office/drawing/2014/main" id="{9A6C1B4E-0433-4162-B2B9-611451576317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921" y="1589"/>
              <a:ext cx="281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="" xmlns:a16="http://schemas.microsoft.com/office/drawing/2014/main" id="{752FD22D-7664-4808-AC32-64354F40FCBE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665" y="1252"/>
              <a:ext cx="476" cy="80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="" xmlns:a16="http://schemas.microsoft.com/office/drawing/2014/main" id="{125B579E-2BE1-4DDE-8457-89F8FC778A6A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="" xmlns:a16="http://schemas.microsoft.com/office/drawing/2014/main" id="{8C38E8F5-C143-4B53-AB88-2D7AB435C5CB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573" y="1268"/>
              <a:ext cx="462" cy="6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3" name="Freeform 162">
              <a:extLst>
                <a:ext uri="{FF2B5EF4-FFF2-40B4-BE49-F238E27FC236}">
                  <a16:creationId xmlns="" xmlns:a16="http://schemas.microsoft.com/office/drawing/2014/main" id="{FEBDCDE2-2EE5-4CD8-A9D6-B646132AC430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615" y="1599"/>
              <a:ext cx="254" cy="9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="" xmlns:a16="http://schemas.microsoft.com/office/drawing/2014/main" id="{3B4AEB3F-C62E-49E8-BEC8-DF3575C1082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1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2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3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5" name="Arc 73">
              <a:extLst>
                <a:ext uri="{FF2B5EF4-FFF2-40B4-BE49-F238E27FC236}">
                  <a16:creationId xmlns="" xmlns:a16="http://schemas.microsoft.com/office/drawing/2014/main" id="{6128BBF6-602A-4671-AE93-DE65F0250221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6" name="Arc 74">
              <a:extLst>
                <a:ext uri="{FF2B5EF4-FFF2-40B4-BE49-F238E27FC236}">
                  <a16:creationId xmlns="" xmlns:a16="http://schemas.microsoft.com/office/drawing/2014/main" id="{72CD3D76-1ABA-4877-8224-BB49D13C5F9B}"/>
                </a:ext>
              </a:extLst>
            </p:cNvPr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7" name="Arc 75">
              <a:extLst>
                <a:ext uri="{FF2B5EF4-FFF2-40B4-BE49-F238E27FC236}">
                  <a16:creationId xmlns="" xmlns:a16="http://schemas.microsoft.com/office/drawing/2014/main" id="{BAC35607-BEEA-435F-8292-7922E6856378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8" name="Arc 76">
              <a:extLst>
                <a:ext uri="{FF2B5EF4-FFF2-40B4-BE49-F238E27FC236}">
                  <a16:creationId xmlns="" xmlns:a16="http://schemas.microsoft.com/office/drawing/2014/main" id="{2423091D-AEB5-45AA-9FD4-5ECA75364DD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53" y="902"/>
              <a:ext cx="655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9" name="Arc 77">
              <a:extLst>
                <a:ext uri="{FF2B5EF4-FFF2-40B4-BE49-F238E27FC236}">
                  <a16:creationId xmlns="" xmlns:a16="http://schemas.microsoft.com/office/drawing/2014/main" id="{7D668B49-AB8F-4578-A974-D44E736B1BA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0" name="Arc 78">
              <a:extLst>
                <a:ext uri="{FF2B5EF4-FFF2-40B4-BE49-F238E27FC236}">
                  <a16:creationId xmlns="" xmlns:a16="http://schemas.microsoft.com/office/drawing/2014/main" id="{2207DB7B-19D1-4B57-AA6C-1DC5A7B14C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46" y="870"/>
              <a:ext cx="125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1" name="Arc 79">
              <a:extLst>
                <a:ext uri="{FF2B5EF4-FFF2-40B4-BE49-F238E27FC236}">
                  <a16:creationId xmlns="" xmlns:a16="http://schemas.microsoft.com/office/drawing/2014/main" id="{D13BCD5F-258F-45B6-A434-EB4412CD69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2" name="Arc 80">
              <a:extLst>
                <a:ext uri="{FF2B5EF4-FFF2-40B4-BE49-F238E27FC236}">
                  <a16:creationId xmlns="" xmlns:a16="http://schemas.microsoft.com/office/drawing/2014/main" id="{19E24337-077B-46C1-86F1-978999A4C1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="" xmlns:a16="http://schemas.microsoft.com/office/drawing/2014/main" id="{57ABE51B-B121-4DDB-91A6-D9C92EC1B5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96" y="1236"/>
              <a:ext cx="154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1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2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3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4" name="Freeform 173">
              <a:extLst>
                <a:ext uri="{FF2B5EF4-FFF2-40B4-BE49-F238E27FC236}">
                  <a16:creationId xmlns="" xmlns:a16="http://schemas.microsoft.com/office/drawing/2014/main" id="{14CAA8A7-6470-44E7-AA8F-8E70B6856DD3}"/>
                </a:ext>
              </a:extLst>
            </p:cNvPr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5" name="Arc 83">
              <a:extLst>
                <a:ext uri="{FF2B5EF4-FFF2-40B4-BE49-F238E27FC236}">
                  <a16:creationId xmlns="" xmlns:a16="http://schemas.microsoft.com/office/drawing/2014/main" id="{50B8CE55-3C7E-439D-B612-94C6D4EA268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6" name="Arc 84">
              <a:extLst>
                <a:ext uri="{FF2B5EF4-FFF2-40B4-BE49-F238E27FC236}">
                  <a16:creationId xmlns="" xmlns:a16="http://schemas.microsoft.com/office/drawing/2014/main" id="{E7994806-A8C1-40E7-85C8-5C604CF2030C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7" name="Arc 85">
              <a:extLst>
                <a:ext uri="{FF2B5EF4-FFF2-40B4-BE49-F238E27FC236}">
                  <a16:creationId xmlns="" xmlns:a16="http://schemas.microsoft.com/office/drawing/2014/main" id="{6EF897A7-13C5-48F3-AFA7-69B51ADDE7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="" xmlns:a16="http://schemas.microsoft.com/office/drawing/2014/main" id="{9C493B52-7AA0-4ED2-9C64-88D6E24B0726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86" y="1193"/>
              <a:ext cx="351" cy="489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4 w 776"/>
                <a:gd name="T7" fmla="*/ 0 h 2368"/>
                <a:gd name="T8" fmla="*/ 8 w 776"/>
                <a:gd name="T9" fmla="*/ 1 h 2368"/>
                <a:gd name="T10" fmla="*/ 16 w 776"/>
                <a:gd name="T11" fmla="*/ 1 h 2368"/>
                <a:gd name="T12" fmla="*/ 12 w 776"/>
                <a:gd name="T13" fmla="*/ 1 h 2368"/>
                <a:gd name="T14" fmla="*/ 20 w 776"/>
                <a:gd name="T15" fmla="*/ 1 h 2368"/>
                <a:gd name="T16" fmla="*/ 16 w 776"/>
                <a:gd name="T17" fmla="*/ 1 h 2368"/>
                <a:gd name="T18" fmla="*/ 22 w 776"/>
                <a:gd name="T19" fmla="*/ 1 h 2368"/>
                <a:gd name="T20" fmla="*/ 20 w 776"/>
                <a:gd name="T21" fmla="*/ 1 h 2368"/>
                <a:gd name="T22" fmla="*/ 24 w 776"/>
                <a:gd name="T23" fmla="*/ 1 h 2368"/>
                <a:gd name="T24" fmla="*/ 24 w 776"/>
                <a:gd name="T25" fmla="*/ 2 h 2368"/>
                <a:gd name="T26" fmla="*/ 28 w 776"/>
                <a:gd name="T27" fmla="*/ 2 h 2368"/>
                <a:gd name="T28" fmla="*/ 26 w 776"/>
                <a:gd name="T29" fmla="*/ 2 h 2368"/>
                <a:gd name="T30" fmla="*/ 30 w 776"/>
                <a:gd name="T31" fmla="*/ 2 h 2368"/>
                <a:gd name="T32" fmla="*/ 28 w 776"/>
                <a:gd name="T33" fmla="*/ 3 h 2368"/>
                <a:gd name="T34" fmla="*/ 30 w 776"/>
                <a:gd name="T35" fmla="*/ 3 h 2368"/>
                <a:gd name="T36" fmla="*/ 28 w 776"/>
                <a:gd name="T37" fmla="*/ 3 h 2368"/>
                <a:gd name="T38" fmla="*/ 32 w 776"/>
                <a:gd name="T39" fmla="*/ 4 h 2368"/>
                <a:gd name="T40" fmla="*/ 30 w 776"/>
                <a:gd name="T41" fmla="*/ 4 h 2368"/>
                <a:gd name="T42" fmla="*/ 32 w 776"/>
                <a:gd name="T43" fmla="*/ 4 h 2368"/>
                <a:gd name="T44" fmla="*/ 30 w 776"/>
                <a:gd name="T45" fmla="*/ 4 h 2368"/>
                <a:gd name="T46" fmla="*/ 32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="" xmlns:a16="http://schemas.microsoft.com/office/drawing/2014/main" id="{F2C3502A-5433-43D5-A23D-7CFE60B9BB6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51" y="673"/>
              <a:ext cx="227" cy="492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1 h 2368"/>
                <a:gd name="T10" fmla="*/ 3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3 w 776"/>
                <a:gd name="T17" fmla="*/ 1 h 2368"/>
                <a:gd name="T18" fmla="*/ 4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2 h 2368"/>
                <a:gd name="T26" fmla="*/ 5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5 w 776"/>
                <a:gd name="T33" fmla="*/ 3 h 2368"/>
                <a:gd name="T34" fmla="*/ 5 w 776"/>
                <a:gd name="T35" fmla="*/ 3 h 2368"/>
                <a:gd name="T36" fmla="*/ 5 w 776"/>
                <a:gd name="T37" fmla="*/ 3 h 2368"/>
                <a:gd name="T38" fmla="*/ 6 w 776"/>
                <a:gd name="T39" fmla="*/ 3 h 2368"/>
                <a:gd name="T40" fmla="*/ 5 w 776"/>
                <a:gd name="T41" fmla="*/ 4 h 2368"/>
                <a:gd name="T42" fmla="*/ 6 w 776"/>
                <a:gd name="T43" fmla="*/ 4 h 2368"/>
                <a:gd name="T44" fmla="*/ 5 w 776"/>
                <a:gd name="T45" fmla="*/ 4 h 2368"/>
                <a:gd name="T46" fmla="*/ 6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="" xmlns:a16="http://schemas.microsoft.com/office/drawing/2014/main" id="{BABCD7A6-3606-46DD-8EB4-3AD5C245942B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10" y="526"/>
              <a:ext cx="131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1 h 2368"/>
                <a:gd name="T10" fmla="*/ 0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0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3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4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="" xmlns:a16="http://schemas.microsoft.com/office/drawing/2014/main" id="{F783C67E-312C-403B-B5A1-43C3B0848A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1" y="1121"/>
              <a:ext cx="326" cy="516"/>
            </a:xfrm>
            <a:custGeom>
              <a:avLst/>
              <a:gdLst>
                <a:gd name="T0" fmla="*/ 0 w 776"/>
                <a:gd name="T1" fmla="*/ 0 h 2368"/>
                <a:gd name="T2" fmla="*/ 8 w 776"/>
                <a:gd name="T3" fmla="*/ 0 h 2368"/>
                <a:gd name="T4" fmla="*/ 3 w 776"/>
                <a:gd name="T5" fmla="*/ 0 h 2368"/>
                <a:gd name="T6" fmla="*/ 11 w 776"/>
                <a:gd name="T7" fmla="*/ 0 h 2368"/>
                <a:gd name="T8" fmla="*/ 6 w 776"/>
                <a:gd name="T9" fmla="*/ 1 h 2368"/>
                <a:gd name="T10" fmla="*/ 12 w 776"/>
                <a:gd name="T11" fmla="*/ 1 h 2368"/>
                <a:gd name="T12" fmla="*/ 9 w 776"/>
                <a:gd name="T13" fmla="*/ 1 h 2368"/>
                <a:gd name="T14" fmla="*/ 15 w 776"/>
                <a:gd name="T15" fmla="*/ 1 h 2368"/>
                <a:gd name="T16" fmla="*/ 12 w 776"/>
                <a:gd name="T17" fmla="*/ 1 h 2368"/>
                <a:gd name="T18" fmla="*/ 16 w 776"/>
                <a:gd name="T19" fmla="*/ 2 h 2368"/>
                <a:gd name="T20" fmla="*/ 15 w 776"/>
                <a:gd name="T21" fmla="*/ 2 h 2368"/>
                <a:gd name="T22" fmla="*/ 18 w 776"/>
                <a:gd name="T23" fmla="*/ 2 h 2368"/>
                <a:gd name="T24" fmla="*/ 18 w 776"/>
                <a:gd name="T25" fmla="*/ 2 h 2368"/>
                <a:gd name="T26" fmla="*/ 21 w 776"/>
                <a:gd name="T27" fmla="*/ 2 h 2368"/>
                <a:gd name="T28" fmla="*/ 19 w 776"/>
                <a:gd name="T29" fmla="*/ 3 h 2368"/>
                <a:gd name="T30" fmla="*/ 22 w 776"/>
                <a:gd name="T31" fmla="*/ 3 h 2368"/>
                <a:gd name="T32" fmla="*/ 21 w 776"/>
                <a:gd name="T33" fmla="*/ 3 h 2368"/>
                <a:gd name="T34" fmla="*/ 22 w 776"/>
                <a:gd name="T35" fmla="*/ 4 h 2368"/>
                <a:gd name="T36" fmla="*/ 21 w 776"/>
                <a:gd name="T37" fmla="*/ 4 h 2368"/>
                <a:gd name="T38" fmla="*/ 24 w 776"/>
                <a:gd name="T39" fmla="*/ 4 h 2368"/>
                <a:gd name="T40" fmla="*/ 22 w 776"/>
                <a:gd name="T41" fmla="*/ 5 h 2368"/>
                <a:gd name="T42" fmla="*/ 24 w 776"/>
                <a:gd name="T43" fmla="*/ 5 h 2368"/>
                <a:gd name="T44" fmla="*/ 22 w 776"/>
                <a:gd name="T45" fmla="*/ 5 h 2368"/>
                <a:gd name="T46" fmla="*/ 24 w 776"/>
                <a:gd name="T47" fmla="*/ 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="" xmlns:a16="http://schemas.microsoft.com/office/drawing/2014/main" id="{8DA4FCA5-B326-47AA-B13F-40DC471EA6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82" y="860"/>
              <a:ext cx="490" cy="344"/>
            </a:xfrm>
            <a:custGeom>
              <a:avLst/>
              <a:gdLst>
                <a:gd name="T0" fmla="*/ 0 w 776"/>
                <a:gd name="T1" fmla="*/ 0 h 2368"/>
                <a:gd name="T2" fmla="*/ 39 w 776"/>
                <a:gd name="T3" fmla="*/ 0 h 2368"/>
                <a:gd name="T4" fmla="*/ 16 w 776"/>
                <a:gd name="T5" fmla="*/ 0 h 2368"/>
                <a:gd name="T6" fmla="*/ 54 w 776"/>
                <a:gd name="T7" fmla="*/ 0 h 2368"/>
                <a:gd name="T8" fmla="*/ 30 w 776"/>
                <a:gd name="T9" fmla="*/ 0 h 2368"/>
                <a:gd name="T10" fmla="*/ 61 w 776"/>
                <a:gd name="T11" fmla="*/ 0 h 2368"/>
                <a:gd name="T12" fmla="*/ 46 w 776"/>
                <a:gd name="T13" fmla="*/ 0 h 2368"/>
                <a:gd name="T14" fmla="*/ 76 w 776"/>
                <a:gd name="T15" fmla="*/ 0 h 2368"/>
                <a:gd name="T16" fmla="*/ 61 w 776"/>
                <a:gd name="T17" fmla="*/ 0 h 2368"/>
                <a:gd name="T18" fmla="*/ 84 w 776"/>
                <a:gd name="T19" fmla="*/ 0 h 2368"/>
                <a:gd name="T20" fmla="*/ 76 w 776"/>
                <a:gd name="T21" fmla="*/ 0 h 2368"/>
                <a:gd name="T22" fmla="*/ 92 w 776"/>
                <a:gd name="T23" fmla="*/ 0 h 2368"/>
                <a:gd name="T24" fmla="*/ 92 w 776"/>
                <a:gd name="T25" fmla="*/ 0 h 2368"/>
                <a:gd name="T26" fmla="*/ 107 w 776"/>
                <a:gd name="T27" fmla="*/ 0 h 2368"/>
                <a:gd name="T28" fmla="*/ 99 w 776"/>
                <a:gd name="T29" fmla="*/ 1 h 2368"/>
                <a:gd name="T30" fmla="*/ 114 w 776"/>
                <a:gd name="T31" fmla="*/ 1 h 2368"/>
                <a:gd name="T32" fmla="*/ 107 w 776"/>
                <a:gd name="T33" fmla="*/ 1 h 2368"/>
                <a:gd name="T34" fmla="*/ 114 w 776"/>
                <a:gd name="T35" fmla="*/ 1 h 2368"/>
                <a:gd name="T36" fmla="*/ 107 w 776"/>
                <a:gd name="T37" fmla="*/ 1 h 2368"/>
                <a:gd name="T38" fmla="*/ 122 w 776"/>
                <a:gd name="T39" fmla="*/ 1 h 2368"/>
                <a:gd name="T40" fmla="*/ 114 w 776"/>
                <a:gd name="T41" fmla="*/ 1 h 2368"/>
                <a:gd name="T42" fmla="*/ 122 w 776"/>
                <a:gd name="T43" fmla="*/ 1 h 2368"/>
                <a:gd name="T44" fmla="*/ 114 w 776"/>
                <a:gd name="T45" fmla="*/ 1 h 2368"/>
                <a:gd name="T46" fmla="*/ 122 w 776"/>
                <a:gd name="T47" fmla="*/ 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="" xmlns:a16="http://schemas.microsoft.com/office/drawing/2014/main" id="{B7FE0F76-1929-4866-9744-A6B6FFDEEC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99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4 w 776"/>
                <a:gd name="T39" fmla="*/ 3 h 2368"/>
                <a:gd name="T40" fmla="*/ 4 w 776"/>
                <a:gd name="T41" fmla="*/ 3 h 2368"/>
                <a:gd name="T42" fmla="*/ 4 w 776"/>
                <a:gd name="T43" fmla="*/ 3 h 2368"/>
                <a:gd name="T44" fmla="*/ 4 w 776"/>
                <a:gd name="T45" fmla="*/ 3 h 2368"/>
                <a:gd name="T46" fmla="*/ 4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="" xmlns:a16="http://schemas.microsoft.com/office/drawing/2014/main" id="{D2AF75DD-3601-49CF-A2BA-6B05632443BE}"/>
                </a:ext>
              </a:extLst>
            </p:cNvPr>
            <p:cNvSpPr>
              <a:spLocks/>
            </p:cNvSpPr>
            <p:nvPr/>
          </p:nvSpPr>
          <p:spPr bwMode="hidden">
            <a:xfrm rot="-1346631">
              <a:off x="3988" y="878"/>
              <a:ext cx="147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="" xmlns:a16="http://schemas.microsoft.com/office/drawing/2014/main" id="{18663947-6A64-4C68-96C3-ED8A3F40F108}"/>
                </a:ext>
              </a:extLst>
            </p:cNvPr>
            <p:cNvSpPr>
              <a:spLocks/>
            </p:cNvSpPr>
            <p:nvPr/>
          </p:nvSpPr>
          <p:spPr bwMode="hidden">
            <a:xfrm rot="1346631" flipH="1">
              <a:off x="3479" y="870"/>
              <a:ext cx="147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</p:grpSp>
      <p:grpSp>
        <p:nvGrpSpPr>
          <p:cNvPr id="95" name="Group 185">
            <a:extLst>
              <a:ext uri="{FF2B5EF4-FFF2-40B4-BE49-F238E27FC236}">
                <a16:creationId xmlns="" xmlns:a16="http://schemas.microsoft.com/office/drawing/2014/main" id="{E010D516-7036-46BA-9745-014692A07326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28600"/>
            <a:ext cx="2438400" cy="1752600"/>
            <a:chOff x="2928" y="384"/>
            <a:chExt cx="1789" cy="1403"/>
          </a:xfrm>
        </p:grpSpPr>
        <p:sp>
          <p:nvSpPr>
            <p:cNvPr id="187" name="Oval 186">
              <a:extLst>
                <a:ext uri="{FF2B5EF4-FFF2-40B4-BE49-F238E27FC236}">
                  <a16:creationId xmlns="" xmlns:a16="http://schemas.microsoft.com/office/drawing/2014/main" id="{DF0BF43D-61AF-49FC-A21D-2297455F69F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61" y="638"/>
              <a:ext cx="937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vi-VN" altLang="vi-VN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="" xmlns:a16="http://schemas.microsoft.com/office/drawing/2014/main" id="{9FCE3F0A-42CD-495C-858D-876BBBB1FE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2" y="893"/>
              <a:ext cx="182" cy="12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vi-VN" altLang="vi-VN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="" xmlns:a16="http://schemas.microsoft.com/office/drawing/2014/main" id="{61514783-7E3F-436D-89BD-0D10304FB422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3840" y="1098"/>
              <a:ext cx="556" cy="99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="" xmlns:a16="http://schemas.microsoft.com/office/drawing/2014/main" id="{4A71A1C4-BAFE-4A43-8C83-5A6C370F8E84}"/>
                </a:ext>
              </a:extLst>
            </p:cNvPr>
            <p:cNvSpPr>
              <a:spLocks/>
            </p:cNvSpPr>
            <p:nvPr/>
          </p:nvSpPr>
          <p:spPr bwMode="hidden">
            <a:xfrm rot="2711884">
              <a:off x="4251" y="1391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1" name="Freeform 190">
              <a:extLst>
                <a:ext uri="{FF2B5EF4-FFF2-40B4-BE49-F238E27FC236}">
                  <a16:creationId xmlns="" xmlns:a16="http://schemas.microsoft.com/office/drawing/2014/main" id="{074A53F5-4B20-4B11-A101-79CC009C1051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3878" y="1028"/>
              <a:ext cx="586" cy="111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2" name="Freeform 191">
              <a:extLst>
                <a:ext uri="{FF2B5EF4-FFF2-40B4-BE49-F238E27FC236}">
                  <a16:creationId xmlns="" xmlns:a16="http://schemas.microsoft.com/office/drawing/2014/main" id="{10160A8C-480C-441A-8BED-9EDED6D25401}"/>
                </a:ext>
              </a:extLst>
            </p:cNvPr>
            <p:cNvSpPr>
              <a:spLocks/>
            </p:cNvSpPr>
            <p:nvPr/>
          </p:nvSpPr>
          <p:spPr bwMode="hidden">
            <a:xfrm rot="2104081">
              <a:off x="4359" y="1282"/>
              <a:ext cx="315" cy="174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1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="" xmlns:a16="http://schemas.microsoft.com/office/drawing/2014/main" id="{DA7C6C14-B837-4687-B5EC-8874399C764B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3889" y="967"/>
              <a:ext cx="560" cy="9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4" name="Freeform 193">
              <a:extLst>
                <a:ext uri="{FF2B5EF4-FFF2-40B4-BE49-F238E27FC236}">
                  <a16:creationId xmlns="" xmlns:a16="http://schemas.microsoft.com/office/drawing/2014/main" id="{F3F15883-C4A6-421B-B799-8B9B17C75A66}"/>
                </a:ext>
              </a:extLst>
            </p:cNvPr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2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5" name="Freeform 194">
              <a:extLst>
                <a:ext uri="{FF2B5EF4-FFF2-40B4-BE49-F238E27FC236}">
                  <a16:creationId xmlns="" xmlns:a16="http://schemas.microsoft.com/office/drawing/2014/main" id="{3D5BFAE6-F581-4C8A-B15B-AFE8A0263497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6" name="Freeform 195">
              <a:extLst>
                <a:ext uri="{FF2B5EF4-FFF2-40B4-BE49-F238E27FC236}">
                  <a16:creationId xmlns="" xmlns:a16="http://schemas.microsoft.com/office/drawing/2014/main" id="{5DDB42D9-FF71-4216-8580-B8DEFED61612}"/>
                </a:ext>
              </a:extLst>
            </p:cNvPr>
            <p:cNvSpPr>
              <a:spLocks/>
            </p:cNvSpPr>
            <p:nvPr/>
          </p:nvSpPr>
          <p:spPr bwMode="hidden">
            <a:xfrm rot="1080363">
              <a:off x="4405" y="1033"/>
              <a:ext cx="291" cy="17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2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1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7" name="Freeform 196">
              <a:extLst>
                <a:ext uri="{FF2B5EF4-FFF2-40B4-BE49-F238E27FC236}">
                  <a16:creationId xmlns="" xmlns:a16="http://schemas.microsoft.com/office/drawing/2014/main" id="{845C0EDE-6418-4C3A-88A4-1D1CCA129834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3908" y="833"/>
              <a:ext cx="499" cy="100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="" xmlns:a16="http://schemas.microsoft.com/office/drawing/2014/main" id="{CF1032B3-9B3B-4113-8AE5-E4067FA452DE}"/>
                </a:ext>
              </a:extLst>
            </p:cNvPr>
            <p:cNvSpPr>
              <a:spLocks/>
            </p:cNvSpPr>
            <p:nvPr/>
          </p:nvSpPr>
          <p:spPr bwMode="hidden">
            <a:xfrm rot="463793">
              <a:off x="4396" y="887"/>
              <a:ext cx="263" cy="157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9" name="Freeform 198">
              <a:extLst>
                <a:ext uri="{FF2B5EF4-FFF2-40B4-BE49-F238E27FC236}">
                  <a16:creationId xmlns="" xmlns:a16="http://schemas.microsoft.com/office/drawing/2014/main" id="{3814A35E-02E2-4693-A795-4D1217158B3E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1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0" name="Freeform 199">
              <a:extLst>
                <a:ext uri="{FF2B5EF4-FFF2-40B4-BE49-F238E27FC236}">
                  <a16:creationId xmlns="" xmlns:a16="http://schemas.microsoft.com/office/drawing/2014/main" id="{4D402935-6EF2-4D02-994A-03BC0844C876}"/>
                </a:ext>
              </a:extLst>
            </p:cNvPr>
            <p:cNvSpPr>
              <a:spLocks/>
            </p:cNvSpPr>
            <p:nvPr/>
          </p:nvSpPr>
          <p:spPr bwMode="hidden">
            <a:xfrm rot="-84182">
              <a:off x="4367" y="785"/>
              <a:ext cx="24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="" xmlns:a16="http://schemas.microsoft.com/office/drawing/2014/main" id="{9076F273-3865-4915-A490-3BAC6BC77064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3901" y="740"/>
              <a:ext cx="397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="" xmlns:a16="http://schemas.microsoft.com/office/drawing/2014/main" id="{005CE44D-907F-4052-953F-8173EFC77D05}"/>
                </a:ext>
              </a:extLst>
            </p:cNvPr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="" xmlns:a16="http://schemas.microsoft.com/office/drawing/2014/main" id="{CB5A38B3-5608-4A49-81DD-4A0A298C57AA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234" y="1138"/>
              <a:ext cx="555" cy="100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="" xmlns:a16="http://schemas.microsoft.com/office/drawing/2014/main" id="{20B6FF96-27C8-4C1E-8F02-82DBA04218F0}"/>
                </a:ext>
              </a:extLst>
            </p:cNvPr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5" name="Freeform 204">
              <a:extLst>
                <a:ext uri="{FF2B5EF4-FFF2-40B4-BE49-F238E27FC236}">
                  <a16:creationId xmlns="" xmlns:a16="http://schemas.microsoft.com/office/drawing/2014/main" id="{3BA647DF-5F0B-4602-86A6-762DCC113E54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3160" y="1086"/>
              <a:ext cx="586" cy="111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6" name="Freeform 205">
              <a:extLst>
                <a:ext uri="{FF2B5EF4-FFF2-40B4-BE49-F238E27FC236}">
                  <a16:creationId xmlns="" xmlns:a16="http://schemas.microsoft.com/office/drawing/2014/main" id="{395C8CB1-0A3B-4771-8EAD-1D62D28D92CB}"/>
                </a:ext>
              </a:extLst>
            </p:cNvPr>
            <p:cNvSpPr>
              <a:spLocks/>
            </p:cNvSpPr>
            <p:nvPr/>
          </p:nvSpPr>
          <p:spPr bwMode="hidden">
            <a:xfrm rot="19495919" flipH="1">
              <a:off x="2950" y="1338"/>
              <a:ext cx="314" cy="172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1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7" name="Freeform 206">
              <a:extLst>
                <a:ext uri="{FF2B5EF4-FFF2-40B4-BE49-F238E27FC236}">
                  <a16:creationId xmlns="" xmlns:a16="http://schemas.microsoft.com/office/drawing/2014/main" id="{85259ABA-BEA6-49C8-9AAD-D86AB9EF2992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="" xmlns:a16="http://schemas.microsoft.com/office/drawing/2014/main" id="{435866BB-8AD6-4E7A-A919-03C68DC83BD9}"/>
                </a:ext>
              </a:extLst>
            </p:cNvPr>
            <p:cNvSpPr>
              <a:spLocks/>
            </p:cNvSpPr>
            <p:nvPr/>
          </p:nvSpPr>
          <p:spPr bwMode="hidden">
            <a:xfrm rot="20017085" flipH="1">
              <a:off x="2935" y="1215"/>
              <a:ext cx="296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2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="" xmlns:a16="http://schemas.microsoft.com/office/drawing/2014/main" id="{3D83C5AD-14EC-405E-A32E-65AE23AE1A87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="" xmlns:a16="http://schemas.microsoft.com/office/drawing/2014/main" id="{7FC18DC2-27CD-4054-BD19-9DEF6051BFCD}"/>
                </a:ext>
              </a:extLst>
            </p:cNvPr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2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1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="" xmlns:a16="http://schemas.microsoft.com/office/drawing/2014/main" id="{E7E85193-EB3E-48B8-BFDA-24F035C10907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="" xmlns:a16="http://schemas.microsoft.com/office/drawing/2014/main" id="{908566A8-6CEE-4794-84D5-32F38805D79A}"/>
                </a:ext>
              </a:extLst>
            </p:cNvPr>
            <p:cNvSpPr>
              <a:spLocks/>
            </p:cNvSpPr>
            <p:nvPr/>
          </p:nvSpPr>
          <p:spPr bwMode="hidden">
            <a:xfrm rot="21136207" flipH="1">
              <a:off x="2959" y="943"/>
              <a:ext cx="268" cy="16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="" xmlns:a16="http://schemas.microsoft.com/office/drawing/2014/main" id="{2A6A1704-5B9C-4AE8-AEE0-84A390EBF697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1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="" xmlns:a16="http://schemas.microsoft.com/office/drawing/2014/main" id="{EF8C622C-23A8-478E-B74D-3242D4572B11}"/>
                </a:ext>
              </a:extLst>
            </p:cNvPr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="" xmlns:a16="http://schemas.microsoft.com/office/drawing/2014/main" id="{FBECC376-F260-41A9-8341-339A4B58992F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324" y="797"/>
              <a:ext cx="399" cy="7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="" xmlns:a16="http://schemas.microsoft.com/office/drawing/2014/main" id="{24D31128-5E46-4924-B74C-811356326C9B}"/>
                </a:ext>
              </a:extLst>
            </p:cNvPr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="" xmlns:a16="http://schemas.microsoft.com/office/drawing/2014/main" id="{65B9C521-B512-473C-82D1-316C07D1A0A5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="" xmlns:a16="http://schemas.microsoft.com/office/drawing/2014/main" id="{13065F9A-125F-45E0-8EAE-F9C786F78ABE}"/>
                </a:ext>
              </a:extLst>
            </p:cNvPr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="" xmlns:a16="http://schemas.microsoft.com/office/drawing/2014/main" id="{B2ECC5E8-7B18-41C5-B658-46B8F0355325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394" y="745"/>
              <a:ext cx="395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="" xmlns:a16="http://schemas.microsoft.com/office/drawing/2014/main" id="{BB8301B0-1C6E-40D4-A3DE-D779C70E2702}"/>
                </a:ext>
              </a:extLst>
            </p:cNvPr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="" xmlns:a16="http://schemas.microsoft.com/office/drawing/2014/main" id="{7391BFBF-5E57-4A1C-9881-717C3857AA7D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433" y="700"/>
              <a:ext cx="406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="" xmlns:a16="http://schemas.microsoft.com/office/drawing/2014/main" id="{F07B6453-BC60-4D93-8301-A88F2D2721F4}"/>
                </a:ext>
              </a:extLst>
            </p:cNvPr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="" xmlns:a16="http://schemas.microsoft.com/office/drawing/2014/main" id="{C630D007-A1FA-4EFE-9D15-AF7D4A8B5377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519" y="684"/>
              <a:ext cx="353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="" xmlns:a16="http://schemas.microsoft.com/office/drawing/2014/main" id="{812D2A96-FFC1-49D1-B04D-A2A6CBFABBD7}"/>
                </a:ext>
              </a:extLst>
            </p:cNvPr>
            <p:cNvSpPr>
              <a:spLocks/>
            </p:cNvSpPr>
            <p:nvPr/>
          </p:nvSpPr>
          <p:spPr bwMode="hidden">
            <a:xfrm rot="3473776" flipH="1">
              <a:off x="3438" y="446"/>
              <a:ext cx="191" cy="11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="" xmlns:a16="http://schemas.microsoft.com/office/drawing/2014/main" id="{47469715-AAD1-437F-9DC1-0646AD6B157A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="" xmlns:a16="http://schemas.microsoft.com/office/drawing/2014/main" id="{7D99CBFE-A121-4597-8779-6B3FC8C1B1F8}"/>
                </a:ext>
              </a:extLst>
            </p:cNvPr>
            <p:cNvSpPr>
              <a:spLocks/>
            </p:cNvSpPr>
            <p:nvPr/>
          </p:nvSpPr>
          <p:spPr bwMode="hidden">
            <a:xfrm rot="4126480" flipH="1">
              <a:off x="3540" y="422"/>
              <a:ext cx="183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="" xmlns:a16="http://schemas.microsoft.com/office/drawing/2014/main" id="{D17DACB0-9469-4467-A977-73333F5663C7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3864" y="706"/>
              <a:ext cx="398" cy="7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="" xmlns:a16="http://schemas.microsoft.com/office/drawing/2014/main" id="{0BB48E5F-2E86-4145-8D89-6D5936FD0A4D}"/>
                </a:ext>
              </a:extLst>
            </p:cNvPr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="" xmlns:a16="http://schemas.microsoft.com/office/drawing/2014/main" id="{6DC28DC3-A24F-40A0-B2FA-113028A38A0E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3819" y="681"/>
              <a:ext cx="397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="" xmlns:a16="http://schemas.microsoft.com/office/drawing/2014/main" id="{1C9839A9-E347-40D3-B44A-1175508A9772}"/>
                </a:ext>
              </a:extLst>
            </p:cNvPr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="" xmlns:a16="http://schemas.microsoft.com/office/drawing/2014/main" id="{06DC8875-4655-4563-BBD1-18C297CECFF4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2" y="689"/>
              <a:ext cx="332" cy="4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2" name="Freeform 231">
              <a:extLst>
                <a:ext uri="{FF2B5EF4-FFF2-40B4-BE49-F238E27FC236}">
                  <a16:creationId xmlns="" xmlns:a16="http://schemas.microsoft.com/office/drawing/2014/main" id="{D9BE150E-48A5-4A5F-B564-281D2F596358}"/>
                </a:ext>
              </a:extLst>
            </p:cNvPr>
            <p:cNvSpPr>
              <a:spLocks/>
            </p:cNvSpPr>
            <p:nvPr/>
          </p:nvSpPr>
          <p:spPr bwMode="hidden">
            <a:xfrm rot="4578755" flipH="1">
              <a:off x="3637" y="451"/>
              <a:ext cx="181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3" name="Freeform 232">
              <a:extLst>
                <a:ext uri="{FF2B5EF4-FFF2-40B4-BE49-F238E27FC236}">
                  <a16:creationId xmlns="" xmlns:a16="http://schemas.microsoft.com/office/drawing/2014/main" id="{E3B6D60F-6014-4558-B9A7-57B24690DD8B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715" y="675"/>
              <a:ext cx="343" cy="63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4" name="Freeform 233">
              <a:extLst>
                <a:ext uri="{FF2B5EF4-FFF2-40B4-BE49-F238E27FC236}">
                  <a16:creationId xmlns="" xmlns:a16="http://schemas.microsoft.com/office/drawing/2014/main" id="{CFAE3E9E-8565-4260-9948-C604D7472414}"/>
                </a:ext>
              </a:extLst>
            </p:cNvPr>
            <p:cNvSpPr>
              <a:spLocks/>
            </p:cNvSpPr>
            <p:nvPr/>
          </p:nvSpPr>
          <p:spPr bwMode="hidden">
            <a:xfrm rot="-3857755">
              <a:off x="3927" y="432"/>
              <a:ext cx="182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5" name="Freeform 234">
              <a:extLst>
                <a:ext uri="{FF2B5EF4-FFF2-40B4-BE49-F238E27FC236}">
                  <a16:creationId xmlns="" xmlns:a16="http://schemas.microsoft.com/office/drawing/2014/main" id="{E25A1801-A75D-4217-98C2-F69111BE1820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3758" y="671"/>
              <a:ext cx="373" cy="83"/>
            </a:xfrm>
            <a:custGeom>
              <a:avLst/>
              <a:gdLst>
                <a:gd name="T0" fmla="*/ 0 w 2736"/>
                <a:gd name="T1" fmla="*/ 1 h 504"/>
                <a:gd name="T2" fmla="*/ 0 w 2736"/>
                <a:gd name="T3" fmla="*/ 0 h 504"/>
                <a:gd name="T4" fmla="*/ 1 w 2736"/>
                <a:gd name="T5" fmla="*/ 0 h 504"/>
                <a:gd name="T6" fmla="*/ 1 w 2736"/>
                <a:gd name="T7" fmla="*/ 0 h 504"/>
                <a:gd name="T8" fmla="*/ 1 w 2736"/>
                <a:gd name="T9" fmla="*/ 0 h 504"/>
                <a:gd name="T10" fmla="*/ 1 w 2736"/>
                <a:gd name="T11" fmla="*/ 0 h 504"/>
                <a:gd name="T12" fmla="*/ 0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6" name="Freeform 235">
              <a:extLst>
                <a:ext uri="{FF2B5EF4-FFF2-40B4-BE49-F238E27FC236}">
                  <a16:creationId xmlns="" xmlns:a16="http://schemas.microsoft.com/office/drawing/2014/main" id="{08700243-5A29-4F88-B8B0-5CB5AD0EB80D}"/>
                </a:ext>
              </a:extLst>
            </p:cNvPr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1 h 791"/>
                <a:gd name="T10" fmla="*/ 0 w 1769"/>
                <a:gd name="T11" fmla="*/ 1 h 791"/>
                <a:gd name="T12" fmla="*/ 0 w 1769"/>
                <a:gd name="T13" fmla="*/ 1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7" name="Freeform 236">
              <a:extLst>
                <a:ext uri="{FF2B5EF4-FFF2-40B4-BE49-F238E27FC236}">
                  <a16:creationId xmlns="" xmlns:a16="http://schemas.microsoft.com/office/drawing/2014/main" id="{4D9C3C94-E296-4095-AEEF-337C5615DFBB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8" name="Freeform 237">
              <a:extLst>
                <a:ext uri="{FF2B5EF4-FFF2-40B4-BE49-F238E27FC236}">
                  <a16:creationId xmlns="" xmlns:a16="http://schemas.microsoft.com/office/drawing/2014/main" id="{C82C4483-DCA2-445B-B08D-88A680F299BC}"/>
                </a:ext>
              </a:extLst>
            </p:cNvPr>
            <p:cNvSpPr>
              <a:spLocks/>
            </p:cNvSpPr>
            <p:nvPr/>
          </p:nvSpPr>
          <p:spPr bwMode="hidden">
            <a:xfrm rot="-4903748">
              <a:off x="3810" y="449"/>
              <a:ext cx="163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9" name="Freeform 238">
              <a:extLst>
                <a:ext uri="{FF2B5EF4-FFF2-40B4-BE49-F238E27FC236}">
                  <a16:creationId xmlns="" xmlns:a16="http://schemas.microsoft.com/office/drawing/2014/main" id="{AFE6ADD5-5B04-4660-B910-C1F2AB8B60FA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281" y="1175"/>
              <a:ext cx="552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0" name="Freeform 239">
              <a:extLst>
                <a:ext uri="{FF2B5EF4-FFF2-40B4-BE49-F238E27FC236}">
                  <a16:creationId xmlns="" xmlns:a16="http://schemas.microsoft.com/office/drawing/2014/main" id="{C8D44069-EB7B-4DEB-A1EF-91E57D0F19F4}"/>
                </a:ext>
              </a:extLst>
            </p:cNvPr>
            <p:cNvSpPr>
              <a:spLocks/>
            </p:cNvSpPr>
            <p:nvPr/>
          </p:nvSpPr>
          <p:spPr bwMode="hidden">
            <a:xfrm rot="18335692" flipH="1">
              <a:off x="3186" y="1509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="" xmlns:a16="http://schemas.microsoft.com/office/drawing/2014/main" id="{2B8E6F20-514B-4C09-B0ED-DB7727E94202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2" name="Freeform 241">
              <a:extLst>
                <a:ext uri="{FF2B5EF4-FFF2-40B4-BE49-F238E27FC236}">
                  <a16:creationId xmlns="" xmlns:a16="http://schemas.microsoft.com/office/drawing/2014/main" id="{FA18959E-7D77-4618-BBCF-B5A04434AA5D}"/>
                </a:ext>
              </a:extLst>
            </p:cNvPr>
            <p:cNvSpPr>
              <a:spLocks/>
            </p:cNvSpPr>
            <p:nvPr/>
          </p:nvSpPr>
          <p:spPr bwMode="hidden">
            <a:xfrm rot="17542885" flipH="1">
              <a:off x="3366" y="1550"/>
              <a:ext cx="272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3" name="Freeform 242">
              <a:extLst>
                <a:ext uri="{FF2B5EF4-FFF2-40B4-BE49-F238E27FC236}">
                  <a16:creationId xmlns="" xmlns:a16="http://schemas.microsoft.com/office/drawing/2014/main" id="{FFD6A4E4-4688-49B4-9751-1EE938DE090D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2 w 2736"/>
                <a:gd name="T5" fmla="*/ 0 h 504"/>
                <a:gd name="T6" fmla="*/ 3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4" name="Freeform 243">
              <a:extLst>
                <a:ext uri="{FF2B5EF4-FFF2-40B4-BE49-F238E27FC236}">
                  <a16:creationId xmlns="" xmlns:a16="http://schemas.microsoft.com/office/drawing/2014/main" id="{C217EE67-3D3F-4226-AD22-974FE5D6C6DC}"/>
                </a:ext>
              </a:extLst>
            </p:cNvPr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="" xmlns:a16="http://schemas.microsoft.com/office/drawing/2014/main" id="{D9BF6F31-2486-4695-B13B-1D93165744F0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3801" y="1159"/>
              <a:ext cx="555" cy="101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6" name="Freeform 245">
              <a:extLst>
                <a:ext uri="{FF2B5EF4-FFF2-40B4-BE49-F238E27FC236}">
                  <a16:creationId xmlns="" xmlns:a16="http://schemas.microsoft.com/office/drawing/2014/main" id="{8CEE7093-4B0D-4882-AE67-70FC48F973D8}"/>
                </a:ext>
              </a:extLst>
            </p:cNvPr>
            <p:cNvSpPr>
              <a:spLocks/>
            </p:cNvSpPr>
            <p:nvPr/>
          </p:nvSpPr>
          <p:spPr bwMode="hidden">
            <a:xfrm rot="3144576">
              <a:off x="4165" y="1479"/>
              <a:ext cx="299" cy="16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7" name="Freeform 246">
              <a:extLst>
                <a:ext uri="{FF2B5EF4-FFF2-40B4-BE49-F238E27FC236}">
                  <a16:creationId xmlns="" xmlns:a16="http://schemas.microsoft.com/office/drawing/2014/main" id="{3C2E50CF-EED6-44BF-A91A-1FEAFE7D4EE7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1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8" name="Freeform 247">
              <a:extLst>
                <a:ext uri="{FF2B5EF4-FFF2-40B4-BE49-F238E27FC236}">
                  <a16:creationId xmlns="" xmlns:a16="http://schemas.microsoft.com/office/drawing/2014/main" id="{A6B4461B-31B0-4337-86BA-77069FBF2675}"/>
                </a:ext>
              </a:extLst>
            </p:cNvPr>
            <p:cNvSpPr>
              <a:spLocks/>
            </p:cNvSpPr>
            <p:nvPr/>
          </p:nvSpPr>
          <p:spPr bwMode="hidden">
            <a:xfrm rot="3745735">
              <a:off x="4046" y="1544"/>
              <a:ext cx="289" cy="14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1 h 791"/>
                <a:gd name="T8" fmla="*/ 1 w 1769"/>
                <a:gd name="T9" fmla="*/ 1 h 791"/>
                <a:gd name="T10" fmla="*/ 1 w 1769"/>
                <a:gd name="T11" fmla="*/ 1 h 791"/>
                <a:gd name="T12" fmla="*/ 1 w 1769"/>
                <a:gd name="T13" fmla="*/ 1 h 791"/>
                <a:gd name="T14" fmla="*/ 1 w 1769"/>
                <a:gd name="T15" fmla="*/ 1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9" name="Freeform 248">
              <a:extLst>
                <a:ext uri="{FF2B5EF4-FFF2-40B4-BE49-F238E27FC236}">
                  <a16:creationId xmlns="" xmlns:a16="http://schemas.microsoft.com/office/drawing/2014/main" id="{4A7C9DDC-824E-4342-8E87-A2D805316EF5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706" y="1232"/>
              <a:ext cx="516" cy="80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4 w 2736"/>
                <a:gd name="T7" fmla="*/ 0 h 504"/>
                <a:gd name="T8" fmla="*/ 3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0" name="Freeform 249">
              <a:extLst>
                <a:ext uri="{FF2B5EF4-FFF2-40B4-BE49-F238E27FC236}">
                  <a16:creationId xmlns="" xmlns:a16="http://schemas.microsoft.com/office/drawing/2014/main" id="{9A6C1B4E-0433-4162-B2B9-611451576317}"/>
                </a:ext>
              </a:extLst>
            </p:cNvPr>
            <p:cNvSpPr>
              <a:spLocks/>
            </p:cNvSpPr>
            <p:nvPr/>
          </p:nvSpPr>
          <p:spPr bwMode="hidden">
            <a:xfrm rot="4286818">
              <a:off x="3921" y="1589"/>
              <a:ext cx="281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1" name="Freeform 250">
              <a:extLst>
                <a:ext uri="{FF2B5EF4-FFF2-40B4-BE49-F238E27FC236}">
                  <a16:creationId xmlns="" xmlns:a16="http://schemas.microsoft.com/office/drawing/2014/main" id="{752FD22D-7664-4808-AC32-64354F40FCBE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665" y="1252"/>
              <a:ext cx="476" cy="80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2" name="Freeform 251">
              <a:extLst>
                <a:ext uri="{FF2B5EF4-FFF2-40B4-BE49-F238E27FC236}">
                  <a16:creationId xmlns="" xmlns:a16="http://schemas.microsoft.com/office/drawing/2014/main" id="{125B579E-2BE1-4DDE-8457-89F8FC778A6A}"/>
                </a:ext>
              </a:extLst>
            </p:cNvPr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3" name="Freeform 252">
              <a:extLst>
                <a:ext uri="{FF2B5EF4-FFF2-40B4-BE49-F238E27FC236}">
                  <a16:creationId xmlns="" xmlns:a16="http://schemas.microsoft.com/office/drawing/2014/main" id="{8C38E8F5-C143-4B53-AB88-2D7AB435C5CB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573" y="1268"/>
              <a:ext cx="462" cy="61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2 w 2736"/>
                <a:gd name="T5" fmla="*/ 0 h 504"/>
                <a:gd name="T6" fmla="*/ 2 w 2736"/>
                <a:gd name="T7" fmla="*/ 0 h 504"/>
                <a:gd name="T8" fmla="*/ 2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4" name="Freeform 253">
              <a:extLst>
                <a:ext uri="{FF2B5EF4-FFF2-40B4-BE49-F238E27FC236}">
                  <a16:creationId xmlns="" xmlns:a16="http://schemas.microsoft.com/office/drawing/2014/main" id="{FEBDCDE2-2EE5-4CD8-A9D6-B646132AC430}"/>
                </a:ext>
              </a:extLst>
            </p:cNvPr>
            <p:cNvSpPr>
              <a:spLocks/>
            </p:cNvSpPr>
            <p:nvPr/>
          </p:nvSpPr>
          <p:spPr bwMode="hidden">
            <a:xfrm rot="5755659">
              <a:off x="3615" y="1599"/>
              <a:ext cx="254" cy="9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5" name="Freeform 254">
              <a:extLst>
                <a:ext uri="{FF2B5EF4-FFF2-40B4-BE49-F238E27FC236}">
                  <a16:creationId xmlns="" xmlns:a16="http://schemas.microsoft.com/office/drawing/2014/main" id="{3B4AEB3F-C62E-49E8-BEC8-DF3575C1082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1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2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3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6" name="Arc 73">
              <a:extLst>
                <a:ext uri="{FF2B5EF4-FFF2-40B4-BE49-F238E27FC236}">
                  <a16:creationId xmlns="" xmlns:a16="http://schemas.microsoft.com/office/drawing/2014/main" id="{6128BBF6-602A-4671-AE93-DE65F0250221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7" name="Arc 74">
              <a:extLst>
                <a:ext uri="{FF2B5EF4-FFF2-40B4-BE49-F238E27FC236}">
                  <a16:creationId xmlns="" xmlns:a16="http://schemas.microsoft.com/office/drawing/2014/main" id="{72CD3D76-1ABA-4877-8224-BB49D13C5F9B}"/>
                </a:ext>
              </a:extLst>
            </p:cNvPr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8" name="Arc 75">
              <a:extLst>
                <a:ext uri="{FF2B5EF4-FFF2-40B4-BE49-F238E27FC236}">
                  <a16:creationId xmlns="" xmlns:a16="http://schemas.microsoft.com/office/drawing/2014/main" id="{BAC35607-BEEA-435F-8292-7922E6856378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9" name="Arc 76">
              <a:extLst>
                <a:ext uri="{FF2B5EF4-FFF2-40B4-BE49-F238E27FC236}">
                  <a16:creationId xmlns="" xmlns:a16="http://schemas.microsoft.com/office/drawing/2014/main" id="{2423091D-AEB5-45AA-9FD4-5ECA75364DD2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53" y="902"/>
              <a:ext cx="655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0" name="Arc 77">
              <a:extLst>
                <a:ext uri="{FF2B5EF4-FFF2-40B4-BE49-F238E27FC236}">
                  <a16:creationId xmlns="" xmlns:a16="http://schemas.microsoft.com/office/drawing/2014/main" id="{7D668B49-AB8F-4578-A974-D44E736B1BA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1" name="Arc 78">
              <a:extLst>
                <a:ext uri="{FF2B5EF4-FFF2-40B4-BE49-F238E27FC236}">
                  <a16:creationId xmlns="" xmlns:a16="http://schemas.microsoft.com/office/drawing/2014/main" id="{2207DB7B-19D1-4B57-AA6C-1DC5A7B14C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46" y="870"/>
              <a:ext cx="125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2" name="Arc 79">
              <a:extLst>
                <a:ext uri="{FF2B5EF4-FFF2-40B4-BE49-F238E27FC236}">
                  <a16:creationId xmlns="" xmlns:a16="http://schemas.microsoft.com/office/drawing/2014/main" id="{D13BCD5F-258F-45B6-A434-EB4412CD69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3" name="Arc 80">
              <a:extLst>
                <a:ext uri="{FF2B5EF4-FFF2-40B4-BE49-F238E27FC236}">
                  <a16:creationId xmlns="" xmlns:a16="http://schemas.microsoft.com/office/drawing/2014/main" id="{19E24337-077B-46C1-86F1-978999A4C1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4" name="Freeform 263">
              <a:extLst>
                <a:ext uri="{FF2B5EF4-FFF2-40B4-BE49-F238E27FC236}">
                  <a16:creationId xmlns="" xmlns:a16="http://schemas.microsoft.com/office/drawing/2014/main" id="{57ABE51B-B121-4DDB-91A6-D9C92EC1B5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96" y="1236"/>
              <a:ext cx="154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1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2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3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5" name="Freeform 264">
              <a:extLst>
                <a:ext uri="{FF2B5EF4-FFF2-40B4-BE49-F238E27FC236}">
                  <a16:creationId xmlns="" xmlns:a16="http://schemas.microsoft.com/office/drawing/2014/main" id="{14CAA8A7-6470-44E7-AA8F-8E70B6856DD3}"/>
                </a:ext>
              </a:extLst>
            </p:cNvPr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6" name="Arc 83">
              <a:extLst>
                <a:ext uri="{FF2B5EF4-FFF2-40B4-BE49-F238E27FC236}">
                  <a16:creationId xmlns="" xmlns:a16="http://schemas.microsoft.com/office/drawing/2014/main" id="{50B8CE55-3C7E-439D-B612-94C6D4EA268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7" name="Arc 84">
              <a:extLst>
                <a:ext uri="{FF2B5EF4-FFF2-40B4-BE49-F238E27FC236}">
                  <a16:creationId xmlns="" xmlns:a16="http://schemas.microsoft.com/office/drawing/2014/main" id="{E7994806-A8C1-40E7-85C8-5C604CF2030C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8" name="Arc 85">
              <a:extLst>
                <a:ext uri="{FF2B5EF4-FFF2-40B4-BE49-F238E27FC236}">
                  <a16:creationId xmlns="" xmlns:a16="http://schemas.microsoft.com/office/drawing/2014/main" id="{6EF897A7-13C5-48F3-AFA7-69B51ADDE7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9" name="Freeform 268">
              <a:extLst>
                <a:ext uri="{FF2B5EF4-FFF2-40B4-BE49-F238E27FC236}">
                  <a16:creationId xmlns="" xmlns:a16="http://schemas.microsoft.com/office/drawing/2014/main" id="{9C493B52-7AA0-4ED2-9C64-88D6E24B0726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086" y="1193"/>
              <a:ext cx="351" cy="489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4 w 776"/>
                <a:gd name="T7" fmla="*/ 0 h 2368"/>
                <a:gd name="T8" fmla="*/ 8 w 776"/>
                <a:gd name="T9" fmla="*/ 1 h 2368"/>
                <a:gd name="T10" fmla="*/ 16 w 776"/>
                <a:gd name="T11" fmla="*/ 1 h 2368"/>
                <a:gd name="T12" fmla="*/ 12 w 776"/>
                <a:gd name="T13" fmla="*/ 1 h 2368"/>
                <a:gd name="T14" fmla="*/ 20 w 776"/>
                <a:gd name="T15" fmla="*/ 1 h 2368"/>
                <a:gd name="T16" fmla="*/ 16 w 776"/>
                <a:gd name="T17" fmla="*/ 1 h 2368"/>
                <a:gd name="T18" fmla="*/ 22 w 776"/>
                <a:gd name="T19" fmla="*/ 1 h 2368"/>
                <a:gd name="T20" fmla="*/ 20 w 776"/>
                <a:gd name="T21" fmla="*/ 1 h 2368"/>
                <a:gd name="T22" fmla="*/ 24 w 776"/>
                <a:gd name="T23" fmla="*/ 1 h 2368"/>
                <a:gd name="T24" fmla="*/ 24 w 776"/>
                <a:gd name="T25" fmla="*/ 2 h 2368"/>
                <a:gd name="T26" fmla="*/ 28 w 776"/>
                <a:gd name="T27" fmla="*/ 2 h 2368"/>
                <a:gd name="T28" fmla="*/ 26 w 776"/>
                <a:gd name="T29" fmla="*/ 2 h 2368"/>
                <a:gd name="T30" fmla="*/ 30 w 776"/>
                <a:gd name="T31" fmla="*/ 2 h 2368"/>
                <a:gd name="T32" fmla="*/ 28 w 776"/>
                <a:gd name="T33" fmla="*/ 3 h 2368"/>
                <a:gd name="T34" fmla="*/ 30 w 776"/>
                <a:gd name="T35" fmla="*/ 3 h 2368"/>
                <a:gd name="T36" fmla="*/ 28 w 776"/>
                <a:gd name="T37" fmla="*/ 3 h 2368"/>
                <a:gd name="T38" fmla="*/ 32 w 776"/>
                <a:gd name="T39" fmla="*/ 4 h 2368"/>
                <a:gd name="T40" fmla="*/ 30 w 776"/>
                <a:gd name="T41" fmla="*/ 4 h 2368"/>
                <a:gd name="T42" fmla="*/ 32 w 776"/>
                <a:gd name="T43" fmla="*/ 4 h 2368"/>
                <a:gd name="T44" fmla="*/ 30 w 776"/>
                <a:gd name="T45" fmla="*/ 4 h 2368"/>
                <a:gd name="T46" fmla="*/ 32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0" name="Freeform 269">
              <a:extLst>
                <a:ext uri="{FF2B5EF4-FFF2-40B4-BE49-F238E27FC236}">
                  <a16:creationId xmlns="" xmlns:a16="http://schemas.microsoft.com/office/drawing/2014/main" id="{F2C3502A-5433-43D5-A23D-7CFE60B9BB6F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251" y="673"/>
              <a:ext cx="227" cy="492"/>
            </a:xfrm>
            <a:custGeom>
              <a:avLst/>
              <a:gdLst>
                <a:gd name="T0" fmla="*/ 0 w 776"/>
                <a:gd name="T1" fmla="*/ 0 h 2368"/>
                <a:gd name="T2" fmla="*/ 2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1 h 2368"/>
                <a:gd name="T10" fmla="*/ 3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3 w 776"/>
                <a:gd name="T17" fmla="*/ 1 h 2368"/>
                <a:gd name="T18" fmla="*/ 4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2 h 2368"/>
                <a:gd name="T26" fmla="*/ 5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5 w 776"/>
                <a:gd name="T33" fmla="*/ 3 h 2368"/>
                <a:gd name="T34" fmla="*/ 5 w 776"/>
                <a:gd name="T35" fmla="*/ 3 h 2368"/>
                <a:gd name="T36" fmla="*/ 5 w 776"/>
                <a:gd name="T37" fmla="*/ 3 h 2368"/>
                <a:gd name="T38" fmla="*/ 6 w 776"/>
                <a:gd name="T39" fmla="*/ 3 h 2368"/>
                <a:gd name="T40" fmla="*/ 5 w 776"/>
                <a:gd name="T41" fmla="*/ 4 h 2368"/>
                <a:gd name="T42" fmla="*/ 6 w 776"/>
                <a:gd name="T43" fmla="*/ 4 h 2368"/>
                <a:gd name="T44" fmla="*/ 5 w 776"/>
                <a:gd name="T45" fmla="*/ 4 h 2368"/>
                <a:gd name="T46" fmla="*/ 6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1" name="Freeform 270">
              <a:extLst>
                <a:ext uri="{FF2B5EF4-FFF2-40B4-BE49-F238E27FC236}">
                  <a16:creationId xmlns="" xmlns:a16="http://schemas.microsoft.com/office/drawing/2014/main" id="{BABCD7A6-3606-46DD-8EB4-3AD5C245942B}"/>
                </a:ext>
              </a:extLst>
            </p:cNvPr>
            <p:cNvSpPr>
              <a:spLocks/>
            </p:cNvSpPr>
            <p:nvPr/>
          </p:nvSpPr>
          <p:spPr bwMode="hidden">
            <a:xfrm flipH="1">
              <a:off x="3510" y="526"/>
              <a:ext cx="131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1 h 2368"/>
                <a:gd name="T10" fmla="*/ 0 w 776"/>
                <a:gd name="T11" fmla="*/ 1 h 2368"/>
                <a:gd name="T12" fmla="*/ 0 w 776"/>
                <a:gd name="T13" fmla="*/ 1 h 2368"/>
                <a:gd name="T14" fmla="*/ 1 w 776"/>
                <a:gd name="T15" fmla="*/ 1 h 2368"/>
                <a:gd name="T16" fmla="*/ 0 w 776"/>
                <a:gd name="T17" fmla="*/ 1 h 2368"/>
                <a:gd name="T18" fmla="*/ 1 w 776"/>
                <a:gd name="T19" fmla="*/ 1 h 2368"/>
                <a:gd name="T20" fmla="*/ 1 w 776"/>
                <a:gd name="T21" fmla="*/ 1 h 2368"/>
                <a:gd name="T22" fmla="*/ 1 w 776"/>
                <a:gd name="T23" fmla="*/ 1 h 2368"/>
                <a:gd name="T24" fmla="*/ 1 w 776"/>
                <a:gd name="T25" fmla="*/ 2 h 2368"/>
                <a:gd name="T26" fmla="*/ 1 w 776"/>
                <a:gd name="T27" fmla="*/ 2 h 2368"/>
                <a:gd name="T28" fmla="*/ 1 w 776"/>
                <a:gd name="T29" fmla="*/ 2 h 2368"/>
                <a:gd name="T30" fmla="*/ 1 w 776"/>
                <a:gd name="T31" fmla="*/ 2 h 2368"/>
                <a:gd name="T32" fmla="*/ 1 w 776"/>
                <a:gd name="T33" fmla="*/ 3 h 2368"/>
                <a:gd name="T34" fmla="*/ 1 w 776"/>
                <a:gd name="T35" fmla="*/ 3 h 2368"/>
                <a:gd name="T36" fmla="*/ 1 w 776"/>
                <a:gd name="T37" fmla="*/ 3 h 2368"/>
                <a:gd name="T38" fmla="*/ 1 w 776"/>
                <a:gd name="T39" fmla="*/ 3 h 2368"/>
                <a:gd name="T40" fmla="*/ 1 w 776"/>
                <a:gd name="T41" fmla="*/ 4 h 2368"/>
                <a:gd name="T42" fmla="*/ 1 w 776"/>
                <a:gd name="T43" fmla="*/ 4 h 2368"/>
                <a:gd name="T44" fmla="*/ 1 w 776"/>
                <a:gd name="T45" fmla="*/ 4 h 2368"/>
                <a:gd name="T46" fmla="*/ 1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2" name="Freeform 271">
              <a:extLst>
                <a:ext uri="{FF2B5EF4-FFF2-40B4-BE49-F238E27FC236}">
                  <a16:creationId xmlns="" xmlns:a16="http://schemas.microsoft.com/office/drawing/2014/main" id="{F783C67E-312C-403B-B5A1-43C3B0848A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1" y="1121"/>
              <a:ext cx="326" cy="516"/>
            </a:xfrm>
            <a:custGeom>
              <a:avLst/>
              <a:gdLst>
                <a:gd name="T0" fmla="*/ 0 w 776"/>
                <a:gd name="T1" fmla="*/ 0 h 2368"/>
                <a:gd name="T2" fmla="*/ 8 w 776"/>
                <a:gd name="T3" fmla="*/ 0 h 2368"/>
                <a:gd name="T4" fmla="*/ 3 w 776"/>
                <a:gd name="T5" fmla="*/ 0 h 2368"/>
                <a:gd name="T6" fmla="*/ 11 w 776"/>
                <a:gd name="T7" fmla="*/ 0 h 2368"/>
                <a:gd name="T8" fmla="*/ 6 w 776"/>
                <a:gd name="T9" fmla="*/ 1 h 2368"/>
                <a:gd name="T10" fmla="*/ 12 w 776"/>
                <a:gd name="T11" fmla="*/ 1 h 2368"/>
                <a:gd name="T12" fmla="*/ 9 w 776"/>
                <a:gd name="T13" fmla="*/ 1 h 2368"/>
                <a:gd name="T14" fmla="*/ 15 w 776"/>
                <a:gd name="T15" fmla="*/ 1 h 2368"/>
                <a:gd name="T16" fmla="*/ 12 w 776"/>
                <a:gd name="T17" fmla="*/ 1 h 2368"/>
                <a:gd name="T18" fmla="*/ 16 w 776"/>
                <a:gd name="T19" fmla="*/ 2 h 2368"/>
                <a:gd name="T20" fmla="*/ 15 w 776"/>
                <a:gd name="T21" fmla="*/ 2 h 2368"/>
                <a:gd name="T22" fmla="*/ 18 w 776"/>
                <a:gd name="T23" fmla="*/ 2 h 2368"/>
                <a:gd name="T24" fmla="*/ 18 w 776"/>
                <a:gd name="T25" fmla="*/ 2 h 2368"/>
                <a:gd name="T26" fmla="*/ 21 w 776"/>
                <a:gd name="T27" fmla="*/ 2 h 2368"/>
                <a:gd name="T28" fmla="*/ 19 w 776"/>
                <a:gd name="T29" fmla="*/ 3 h 2368"/>
                <a:gd name="T30" fmla="*/ 22 w 776"/>
                <a:gd name="T31" fmla="*/ 3 h 2368"/>
                <a:gd name="T32" fmla="*/ 21 w 776"/>
                <a:gd name="T33" fmla="*/ 3 h 2368"/>
                <a:gd name="T34" fmla="*/ 22 w 776"/>
                <a:gd name="T35" fmla="*/ 4 h 2368"/>
                <a:gd name="T36" fmla="*/ 21 w 776"/>
                <a:gd name="T37" fmla="*/ 4 h 2368"/>
                <a:gd name="T38" fmla="*/ 24 w 776"/>
                <a:gd name="T39" fmla="*/ 4 h 2368"/>
                <a:gd name="T40" fmla="*/ 22 w 776"/>
                <a:gd name="T41" fmla="*/ 5 h 2368"/>
                <a:gd name="T42" fmla="*/ 24 w 776"/>
                <a:gd name="T43" fmla="*/ 5 h 2368"/>
                <a:gd name="T44" fmla="*/ 22 w 776"/>
                <a:gd name="T45" fmla="*/ 5 h 2368"/>
                <a:gd name="T46" fmla="*/ 24 w 776"/>
                <a:gd name="T47" fmla="*/ 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3" name="Freeform 272">
              <a:extLst>
                <a:ext uri="{FF2B5EF4-FFF2-40B4-BE49-F238E27FC236}">
                  <a16:creationId xmlns="" xmlns:a16="http://schemas.microsoft.com/office/drawing/2014/main" id="{8DA4FCA5-B326-47AA-B13F-40DC471EA6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82" y="860"/>
              <a:ext cx="490" cy="344"/>
            </a:xfrm>
            <a:custGeom>
              <a:avLst/>
              <a:gdLst>
                <a:gd name="T0" fmla="*/ 0 w 776"/>
                <a:gd name="T1" fmla="*/ 0 h 2368"/>
                <a:gd name="T2" fmla="*/ 39 w 776"/>
                <a:gd name="T3" fmla="*/ 0 h 2368"/>
                <a:gd name="T4" fmla="*/ 16 w 776"/>
                <a:gd name="T5" fmla="*/ 0 h 2368"/>
                <a:gd name="T6" fmla="*/ 54 w 776"/>
                <a:gd name="T7" fmla="*/ 0 h 2368"/>
                <a:gd name="T8" fmla="*/ 30 w 776"/>
                <a:gd name="T9" fmla="*/ 0 h 2368"/>
                <a:gd name="T10" fmla="*/ 61 w 776"/>
                <a:gd name="T11" fmla="*/ 0 h 2368"/>
                <a:gd name="T12" fmla="*/ 46 w 776"/>
                <a:gd name="T13" fmla="*/ 0 h 2368"/>
                <a:gd name="T14" fmla="*/ 76 w 776"/>
                <a:gd name="T15" fmla="*/ 0 h 2368"/>
                <a:gd name="T16" fmla="*/ 61 w 776"/>
                <a:gd name="T17" fmla="*/ 0 h 2368"/>
                <a:gd name="T18" fmla="*/ 84 w 776"/>
                <a:gd name="T19" fmla="*/ 0 h 2368"/>
                <a:gd name="T20" fmla="*/ 76 w 776"/>
                <a:gd name="T21" fmla="*/ 0 h 2368"/>
                <a:gd name="T22" fmla="*/ 92 w 776"/>
                <a:gd name="T23" fmla="*/ 0 h 2368"/>
                <a:gd name="T24" fmla="*/ 92 w 776"/>
                <a:gd name="T25" fmla="*/ 0 h 2368"/>
                <a:gd name="T26" fmla="*/ 107 w 776"/>
                <a:gd name="T27" fmla="*/ 0 h 2368"/>
                <a:gd name="T28" fmla="*/ 99 w 776"/>
                <a:gd name="T29" fmla="*/ 1 h 2368"/>
                <a:gd name="T30" fmla="*/ 114 w 776"/>
                <a:gd name="T31" fmla="*/ 1 h 2368"/>
                <a:gd name="T32" fmla="*/ 107 w 776"/>
                <a:gd name="T33" fmla="*/ 1 h 2368"/>
                <a:gd name="T34" fmla="*/ 114 w 776"/>
                <a:gd name="T35" fmla="*/ 1 h 2368"/>
                <a:gd name="T36" fmla="*/ 107 w 776"/>
                <a:gd name="T37" fmla="*/ 1 h 2368"/>
                <a:gd name="T38" fmla="*/ 122 w 776"/>
                <a:gd name="T39" fmla="*/ 1 h 2368"/>
                <a:gd name="T40" fmla="*/ 114 w 776"/>
                <a:gd name="T41" fmla="*/ 1 h 2368"/>
                <a:gd name="T42" fmla="*/ 122 w 776"/>
                <a:gd name="T43" fmla="*/ 1 h 2368"/>
                <a:gd name="T44" fmla="*/ 114 w 776"/>
                <a:gd name="T45" fmla="*/ 1 h 2368"/>
                <a:gd name="T46" fmla="*/ 122 w 776"/>
                <a:gd name="T47" fmla="*/ 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4" name="Freeform 273">
              <a:extLst>
                <a:ext uri="{FF2B5EF4-FFF2-40B4-BE49-F238E27FC236}">
                  <a16:creationId xmlns="" xmlns:a16="http://schemas.microsoft.com/office/drawing/2014/main" id="{B7FE0F76-1929-4866-9744-A6B6FFDEEC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99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4 w 776"/>
                <a:gd name="T39" fmla="*/ 3 h 2368"/>
                <a:gd name="T40" fmla="*/ 4 w 776"/>
                <a:gd name="T41" fmla="*/ 3 h 2368"/>
                <a:gd name="T42" fmla="*/ 4 w 776"/>
                <a:gd name="T43" fmla="*/ 3 h 2368"/>
                <a:gd name="T44" fmla="*/ 4 w 776"/>
                <a:gd name="T45" fmla="*/ 3 h 2368"/>
                <a:gd name="T46" fmla="*/ 4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5" name="Freeform 274">
              <a:extLst>
                <a:ext uri="{FF2B5EF4-FFF2-40B4-BE49-F238E27FC236}">
                  <a16:creationId xmlns="" xmlns:a16="http://schemas.microsoft.com/office/drawing/2014/main" id="{D2AF75DD-3601-49CF-A2BA-6B05632443BE}"/>
                </a:ext>
              </a:extLst>
            </p:cNvPr>
            <p:cNvSpPr>
              <a:spLocks/>
            </p:cNvSpPr>
            <p:nvPr/>
          </p:nvSpPr>
          <p:spPr bwMode="hidden">
            <a:xfrm rot="-1346631">
              <a:off x="3988" y="878"/>
              <a:ext cx="147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6" name="Freeform 275">
              <a:extLst>
                <a:ext uri="{FF2B5EF4-FFF2-40B4-BE49-F238E27FC236}">
                  <a16:creationId xmlns="" xmlns:a16="http://schemas.microsoft.com/office/drawing/2014/main" id="{18663947-6A64-4C68-96C3-ED8A3F40F108}"/>
                </a:ext>
              </a:extLst>
            </p:cNvPr>
            <p:cNvSpPr>
              <a:spLocks/>
            </p:cNvSpPr>
            <p:nvPr/>
          </p:nvSpPr>
          <p:spPr bwMode="hidden">
            <a:xfrm rot="1346631" flipH="1">
              <a:off x="3479" y="870"/>
              <a:ext cx="147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1 w 776"/>
                <a:gd name="T15" fmla="*/ 0 h 2368"/>
                <a:gd name="T16" fmla="*/ 0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1 w 776"/>
                <a:gd name="T27" fmla="*/ 0 h 2368"/>
                <a:gd name="T28" fmla="*/ 1 w 776"/>
                <a:gd name="T29" fmla="*/ 0 h 2368"/>
                <a:gd name="T30" fmla="*/ 1 w 776"/>
                <a:gd name="T31" fmla="*/ 0 h 2368"/>
                <a:gd name="T32" fmla="*/ 1 w 776"/>
                <a:gd name="T33" fmla="*/ 0 h 2368"/>
                <a:gd name="T34" fmla="*/ 1 w 776"/>
                <a:gd name="T35" fmla="*/ 0 h 2368"/>
                <a:gd name="T36" fmla="*/ 1 w 776"/>
                <a:gd name="T37" fmla="*/ 0 h 2368"/>
                <a:gd name="T38" fmla="*/ 1 w 776"/>
                <a:gd name="T39" fmla="*/ 0 h 2368"/>
                <a:gd name="T40" fmla="*/ 1 w 776"/>
                <a:gd name="T41" fmla="*/ 0 h 2368"/>
                <a:gd name="T42" fmla="*/ 1 w 776"/>
                <a:gd name="T43" fmla="*/ 0 h 2368"/>
                <a:gd name="T44" fmla="*/ 1 w 776"/>
                <a:gd name="T45" fmla="*/ 0 h 2368"/>
                <a:gd name="T46" fmla="*/ 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3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xmlns="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7EE55E-27B3-426A-BB7B-C859FDF193B6}"/>
              </a:ext>
            </a:extLst>
          </p:cNvPr>
          <p:cNvSpPr/>
          <p:nvPr/>
        </p:nvSpPr>
        <p:spPr>
          <a:xfrm>
            <a:off x="103908" y="253355"/>
            <a:ext cx="8936183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4" y="3324833"/>
            <a:ext cx="2150139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E98FA1D6-AC3A-473D-B4B6-953ED89E4141}"/>
              </a:ext>
            </a:extLst>
          </p:cNvPr>
          <p:cNvSpPr/>
          <p:nvPr/>
        </p:nvSpPr>
        <p:spPr>
          <a:xfrm>
            <a:off x="2286000" y="2514600"/>
            <a:ext cx="6553199" cy="3762375"/>
          </a:xfrm>
          <a:custGeom>
            <a:avLst/>
            <a:gdLst>
              <a:gd name="connsiteX0" fmla="*/ 0 w 7697485"/>
              <a:gd name="connsiteY0" fmla="*/ 547084 h 3282438"/>
              <a:gd name="connsiteX1" fmla="*/ 547084 w 7697485"/>
              <a:gd name="connsiteY1" fmla="*/ 0 h 3282438"/>
              <a:gd name="connsiteX2" fmla="*/ 7150401 w 7697485"/>
              <a:gd name="connsiteY2" fmla="*/ 0 h 3282438"/>
              <a:gd name="connsiteX3" fmla="*/ 7697485 w 7697485"/>
              <a:gd name="connsiteY3" fmla="*/ 547084 h 3282438"/>
              <a:gd name="connsiteX4" fmla="*/ 7697485 w 7697485"/>
              <a:gd name="connsiteY4" fmla="*/ 2735354 h 3282438"/>
              <a:gd name="connsiteX5" fmla="*/ 7150401 w 7697485"/>
              <a:gd name="connsiteY5" fmla="*/ 3282438 h 3282438"/>
              <a:gd name="connsiteX6" fmla="*/ 547084 w 7697485"/>
              <a:gd name="connsiteY6" fmla="*/ 3282438 h 3282438"/>
              <a:gd name="connsiteX7" fmla="*/ 0 w 7697485"/>
              <a:gd name="connsiteY7" fmla="*/ 2735354 h 3282438"/>
              <a:gd name="connsiteX8" fmla="*/ 0 w 7697485"/>
              <a:gd name="connsiteY8" fmla="*/ 547084 h 328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3282438" fill="none" extrusionOk="0">
                <a:moveTo>
                  <a:pt x="0" y="547084"/>
                </a:moveTo>
                <a:cubicBezTo>
                  <a:pt x="786" y="266226"/>
                  <a:pt x="252230" y="12238"/>
                  <a:pt x="547084" y="0"/>
                </a:cubicBezTo>
                <a:cubicBezTo>
                  <a:pt x="1567514" y="72427"/>
                  <a:pt x="4975844" y="61419"/>
                  <a:pt x="7150401" y="0"/>
                </a:cubicBezTo>
                <a:cubicBezTo>
                  <a:pt x="7445450" y="-48852"/>
                  <a:pt x="7640922" y="227829"/>
                  <a:pt x="7697485" y="547084"/>
                </a:cubicBezTo>
                <a:cubicBezTo>
                  <a:pt x="7798361" y="1396436"/>
                  <a:pt x="7590172" y="2396040"/>
                  <a:pt x="7697485" y="2735354"/>
                </a:cubicBezTo>
                <a:cubicBezTo>
                  <a:pt x="7701157" y="3018865"/>
                  <a:pt x="7443010" y="3271747"/>
                  <a:pt x="7150401" y="3282438"/>
                </a:cubicBezTo>
                <a:cubicBezTo>
                  <a:pt x="4144158" y="3312265"/>
                  <a:pt x="1631553" y="3203132"/>
                  <a:pt x="547084" y="3282438"/>
                </a:cubicBezTo>
                <a:cubicBezTo>
                  <a:pt x="285427" y="3277861"/>
                  <a:pt x="-36717" y="3044761"/>
                  <a:pt x="0" y="2735354"/>
                </a:cubicBezTo>
                <a:cubicBezTo>
                  <a:pt x="50037" y="1778236"/>
                  <a:pt x="770" y="1558630"/>
                  <a:pt x="0" y="547084"/>
                </a:cubicBezTo>
                <a:close/>
              </a:path>
              <a:path w="7697485" h="3282438" stroke="0" extrusionOk="0">
                <a:moveTo>
                  <a:pt x="0" y="547084"/>
                </a:moveTo>
                <a:cubicBezTo>
                  <a:pt x="40070" y="255860"/>
                  <a:pt x="253788" y="18439"/>
                  <a:pt x="547084" y="0"/>
                </a:cubicBezTo>
                <a:cubicBezTo>
                  <a:pt x="2601869" y="123000"/>
                  <a:pt x="4954972" y="-96860"/>
                  <a:pt x="7150401" y="0"/>
                </a:cubicBezTo>
                <a:cubicBezTo>
                  <a:pt x="7435406" y="-13064"/>
                  <a:pt x="7723054" y="193391"/>
                  <a:pt x="7697485" y="547084"/>
                </a:cubicBezTo>
                <a:cubicBezTo>
                  <a:pt x="7700658" y="1498664"/>
                  <a:pt x="7791752" y="2479327"/>
                  <a:pt x="7697485" y="2735354"/>
                </a:cubicBezTo>
                <a:cubicBezTo>
                  <a:pt x="7648085" y="3055397"/>
                  <a:pt x="7434523" y="3279488"/>
                  <a:pt x="7150401" y="3282438"/>
                </a:cubicBezTo>
                <a:cubicBezTo>
                  <a:pt x="6387229" y="3121731"/>
                  <a:pt x="3206746" y="3322105"/>
                  <a:pt x="547084" y="3282438"/>
                </a:cubicBezTo>
                <a:cubicBezTo>
                  <a:pt x="210860" y="3275555"/>
                  <a:pt x="-12264" y="3031944"/>
                  <a:pt x="0" y="2735354"/>
                </a:cubicBezTo>
                <a:cubicBezTo>
                  <a:pt x="32216" y="2510958"/>
                  <a:pt x="57206" y="1302596"/>
                  <a:pt x="0" y="547084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i="1" dirty="0" smtClean="0">
                <a:solidFill>
                  <a:srgbClr val="FF0000"/>
                </a:solidFill>
              </a:rPr>
              <a:t>+Các </a:t>
            </a:r>
            <a:r>
              <a:rPr lang="vi-VN" sz="3200" i="1" dirty="0">
                <a:solidFill>
                  <a:srgbClr val="FF0000"/>
                </a:solidFill>
              </a:rPr>
              <a:t>biểu hiện xâm hại trẻ em khác </a:t>
            </a:r>
            <a:r>
              <a:rPr lang="vi-VN" sz="3200" i="1" dirty="0" smtClean="0">
                <a:solidFill>
                  <a:srgbClr val="FF0000"/>
                </a:solidFill>
              </a:rPr>
              <a:t>như </a:t>
            </a:r>
            <a:r>
              <a:rPr lang="vi-VN" sz="3200" i="1" dirty="0">
                <a:solidFill>
                  <a:srgbClr val="FF0000"/>
                </a:solidFill>
              </a:rPr>
              <a:t>xâm hại tình dục, </a:t>
            </a:r>
            <a:r>
              <a:rPr lang="vi-VN" sz="3200" i="1" dirty="0" smtClean="0">
                <a:solidFill>
                  <a:srgbClr val="FF0000"/>
                </a:solidFill>
              </a:rPr>
              <a:t>b</a:t>
            </a:r>
            <a:r>
              <a:rPr lang="en-US" sz="3200" i="1" dirty="0">
                <a:solidFill>
                  <a:srgbClr val="FF0000"/>
                </a:solidFill>
              </a:rPr>
              <a:t>ạ</a:t>
            </a:r>
            <a:r>
              <a:rPr lang="vi-VN" sz="3200" i="1" dirty="0" smtClean="0">
                <a:solidFill>
                  <a:srgbClr val="FF0000"/>
                </a:solidFill>
              </a:rPr>
              <a:t>o </a:t>
            </a:r>
            <a:r>
              <a:rPr lang="vi-VN" sz="3200" i="1" dirty="0">
                <a:solidFill>
                  <a:srgbClr val="FF0000"/>
                </a:solidFill>
              </a:rPr>
              <a:t>lực thể chất, bạo lực tinh thần, bị bỏ mặc, mua </a:t>
            </a:r>
            <a:r>
              <a:rPr lang="vi-VN" sz="3200" i="1" dirty="0" smtClean="0">
                <a:solidFill>
                  <a:srgbClr val="FF0000"/>
                </a:solidFill>
              </a:rPr>
              <a:t>bán</a:t>
            </a:r>
            <a:r>
              <a:rPr lang="vi-VN" sz="3200" i="1" dirty="0">
                <a:solidFill>
                  <a:srgbClr val="FF0000"/>
                </a:solidFill>
              </a:rPr>
              <a:t>, bắt cóc, cản trở trẻ em thực hiện quyền và bổn phân của mình, phân biệt đối xử, bạo lực học đường.....</a:t>
            </a:r>
            <a:r>
              <a:rPr lang="en-US" sz="3200" i="1" dirty="0">
                <a:solidFill>
                  <a:srgbClr val="FF0000"/>
                </a:solidFill>
              </a:rPr>
              <a:t>)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8EEFDD-CB10-37F3-56EC-2A5191FDE502}"/>
              </a:ext>
            </a:extLst>
          </p:cNvPr>
          <p:cNvSpPr txBox="1"/>
          <p:nvPr/>
        </p:nvSpPr>
        <p:spPr>
          <a:xfrm>
            <a:off x="381001" y="1075077"/>
            <a:ext cx="7984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i="1" dirty="0" smtClean="0">
                <a:solidFill>
                  <a:srgbClr val="0070C0"/>
                </a:solidFill>
                <a:latin typeface="Calibri" panose="020F0502020204030204"/>
                <a:ea typeface="SimSun" panose="02010600030101010101" pitchFamily="2" charset="-122"/>
              </a:rPr>
              <a:t>b</a:t>
            </a:r>
            <a:r>
              <a:rPr kumimoji="0" lang="vi-VN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. Kể</a:t>
            </a:r>
            <a:r>
              <a:rPr kumimoji="0" lang="vi-VN" sz="40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thêm các biểu hiện xâm hại trẻ em mà em biết.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81000"/>
            <a:ext cx="838200" cy="762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8314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admin\Desktop\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"/>
            <a:ext cx="8839200" cy="6416674"/>
          </a:xfrm>
          <a:prstGeom prst="rect">
            <a:avLst/>
          </a:prstGeom>
          <a:noFill/>
        </p:spPr>
      </p:pic>
      <p:pic>
        <p:nvPicPr>
          <p:cNvPr id="19458" name="Picture 2" descr="C:\Users\admin\Desktop\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30513"/>
            <a:ext cx="1676400" cy="1195387"/>
          </a:xfrm>
          <a:prstGeom prst="rect">
            <a:avLst/>
          </a:prstGeom>
          <a:noFill/>
        </p:spPr>
      </p:pic>
      <p:pic>
        <p:nvPicPr>
          <p:cNvPr id="19459" name="Picture 3" descr="C:\Users\admin\Desktop\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30513"/>
            <a:ext cx="1676400" cy="1195387"/>
          </a:xfrm>
          <a:prstGeom prst="rect">
            <a:avLst/>
          </a:prstGeom>
          <a:noFill/>
        </p:spPr>
      </p:pic>
      <p:pic>
        <p:nvPicPr>
          <p:cNvPr id="19460" name="Picture 4" descr="C:\Users\admin\Desktop\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30513"/>
            <a:ext cx="1676400" cy="11953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25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89154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2880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Pictures\Screenshots\Screenshot (435).png"/>
          <p:cNvPicPr/>
          <p:nvPr/>
        </p:nvPicPr>
        <p:blipFill>
          <a:blip r:embed="rId2"/>
          <a:srcRect l="34181" t="22075" r="22187" b="43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267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86" y="1028700"/>
            <a:ext cx="80772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8427" y="2623457"/>
            <a:ext cx="64552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Thảo luận </a:t>
            </a:r>
            <a:r>
              <a:rPr lang="en-US" sz="66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nhóm</a:t>
            </a:r>
            <a:r>
              <a:rPr lang="vi-VN" sz="6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VO"/>
              </a:rPr>
              <a:t> 4</a:t>
            </a:r>
            <a:endParaRPr lang="en-US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VO"/>
            </a:endParaRPr>
          </a:p>
        </p:txBody>
      </p:sp>
    </p:spTree>
    <p:extLst>
      <p:ext uri="{BB962C8B-B14F-4D97-AF65-F5344CB8AC3E}">
        <p14:creationId xmlns:p14="http://schemas.microsoft.com/office/powerpoint/2010/main" val="117828484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xmlns="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7EE55E-27B3-426A-BB7B-C859FDF193B6}"/>
              </a:ext>
            </a:extLst>
          </p:cNvPr>
          <p:cNvSpPr/>
          <p:nvPr/>
        </p:nvSpPr>
        <p:spPr>
          <a:xfrm>
            <a:off x="103908" y="253355"/>
            <a:ext cx="8936183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4" y="3324833"/>
            <a:ext cx="2150139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E98FA1D6-AC3A-473D-B4B6-953ED89E4141}"/>
              </a:ext>
            </a:extLst>
          </p:cNvPr>
          <p:cNvSpPr/>
          <p:nvPr/>
        </p:nvSpPr>
        <p:spPr>
          <a:xfrm>
            <a:off x="2363616" y="2514600"/>
            <a:ext cx="6323184" cy="3762375"/>
          </a:xfrm>
          <a:custGeom>
            <a:avLst/>
            <a:gdLst>
              <a:gd name="connsiteX0" fmla="*/ 0 w 7697485"/>
              <a:gd name="connsiteY0" fmla="*/ 547084 h 3282438"/>
              <a:gd name="connsiteX1" fmla="*/ 547084 w 7697485"/>
              <a:gd name="connsiteY1" fmla="*/ 0 h 3282438"/>
              <a:gd name="connsiteX2" fmla="*/ 7150401 w 7697485"/>
              <a:gd name="connsiteY2" fmla="*/ 0 h 3282438"/>
              <a:gd name="connsiteX3" fmla="*/ 7697485 w 7697485"/>
              <a:gd name="connsiteY3" fmla="*/ 547084 h 3282438"/>
              <a:gd name="connsiteX4" fmla="*/ 7697485 w 7697485"/>
              <a:gd name="connsiteY4" fmla="*/ 2735354 h 3282438"/>
              <a:gd name="connsiteX5" fmla="*/ 7150401 w 7697485"/>
              <a:gd name="connsiteY5" fmla="*/ 3282438 h 3282438"/>
              <a:gd name="connsiteX6" fmla="*/ 547084 w 7697485"/>
              <a:gd name="connsiteY6" fmla="*/ 3282438 h 3282438"/>
              <a:gd name="connsiteX7" fmla="*/ 0 w 7697485"/>
              <a:gd name="connsiteY7" fmla="*/ 2735354 h 3282438"/>
              <a:gd name="connsiteX8" fmla="*/ 0 w 7697485"/>
              <a:gd name="connsiteY8" fmla="*/ 547084 h 328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3282438" fill="none" extrusionOk="0">
                <a:moveTo>
                  <a:pt x="0" y="547084"/>
                </a:moveTo>
                <a:cubicBezTo>
                  <a:pt x="786" y="266226"/>
                  <a:pt x="252230" y="12238"/>
                  <a:pt x="547084" y="0"/>
                </a:cubicBezTo>
                <a:cubicBezTo>
                  <a:pt x="1567514" y="72427"/>
                  <a:pt x="4975844" y="61419"/>
                  <a:pt x="7150401" y="0"/>
                </a:cubicBezTo>
                <a:cubicBezTo>
                  <a:pt x="7445450" y="-48852"/>
                  <a:pt x="7640922" y="227829"/>
                  <a:pt x="7697485" y="547084"/>
                </a:cubicBezTo>
                <a:cubicBezTo>
                  <a:pt x="7798361" y="1396436"/>
                  <a:pt x="7590172" y="2396040"/>
                  <a:pt x="7697485" y="2735354"/>
                </a:cubicBezTo>
                <a:cubicBezTo>
                  <a:pt x="7701157" y="3018865"/>
                  <a:pt x="7443010" y="3271747"/>
                  <a:pt x="7150401" y="3282438"/>
                </a:cubicBezTo>
                <a:cubicBezTo>
                  <a:pt x="4144158" y="3312265"/>
                  <a:pt x="1631553" y="3203132"/>
                  <a:pt x="547084" y="3282438"/>
                </a:cubicBezTo>
                <a:cubicBezTo>
                  <a:pt x="285427" y="3277861"/>
                  <a:pt x="-36717" y="3044761"/>
                  <a:pt x="0" y="2735354"/>
                </a:cubicBezTo>
                <a:cubicBezTo>
                  <a:pt x="50037" y="1778236"/>
                  <a:pt x="770" y="1558630"/>
                  <a:pt x="0" y="547084"/>
                </a:cubicBezTo>
                <a:close/>
              </a:path>
              <a:path w="7697485" h="3282438" stroke="0" extrusionOk="0">
                <a:moveTo>
                  <a:pt x="0" y="547084"/>
                </a:moveTo>
                <a:cubicBezTo>
                  <a:pt x="40070" y="255860"/>
                  <a:pt x="253788" y="18439"/>
                  <a:pt x="547084" y="0"/>
                </a:cubicBezTo>
                <a:cubicBezTo>
                  <a:pt x="2601869" y="123000"/>
                  <a:pt x="4954972" y="-96860"/>
                  <a:pt x="7150401" y="0"/>
                </a:cubicBezTo>
                <a:cubicBezTo>
                  <a:pt x="7435406" y="-13064"/>
                  <a:pt x="7723054" y="193391"/>
                  <a:pt x="7697485" y="547084"/>
                </a:cubicBezTo>
                <a:cubicBezTo>
                  <a:pt x="7700658" y="1498664"/>
                  <a:pt x="7791752" y="2479327"/>
                  <a:pt x="7697485" y="2735354"/>
                </a:cubicBezTo>
                <a:cubicBezTo>
                  <a:pt x="7648085" y="3055397"/>
                  <a:pt x="7434523" y="3279488"/>
                  <a:pt x="7150401" y="3282438"/>
                </a:cubicBezTo>
                <a:cubicBezTo>
                  <a:pt x="6387229" y="3121731"/>
                  <a:pt x="3206746" y="3322105"/>
                  <a:pt x="547084" y="3282438"/>
                </a:cubicBezTo>
                <a:cubicBezTo>
                  <a:pt x="210860" y="3275555"/>
                  <a:pt x="-12264" y="3031944"/>
                  <a:pt x="0" y="2735354"/>
                </a:cubicBezTo>
                <a:cubicBezTo>
                  <a:pt x="32216" y="2510958"/>
                  <a:pt x="57206" y="1302596"/>
                  <a:pt x="0" y="547084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8EEFDD-CB10-37F3-56EC-2A5191FDE502}"/>
              </a:ext>
            </a:extLst>
          </p:cNvPr>
          <p:cNvSpPr txBox="1"/>
          <p:nvPr/>
        </p:nvSpPr>
        <p:spPr>
          <a:xfrm>
            <a:off x="381001" y="1075077"/>
            <a:ext cx="7984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7030A0"/>
                </a:solidFill>
                <a:latin typeface="Calibri" panose="020F0502020204030204"/>
                <a:ea typeface="SimSun" panose="02010600030101010101" pitchFamily="2" charset="-122"/>
              </a:rPr>
              <a:t>a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. </a:t>
            </a:r>
            <a:r>
              <a:rPr kumimoji="0" lang="vi-VN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Hãy</a:t>
            </a:r>
            <a:r>
              <a:rPr kumimoji="0" lang="vi-VN" sz="40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nêu những tác hại của xâm hại trẻ em?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81000"/>
            <a:ext cx="838200" cy="762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?</a:t>
            </a:r>
            <a:endParaRPr lang="en-US" sz="4000" b="1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438400" y="2667000"/>
            <a:ext cx="6172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Khiến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ngại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rối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loạn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giấc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ngủ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,…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Mệt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mỏi</a:t>
            </a:r>
            <a:r>
              <a:rPr lang="vi-VN" sz="32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kiểm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soát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xúc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,..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Hoảng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chột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khả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niềm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tin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,..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4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3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3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3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399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xmlns="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7EE55E-27B3-426A-BB7B-C859FDF193B6}"/>
              </a:ext>
            </a:extLst>
          </p:cNvPr>
          <p:cNvSpPr/>
          <p:nvPr/>
        </p:nvSpPr>
        <p:spPr>
          <a:xfrm>
            <a:off x="103908" y="253355"/>
            <a:ext cx="8936183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5" y="3324833"/>
            <a:ext cx="1996812" cy="2847367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E98FA1D6-AC3A-473D-B4B6-953ED89E4141}"/>
              </a:ext>
            </a:extLst>
          </p:cNvPr>
          <p:cNvSpPr/>
          <p:nvPr/>
        </p:nvSpPr>
        <p:spPr>
          <a:xfrm>
            <a:off x="2133600" y="2514600"/>
            <a:ext cx="6781800" cy="3762375"/>
          </a:xfrm>
          <a:custGeom>
            <a:avLst/>
            <a:gdLst>
              <a:gd name="connsiteX0" fmla="*/ 0 w 7697485"/>
              <a:gd name="connsiteY0" fmla="*/ 547084 h 3282438"/>
              <a:gd name="connsiteX1" fmla="*/ 547084 w 7697485"/>
              <a:gd name="connsiteY1" fmla="*/ 0 h 3282438"/>
              <a:gd name="connsiteX2" fmla="*/ 7150401 w 7697485"/>
              <a:gd name="connsiteY2" fmla="*/ 0 h 3282438"/>
              <a:gd name="connsiteX3" fmla="*/ 7697485 w 7697485"/>
              <a:gd name="connsiteY3" fmla="*/ 547084 h 3282438"/>
              <a:gd name="connsiteX4" fmla="*/ 7697485 w 7697485"/>
              <a:gd name="connsiteY4" fmla="*/ 2735354 h 3282438"/>
              <a:gd name="connsiteX5" fmla="*/ 7150401 w 7697485"/>
              <a:gd name="connsiteY5" fmla="*/ 3282438 h 3282438"/>
              <a:gd name="connsiteX6" fmla="*/ 547084 w 7697485"/>
              <a:gd name="connsiteY6" fmla="*/ 3282438 h 3282438"/>
              <a:gd name="connsiteX7" fmla="*/ 0 w 7697485"/>
              <a:gd name="connsiteY7" fmla="*/ 2735354 h 3282438"/>
              <a:gd name="connsiteX8" fmla="*/ 0 w 7697485"/>
              <a:gd name="connsiteY8" fmla="*/ 547084 h 328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3282438" fill="none" extrusionOk="0">
                <a:moveTo>
                  <a:pt x="0" y="547084"/>
                </a:moveTo>
                <a:cubicBezTo>
                  <a:pt x="786" y="266226"/>
                  <a:pt x="252230" y="12238"/>
                  <a:pt x="547084" y="0"/>
                </a:cubicBezTo>
                <a:cubicBezTo>
                  <a:pt x="1567514" y="72427"/>
                  <a:pt x="4975844" y="61419"/>
                  <a:pt x="7150401" y="0"/>
                </a:cubicBezTo>
                <a:cubicBezTo>
                  <a:pt x="7445450" y="-48852"/>
                  <a:pt x="7640922" y="227829"/>
                  <a:pt x="7697485" y="547084"/>
                </a:cubicBezTo>
                <a:cubicBezTo>
                  <a:pt x="7798361" y="1396436"/>
                  <a:pt x="7590172" y="2396040"/>
                  <a:pt x="7697485" y="2735354"/>
                </a:cubicBezTo>
                <a:cubicBezTo>
                  <a:pt x="7701157" y="3018865"/>
                  <a:pt x="7443010" y="3271747"/>
                  <a:pt x="7150401" y="3282438"/>
                </a:cubicBezTo>
                <a:cubicBezTo>
                  <a:pt x="4144158" y="3312265"/>
                  <a:pt x="1631553" y="3203132"/>
                  <a:pt x="547084" y="3282438"/>
                </a:cubicBezTo>
                <a:cubicBezTo>
                  <a:pt x="285427" y="3277861"/>
                  <a:pt x="-36717" y="3044761"/>
                  <a:pt x="0" y="2735354"/>
                </a:cubicBezTo>
                <a:cubicBezTo>
                  <a:pt x="50037" y="1778236"/>
                  <a:pt x="770" y="1558630"/>
                  <a:pt x="0" y="547084"/>
                </a:cubicBezTo>
                <a:close/>
              </a:path>
              <a:path w="7697485" h="3282438" stroke="0" extrusionOk="0">
                <a:moveTo>
                  <a:pt x="0" y="547084"/>
                </a:moveTo>
                <a:cubicBezTo>
                  <a:pt x="40070" y="255860"/>
                  <a:pt x="253788" y="18439"/>
                  <a:pt x="547084" y="0"/>
                </a:cubicBezTo>
                <a:cubicBezTo>
                  <a:pt x="2601869" y="123000"/>
                  <a:pt x="4954972" y="-96860"/>
                  <a:pt x="7150401" y="0"/>
                </a:cubicBezTo>
                <a:cubicBezTo>
                  <a:pt x="7435406" y="-13064"/>
                  <a:pt x="7723054" y="193391"/>
                  <a:pt x="7697485" y="547084"/>
                </a:cubicBezTo>
                <a:cubicBezTo>
                  <a:pt x="7700658" y="1498664"/>
                  <a:pt x="7791752" y="2479327"/>
                  <a:pt x="7697485" y="2735354"/>
                </a:cubicBezTo>
                <a:cubicBezTo>
                  <a:pt x="7648085" y="3055397"/>
                  <a:pt x="7434523" y="3279488"/>
                  <a:pt x="7150401" y="3282438"/>
                </a:cubicBezTo>
                <a:cubicBezTo>
                  <a:pt x="6387229" y="3121731"/>
                  <a:pt x="3206746" y="3322105"/>
                  <a:pt x="547084" y="3282438"/>
                </a:cubicBezTo>
                <a:cubicBezTo>
                  <a:pt x="210860" y="3275555"/>
                  <a:pt x="-12264" y="3031944"/>
                  <a:pt x="0" y="2735354"/>
                </a:cubicBezTo>
                <a:cubicBezTo>
                  <a:pt x="32216" y="2510958"/>
                  <a:pt x="57206" y="1302596"/>
                  <a:pt x="0" y="547084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8EEFDD-CB10-37F3-56EC-2A5191FDE502}"/>
              </a:ext>
            </a:extLst>
          </p:cNvPr>
          <p:cNvSpPr txBox="1"/>
          <p:nvPr/>
        </p:nvSpPr>
        <p:spPr>
          <a:xfrm>
            <a:off x="381001" y="944940"/>
            <a:ext cx="7984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i="1" dirty="0" smtClean="0">
                <a:solidFill>
                  <a:srgbClr val="7030A0"/>
                </a:solidFill>
                <a:latin typeface="Calibri" panose="020F0502020204030204"/>
                <a:ea typeface="SimSun" panose="02010600030101010101" pitchFamily="2" charset="-122"/>
              </a:rPr>
              <a:t>b</a:t>
            </a:r>
            <a:r>
              <a:rPr kumimoji="0" lang="vi-VN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. Theo em,</a:t>
            </a:r>
            <a:r>
              <a:rPr kumimoji="0" lang="vi-VN" sz="40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vì sao phải phòng, tránh xâm hại trẻ em?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81000"/>
            <a:ext cx="838200" cy="762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?</a:t>
            </a:r>
            <a:endParaRPr lang="en-US" sz="4000" b="1" dirty="0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362200" y="2438400"/>
            <a:ext cx="65532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gây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hậu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nghiêm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hưởng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suốt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phạm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đắn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đạo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đức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triển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diện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lành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kumimoji="0" lang="en-US" sz="26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</a:t>
            </a:r>
            <a:r>
              <a:rPr kumimoji="0" lang="en-US" sz="2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4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450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z4626609805602_ce14af4de70d85bc06336c0c9afbc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F7AB981-34C3-46EA-8410-43DD6C45035C}"/>
              </a:ext>
            </a:extLst>
          </p:cNvPr>
          <p:cNvSpPr txBox="1"/>
          <p:nvPr/>
        </p:nvSpPr>
        <p:spPr>
          <a:xfrm>
            <a:off x="762000" y="1305342"/>
            <a:ext cx="6879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="" xmlns:a16="http://schemas.microsoft.com/office/drawing/2014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381953C4-EF3E-4EC5-9E33-7540B85D062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0543" y="3962400"/>
            <a:ext cx="2819400" cy="24955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794976FC-0714-46ED-BD93-8E9D4E2B20E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27221" y="4034517"/>
            <a:ext cx="1986643" cy="249555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1643" y="3850820"/>
            <a:ext cx="2971800" cy="28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576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52400" y="1371600"/>
            <a:ext cx="6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 1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Hành vi xâm hại là ...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90500" y="2438400"/>
            <a:ext cx="7429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8600" y="3733800"/>
            <a:ext cx="7162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</a:t>
            </a:r>
            <a:r>
              <a:rPr lang="vi-VN" sz="2800" b="1" dirty="0" smtClean="0">
                <a:latin typeface="Times New Roman" panose="02020603050405020304" pitchFamily="18" charset="0"/>
              </a:rPr>
              <a:t>Là hành vi gây tổn hại về thể chất, tình cảm, tâm   lí.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52400" y="4648200"/>
            <a:ext cx="6705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</a:t>
            </a:r>
            <a:r>
              <a:rPr lang="vi-VN" sz="2800" b="1" dirty="0" smtClean="0">
                <a:latin typeface="Times New Roman" panose="02020603050405020304" pitchFamily="18" charset="0"/>
              </a:rPr>
              <a:t>Là hành vi gây bạo lực, bóc lột, xâm hại tình dục, mua bán.</a:t>
            </a:r>
            <a:endParaRPr lang="en-US" sz="28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590800" y="457200"/>
            <a:ext cx="3876675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4800" b="1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Rung chuông vàng</a:t>
            </a:r>
            <a:endParaRPr lang="en-US" sz="4800" b="1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6248400" y="4495800"/>
            <a:ext cx="2647950" cy="1905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228600" y="2438400"/>
            <a:ext cx="514350" cy="7620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152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25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152400" y="22860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18" name="Picture 14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1701" y="0"/>
            <a:ext cx="1782299" cy="1828800"/>
          </a:xfrm>
          <a:prstGeom prst="rect">
            <a:avLst/>
          </a:prstGeom>
          <a:noFill/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838200" y="2209800"/>
            <a:ext cx="807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gây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lột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rơi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bỏ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gây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460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953842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4091427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7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2697241" y="491821"/>
            <a:ext cx="3866501" cy="4896929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6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8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3711" y="3006462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5" y="2728266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8353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 2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Hành vi nào trong các hành vi dưới đây là xâm hại trẻ em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62000" y="2743200"/>
            <a:ext cx="678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</a:t>
            </a:r>
            <a:r>
              <a:rPr lang="vi-VN" sz="3200" b="1" dirty="0" smtClean="0">
                <a:latin typeface="Times New Roman" panose="02020603050405020304" pitchFamily="18" charset="0"/>
              </a:rPr>
              <a:t>Chăm sóc,  yêu thương trẻ em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62000" y="3657600"/>
            <a:ext cx="777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</a:t>
            </a:r>
            <a:r>
              <a:rPr lang="vi-VN" sz="3200" b="1" dirty="0" smtClean="0">
                <a:latin typeface="Times New Roman" panose="02020603050405020304" pitchFamily="18" charset="0"/>
              </a:rPr>
              <a:t>Quan tâm đến sức khỏe, tinh thần trẻ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33400" y="4495800"/>
            <a:ext cx="48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</a:t>
            </a:r>
            <a:r>
              <a:rPr lang="vi-VN" sz="3200" b="1" dirty="0" smtClean="0">
                <a:latin typeface="Times New Roman" panose="02020603050405020304" pitchFamily="18" charset="0"/>
              </a:rPr>
              <a:t>Lăng mạ, xúc phạm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4114800" cy="99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800" b="1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RUNG CHUÔNG VÀNG</a:t>
            </a:r>
            <a:endParaRPr lang="en-US" sz="4800" b="1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5562600" y="4953000"/>
            <a:ext cx="2667000" cy="1524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C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533400" y="4419600"/>
            <a:ext cx="857250" cy="6858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933450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91916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976313" y="32385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44291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" name="Picture 14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8051" y="0"/>
            <a:ext cx="1782299" cy="1524000"/>
          </a:xfrm>
          <a:prstGeom prst="rect">
            <a:avLst/>
          </a:prstGeom>
          <a:noFill/>
        </p:spPr>
      </p:pic>
      <p:pic>
        <p:nvPicPr>
          <p:cNvPr id="27" name="Picture 15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295400"/>
            <a:ext cx="5400675" cy="57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8353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 3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Nội dung nào dưới đây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khi nói về hậu quả của việc xâm hại trẻ em?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81000" y="2590800"/>
            <a:ext cx="8077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</a:t>
            </a:r>
            <a:r>
              <a:rPr lang="vi-VN" sz="3000" b="1" dirty="0" smtClean="0">
                <a:latin typeface="Times New Roman" panose="02020603050405020304" pitchFamily="18" charset="0"/>
              </a:rPr>
              <a:t>Xây dựng mối quan hệ tình cảm và tin tưởng với người khác.</a:t>
            </a:r>
            <a:endParaRPr 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9600" y="4876800"/>
            <a:ext cx="7772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 smtClean="0">
                <a:latin typeface="Times New Roman" panose="02020603050405020304" pitchFamily="18" charset="0"/>
              </a:rPr>
              <a:t>C</a:t>
            </a:r>
            <a:r>
              <a:rPr lang="en-US" sz="3200" b="1" dirty="0" smtClean="0">
                <a:latin typeface="Times New Roman" panose="02020603050405020304" pitchFamily="18" charset="0"/>
              </a:rPr>
              <a:t>.     </a:t>
            </a:r>
            <a:r>
              <a:rPr lang="vi-VN" sz="3200" b="1" dirty="0" smtClean="0">
                <a:latin typeface="Times New Roman" panose="02020603050405020304" pitchFamily="18" charset="0"/>
              </a:rPr>
              <a:t>Tạo ra môi trường an toàn cho người bị xâm hại.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52400" y="3758625"/>
            <a:ext cx="8077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</a:rPr>
              <a:t>B</a:t>
            </a:r>
            <a:r>
              <a:rPr lang="en-US" sz="3200" b="1" dirty="0" smtClean="0">
                <a:latin typeface="Times New Roman" panose="02020603050405020304" pitchFamily="18" charset="0"/>
              </a:rPr>
              <a:t>.    </a:t>
            </a:r>
            <a:r>
              <a:rPr lang="vi-VN" sz="3200" b="1" dirty="0" smtClean="0">
                <a:latin typeface="Times New Roman" panose="02020603050405020304" pitchFamily="18" charset="0"/>
              </a:rPr>
              <a:t>Làm tổn thương tình cảm và tâm lí người bị xâm hại.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4114800" cy="99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800" b="1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RUNG CHUÔNG VÀNG</a:t>
            </a:r>
            <a:endParaRPr lang="en-US" sz="4800" b="1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5791200" y="5334000"/>
            <a:ext cx="2667000" cy="1524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457200" y="3657600"/>
            <a:ext cx="857250" cy="6858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933450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91916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976313" y="32385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44291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" name="Picture 14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8051" y="0"/>
            <a:ext cx="1782299" cy="1200912"/>
          </a:xfrm>
          <a:prstGeom prst="rect">
            <a:avLst/>
          </a:prstGeom>
          <a:noFill/>
        </p:spPr>
      </p:pic>
      <p:pic>
        <p:nvPicPr>
          <p:cNvPr id="27" name="Picture 15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295400"/>
            <a:ext cx="5400675" cy="57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8353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 4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Nội dung nào dưới đây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khi nói về cách phòng, chống xâm hại?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2590800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</a:t>
            </a:r>
            <a:r>
              <a:rPr lang="vi-VN" sz="3200" b="1" dirty="0" smtClean="0">
                <a:latin typeface="Times New Roman" panose="02020603050405020304" pitchFamily="18" charset="0"/>
              </a:rPr>
              <a:t>Gửi hình ảnh riêng tư của mình cho người khác.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8600" y="3657600"/>
            <a:ext cx="7391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B.     </a:t>
            </a:r>
            <a:r>
              <a:rPr lang="vi-VN" sz="3200" b="1" dirty="0" smtClean="0">
                <a:latin typeface="Times New Roman" panose="02020603050405020304" pitchFamily="18" charset="0"/>
              </a:rPr>
              <a:t>Tin tưởng người lạ và gặp gỡ họ một mình.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8458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</a:rPr>
              <a:t>C.    </a:t>
            </a:r>
            <a:r>
              <a:rPr lang="vi-VN" sz="3200" b="1" dirty="0" smtClean="0">
                <a:latin typeface="Times New Roman" panose="02020603050405020304" pitchFamily="18" charset="0"/>
              </a:rPr>
              <a:t>Tránh tiếp xúc với người lạ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và</a:t>
            </a:r>
            <a:r>
              <a:rPr lang="vi-VN" sz="3200" b="1" dirty="0" smtClean="0">
                <a:latin typeface="Times New Roman" panose="02020603050405020304" pitchFamily="18" charset="0"/>
              </a:rPr>
              <a:t> cung cấp thông tin trên mạng xã hội.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4114800" cy="99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800" b="1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RUNG CHUÔNG VÀNG</a:t>
            </a:r>
            <a:endParaRPr lang="en-US" sz="4800" b="1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5486400" y="5562600"/>
            <a:ext cx="2667000" cy="1524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C</a:t>
            </a: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590550" y="4724400"/>
            <a:ext cx="857250" cy="6858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933450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91916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976313" y="32385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44291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" name="Picture 14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8051" y="0"/>
            <a:ext cx="1782299" cy="1382018"/>
          </a:xfrm>
          <a:prstGeom prst="rect">
            <a:avLst/>
          </a:prstGeom>
          <a:noFill/>
        </p:spPr>
      </p:pic>
      <p:pic>
        <p:nvPicPr>
          <p:cNvPr id="27" name="Picture 15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295400"/>
            <a:ext cx="5400675" cy="57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8353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 5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Việc làm nào dưới đây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vi-V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phải là hành vi xâm hại trẻ em?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2590800"/>
            <a:ext cx="8077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A.     </a:t>
            </a:r>
            <a:r>
              <a:rPr lang="vi-VN" sz="3000" b="1" dirty="0" smtClean="0">
                <a:latin typeface="Times New Roman" panose="02020603050405020304" pitchFamily="18" charset="0"/>
              </a:rPr>
              <a:t>Chạm vào vùng nhạy cảm của trẻ mà không được sự cho phép.</a:t>
            </a:r>
            <a:endParaRPr 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53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3200" b="1" dirty="0" smtClean="0">
                <a:latin typeface="Times New Roman" panose="02020603050405020304" pitchFamily="18" charset="0"/>
              </a:rPr>
              <a:t>C</a:t>
            </a:r>
            <a:r>
              <a:rPr lang="en-US" sz="3200" b="1" dirty="0" smtClean="0">
                <a:latin typeface="Times New Roman" panose="02020603050405020304" pitchFamily="18" charset="0"/>
              </a:rPr>
              <a:t>.     </a:t>
            </a:r>
            <a:r>
              <a:rPr lang="vi-VN" sz="3200" b="1" dirty="0" smtClean="0">
                <a:latin typeface="Times New Roman" panose="02020603050405020304" pitchFamily="18" charset="0"/>
              </a:rPr>
              <a:t>Chia sẻ hình ảnh nhạy cảm và nói những lời lẽ xúc phạm trẻ.</a:t>
            </a:r>
            <a:endParaRPr 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04800" y="3758625"/>
            <a:ext cx="838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</a:rPr>
              <a:t>B</a:t>
            </a:r>
            <a:r>
              <a:rPr lang="en-US" sz="3200" b="1" dirty="0" smtClean="0">
                <a:latin typeface="Times New Roman" panose="02020603050405020304" pitchFamily="18" charset="0"/>
              </a:rPr>
              <a:t>.    </a:t>
            </a:r>
            <a:r>
              <a:rPr lang="vi-VN" sz="3200" b="1" dirty="0" smtClean="0">
                <a:latin typeface="Times New Roman" panose="02020603050405020304" pitchFamily="18" charset="0"/>
              </a:rPr>
              <a:t>Nói lời động viên và khích lệ trẻ khi trẻ gặp khó khăn.</a:t>
            </a:r>
            <a:endParaRPr lang="en-US" sz="3200" b="1" dirty="0">
              <a:latin typeface=".VnTime" panose="020B7200000000000000" pitchFamily="34" charset="0"/>
            </a:endParaRP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743200" y="457200"/>
            <a:ext cx="4114800" cy="99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800" b="1" kern="10" dirty="0" smtClean="0">
                <a:ln w="9525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RUNG CHUÔNG VÀNG</a:t>
            </a:r>
            <a:endParaRPr lang="en-US" sz="4800" b="1" kern="10" dirty="0">
              <a:ln w="9525">
                <a:solidFill>
                  <a:srgbClr val="FFCC00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5791200" y="5334000"/>
            <a:ext cx="2667000" cy="1524000"/>
          </a:xfrm>
          <a:prstGeom prst="irregularSeal2">
            <a:avLst/>
          </a:prstGeom>
          <a:solidFill>
            <a:srgbClr val="99FF99"/>
          </a:solidFill>
          <a:ln w="57150">
            <a:solidFill>
              <a:srgbClr val="FF00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457200" y="3657600"/>
            <a:ext cx="857250" cy="6858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3020" name="Picture 12" descr="Vortec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022" name="WordArt 14"/>
          <p:cNvSpPr>
            <a:spLocks noChangeArrowheads="1" noChangeShapeType="1" noTextEdit="1"/>
          </p:cNvSpPr>
          <p:nvPr/>
        </p:nvSpPr>
        <p:spPr bwMode="auto">
          <a:xfrm>
            <a:off x="933450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3023" name="WordArt 15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3024" name="WordArt 16"/>
          <p:cNvSpPr>
            <a:spLocks noChangeArrowheads="1" noChangeShapeType="1" noTextEdit="1"/>
          </p:cNvSpPr>
          <p:nvPr/>
        </p:nvSpPr>
        <p:spPr bwMode="auto">
          <a:xfrm>
            <a:off x="91916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43025" name="WordArt 17"/>
          <p:cNvSpPr>
            <a:spLocks noChangeArrowheads="1" noChangeShapeType="1" noTextEdit="1"/>
          </p:cNvSpPr>
          <p:nvPr/>
        </p:nvSpPr>
        <p:spPr bwMode="auto">
          <a:xfrm>
            <a:off x="976313" y="32385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026" name="WordArt 18"/>
          <p:cNvSpPr>
            <a:spLocks noChangeArrowheads="1" noChangeShapeType="1" noTextEdit="1"/>
          </p:cNvSpPr>
          <p:nvPr/>
        </p:nvSpPr>
        <p:spPr bwMode="auto">
          <a:xfrm>
            <a:off x="947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en-US" sz="3600" b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3027" name="WordArt 19"/>
          <p:cNvSpPr>
            <a:spLocks noChangeArrowheads="1" noChangeShapeType="1" noTextEdit="1"/>
          </p:cNvSpPr>
          <p:nvPr/>
        </p:nvSpPr>
        <p:spPr bwMode="auto">
          <a:xfrm>
            <a:off x="44291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" name="Picture 14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8051" y="0"/>
            <a:ext cx="1782299" cy="1447800"/>
          </a:xfrm>
          <a:prstGeom prst="rect">
            <a:avLst/>
          </a:prstGeom>
          <a:noFill/>
        </p:spPr>
      </p:pic>
      <p:pic>
        <p:nvPicPr>
          <p:cNvPr id="27" name="Picture 15" descr="3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295400"/>
            <a:ext cx="5400675" cy="57912"/>
          </a:xfrm>
          <a:prstGeom prst="rect">
            <a:avLst/>
          </a:prstGeom>
          <a:noFill/>
        </p:spPr>
      </p:pic>
      <p:pic>
        <p:nvPicPr>
          <p:cNvPr id="19" name="Picture 2" descr="Chuông Hoạt Hình Hoạt Hình GIF | Công cụ đồ họa PSD Tải xuống miễn phí -  Pikbes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0200" y="-533400"/>
            <a:ext cx="5000625" cy="632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/>
      <p:bldP spid="43012" grpId="0"/>
      <p:bldP spid="43012" grpId="1"/>
      <p:bldP spid="43013" grpId="0"/>
      <p:bldP spid="43013" grpId="1"/>
      <p:bldP spid="43015" grpId="0" animBg="1"/>
      <p:bldP spid="43016" grpId="0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3352800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vi-VN" altLang="en-US" sz="4000" b="1" u="sng" dirty="0" smtClean="0">
                <a:solidFill>
                  <a:srgbClr val="FF0000"/>
                </a:solidFill>
              </a:rPr>
              <a:t>*Dặn dò</a:t>
            </a:r>
            <a:endParaRPr lang="en-US" altLang="en-US" sz="4000" b="1" u="sng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vi-VN" altLang="en-US" sz="4000" b="1" dirty="0" smtClean="0"/>
              <a:t>Thực hành nội dung bài học</a:t>
            </a:r>
            <a:endParaRPr lang="en-US" altLang="en-US" sz="4000" b="1" dirty="0" smtClean="0">
              <a:latin typeface="Times New Roman" pitchFamily="18" charset="0"/>
            </a:endParaRPr>
          </a:p>
          <a:p>
            <a:pPr eaLnBrk="1" hangingPunct="1"/>
            <a:r>
              <a:rPr lang="en-US" altLang="en-US" sz="4000" b="1" dirty="0" err="1" smtClean="0">
                <a:latin typeface="Times New Roman" pitchFamily="18" charset="0"/>
              </a:rPr>
              <a:t>Chuẩn</a:t>
            </a:r>
            <a:r>
              <a:rPr lang="en-US" altLang="en-US" sz="4000" b="1" dirty="0" smtClean="0">
                <a:latin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</a:rPr>
              <a:t>bị</a:t>
            </a:r>
            <a:r>
              <a:rPr lang="en-US" altLang="en-US" sz="4000" b="1" dirty="0" smtClean="0">
                <a:latin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</a:rPr>
              <a:t>bài</a:t>
            </a:r>
            <a:r>
              <a:rPr lang="vi-VN" altLang="en-US" sz="4000" b="1" dirty="0" smtClean="0">
                <a:latin typeface="Times New Roman" pitchFamily="18" charset="0"/>
              </a:rPr>
              <a:t> tiết</a:t>
            </a:r>
            <a:r>
              <a:rPr lang="en-US" altLang="en-US" sz="4000" b="1" dirty="0" smtClean="0">
                <a:latin typeface="Times New Roman" pitchFamily="18" charset="0"/>
              </a:rPr>
              <a:t> </a:t>
            </a:r>
            <a:r>
              <a:rPr lang="en-US" altLang="en-US" sz="4000" b="1" dirty="0" smtClean="0">
                <a:latin typeface="Times New Roman" pitchFamily="18" charset="0"/>
              </a:rPr>
              <a:t>2</a:t>
            </a:r>
            <a:r>
              <a:rPr lang="vi-VN" altLang="en-US" sz="4000" b="1" dirty="0" smtClean="0">
                <a:latin typeface="Times New Roman" pitchFamily="18" charset="0"/>
              </a:rPr>
              <a:t>( </a:t>
            </a:r>
            <a:r>
              <a:rPr lang="vi-VN" altLang="en-US" sz="4000" b="1" dirty="0" smtClean="0">
                <a:latin typeface="Times New Roman" pitchFamily="18" charset="0"/>
              </a:rPr>
              <a:t>trang 49,50 SGK</a:t>
            </a:r>
            <a:r>
              <a:rPr lang="vi-VN" altLang="en-US" sz="3600" b="1" dirty="0" smtClean="0">
                <a:latin typeface="Times New Roman" pitchFamily="18" charset="0"/>
              </a:rPr>
              <a:t>)</a:t>
            </a:r>
            <a:endParaRPr lang="en-US" altLang="en-US" sz="36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95" y="-1117600"/>
            <a:ext cx="9377576" cy="794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9144000" cy="6248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>
            <a:fillRect/>
          </a:stretch>
        </p:blipFill>
        <p:spPr>
          <a:xfrm>
            <a:off x="-153544" y="228600"/>
            <a:ext cx="2613800" cy="8861730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57201" y="64588"/>
            <a:ext cx="7162800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4838572" y="804497"/>
            <a:ext cx="204788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761158" y="3633296"/>
            <a:ext cx="422476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5966932" y="3649145"/>
            <a:ext cx="29871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705624" y="1816103"/>
            <a:ext cx="29871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213298" y="3044493"/>
            <a:ext cx="711814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195288" y="980319"/>
            <a:ext cx="204788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952351" y="2707549"/>
            <a:ext cx="485874" cy="693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28872" y="915650"/>
            <a:ext cx="5626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 các em!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>
            <a:fillRect/>
          </a:stretch>
        </p:blipFill>
        <p:spPr>
          <a:xfrm>
            <a:off x="6996735" y="-268152"/>
            <a:ext cx="3142107" cy="6248282"/>
          </a:xfrm>
          <a:prstGeom prst="rect">
            <a:avLst/>
          </a:prstGeom>
        </p:spPr>
      </p:pic>
      <p:pic>
        <p:nvPicPr>
          <p:cNvPr id="44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>
            <a:fillRect/>
          </a:stretch>
        </p:blipFill>
        <p:spPr>
          <a:xfrm>
            <a:off x="7239000" y="-4732"/>
            <a:ext cx="1884289" cy="19097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>
            <a:fillRect/>
          </a:stretch>
        </p:blipFill>
        <p:spPr>
          <a:xfrm>
            <a:off x="476773" y="3809999"/>
            <a:ext cx="1733028" cy="1588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28600" y="533400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HS</a:t>
            </a:r>
            <a:r>
              <a:rPr kumimoji="0" lang="vi-VN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XEM VI DEO: </a:t>
            </a:r>
            <a:r>
              <a:rPr lang="en-US" sz="3600" dirty="0">
                <a:latin typeface="+mj-lt"/>
              </a:rPr>
              <a:t>(link video </a:t>
            </a:r>
            <a:r>
              <a:rPr lang="en-US" sz="3600" u="sng" dirty="0">
                <a:latin typeface="+mj-lt"/>
                <a:hlinkClick r:id="rId2"/>
              </a:rPr>
              <a:t>https://youtu.be/kds3djOPEQo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)</a:t>
            </a:r>
            <a:r>
              <a:rPr lang="vi-VN" sz="3600" dirty="0" smtClean="0">
                <a:latin typeface="+mj-lt"/>
              </a:rPr>
              <a:t> và TLCH</a:t>
            </a:r>
            <a:endParaRPr lang="en-US" sz="3600" dirty="0">
              <a:latin typeface="+mj-l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3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791361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xảy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xmlns="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7EE55E-27B3-426A-BB7B-C859FDF193B6}"/>
              </a:ext>
            </a:extLst>
          </p:cNvPr>
          <p:cNvSpPr/>
          <p:nvPr/>
        </p:nvSpPr>
        <p:spPr>
          <a:xfrm>
            <a:off x="103908" y="253355"/>
            <a:ext cx="8936183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4" y="2895600"/>
            <a:ext cx="2150139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E98FA1D6-AC3A-473D-B4B6-953ED89E4141}"/>
              </a:ext>
            </a:extLst>
          </p:cNvPr>
          <p:cNvSpPr/>
          <p:nvPr/>
        </p:nvSpPr>
        <p:spPr>
          <a:xfrm>
            <a:off x="1770686" y="984763"/>
            <a:ext cx="5773114" cy="1767524"/>
          </a:xfrm>
          <a:custGeom>
            <a:avLst/>
            <a:gdLst>
              <a:gd name="connsiteX0" fmla="*/ 0 w 7697485"/>
              <a:gd name="connsiteY0" fmla="*/ 294593 h 1767524"/>
              <a:gd name="connsiteX1" fmla="*/ 294593 w 7697485"/>
              <a:gd name="connsiteY1" fmla="*/ 0 h 1767524"/>
              <a:gd name="connsiteX2" fmla="*/ 7402892 w 7697485"/>
              <a:gd name="connsiteY2" fmla="*/ 0 h 1767524"/>
              <a:gd name="connsiteX3" fmla="*/ 7697485 w 7697485"/>
              <a:gd name="connsiteY3" fmla="*/ 294593 h 1767524"/>
              <a:gd name="connsiteX4" fmla="*/ 7697485 w 7697485"/>
              <a:gd name="connsiteY4" fmla="*/ 1472931 h 1767524"/>
              <a:gd name="connsiteX5" fmla="*/ 7402892 w 7697485"/>
              <a:gd name="connsiteY5" fmla="*/ 1767524 h 1767524"/>
              <a:gd name="connsiteX6" fmla="*/ 294593 w 7697485"/>
              <a:gd name="connsiteY6" fmla="*/ 1767524 h 1767524"/>
              <a:gd name="connsiteX7" fmla="*/ 0 w 7697485"/>
              <a:gd name="connsiteY7" fmla="*/ 1472931 h 1767524"/>
              <a:gd name="connsiteX8" fmla="*/ 0 w 7697485"/>
              <a:gd name="connsiteY8" fmla="*/ 294593 h 17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1767524" fill="none" extrusionOk="0">
                <a:moveTo>
                  <a:pt x="0" y="294593"/>
                </a:moveTo>
                <a:cubicBezTo>
                  <a:pt x="281" y="139500"/>
                  <a:pt x="139167" y="12207"/>
                  <a:pt x="294593" y="0"/>
                </a:cubicBezTo>
                <a:cubicBezTo>
                  <a:pt x="3166520" y="72427"/>
                  <a:pt x="6648928" y="61419"/>
                  <a:pt x="7402892" y="0"/>
                </a:cubicBezTo>
                <a:cubicBezTo>
                  <a:pt x="7563527" y="-14210"/>
                  <a:pt x="7680955" y="126894"/>
                  <a:pt x="7697485" y="294593"/>
                </a:cubicBezTo>
                <a:cubicBezTo>
                  <a:pt x="7714242" y="738100"/>
                  <a:pt x="7614120" y="1068743"/>
                  <a:pt x="7697485" y="1472931"/>
                </a:cubicBezTo>
                <a:cubicBezTo>
                  <a:pt x="7702495" y="1610204"/>
                  <a:pt x="7550874" y="1751026"/>
                  <a:pt x="7402892" y="1767524"/>
                </a:cubicBezTo>
                <a:cubicBezTo>
                  <a:pt x="3954282" y="1797351"/>
                  <a:pt x="3110218" y="1688218"/>
                  <a:pt x="294593" y="1767524"/>
                </a:cubicBezTo>
                <a:cubicBezTo>
                  <a:pt x="135733" y="1767090"/>
                  <a:pt x="-21833" y="1639947"/>
                  <a:pt x="0" y="1472931"/>
                </a:cubicBezTo>
                <a:cubicBezTo>
                  <a:pt x="51634" y="1068634"/>
                  <a:pt x="-31415" y="481486"/>
                  <a:pt x="0" y="294593"/>
                </a:cubicBezTo>
                <a:close/>
              </a:path>
              <a:path w="7697485" h="1767524" stroke="0" extrusionOk="0">
                <a:moveTo>
                  <a:pt x="0" y="294593"/>
                </a:moveTo>
                <a:cubicBezTo>
                  <a:pt x="15800" y="136201"/>
                  <a:pt x="137831" y="12369"/>
                  <a:pt x="294593" y="0"/>
                </a:cubicBezTo>
                <a:cubicBezTo>
                  <a:pt x="2617291" y="123000"/>
                  <a:pt x="6171748" y="-96860"/>
                  <a:pt x="7402892" y="0"/>
                </a:cubicBezTo>
                <a:cubicBezTo>
                  <a:pt x="7561499" y="-3119"/>
                  <a:pt x="7706008" y="114711"/>
                  <a:pt x="7697485" y="294593"/>
                </a:cubicBezTo>
                <a:cubicBezTo>
                  <a:pt x="7666285" y="762169"/>
                  <a:pt x="7690154" y="947657"/>
                  <a:pt x="7697485" y="1472931"/>
                </a:cubicBezTo>
                <a:cubicBezTo>
                  <a:pt x="7668624" y="1646086"/>
                  <a:pt x="7562471" y="1767013"/>
                  <a:pt x="7402892" y="1767524"/>
                </a:cubicBezTo>
                <a:cubicBezTo>
                  <a:pt x="5708688" y="1606817"/>
                  <a:pt x="2771918" y="1807191"/>
                  <a:pt x="294593" y="1767524"/>
                </a:cubicBezTo>
                <a:cubicBezTo>
                  <a:pt x="119341" y="1764989"/>
                  <a:pt x="-13649" y="1629447"/>
                  <a:pt x="0" y="1472931"/>
                </a:cubicBezTo>
                <a:cubicBezTo>
                  <a:pt x="91801" y="1149099"/>
                  <a:pt x="66706" y="684955"/>
                  <a:pt x="0" y="294593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Chuyện gì có thể xảy ra với bạn nhỏ trong vi deo các em vừa xem?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xmlns="" id="{CACCC9E4-88B5-3B66-E1AC-7F5F642AD210}"/>
              </a:ext>
            </a:extLst>
          </p:cNvPr>
          <p:cNvSpPr/>
          <p:nvPr/>
        </p:nvSpPr>
        <p:spPr>
          <a:xfrm>
            <a:off x="2885111" y="3375538"/>
            <a:ext cx="5773114" cy="1958462"/>
          </a:xfrm>
          <a:custGeom>
            <a:avLst/>
            <a:gdLst>
              <a:gd name="connsiteX0" fmla="*/ 0 w 7697485"/>
              <a:gd name="connsiteY0" fmla="*/ 294593 h 1767524"/>
              <a:gd name="connsiteX1" fmla="*/ 294593 w 7697485"/>
              <a:gd name="connsiteY1" fmla="*/ 0 h 1767524"/>
              <a:gd name="connsiteX2" fmla="*/ 7402892 w 7697485"/>
              <a:gd name="connsiteY2" fmla="*/ 0 h 1767524"/>
              <a:gd name="connsiteX3" fmla="*/ 7697485 w 7697485"/>
              <a:gd name="connsiteY3" fmla="*/ 294593 h 1767524"/>
              <a:gd name="connsiteX4" fmla="*/ 7697485 w 7697485"/>
              <a:gd name="connsiteY4" fmla="*/ 1472931 h 1767524"/>
              <a:gd name="connsiteX5" fmla="*/ 7402892 w 7697485"/>
              <a:gd name="connsiteY5" fmla="*/ 1767524 h 1767524"/>
              <a:gd name="connsiteX6" fmla="*/ 294593 w 7697485"/>
              <a:gd name="connsiteY6" fmla="*/ 1767524 h 1767524"/>
              <a:gd name="connsiteX7" fmla="*/ 0 w 7697485"/>
              <a:gd name="connsiteY7" fmla="*/ 1472931 h 1767524"/>
              <a:gd name="connsiteX8" fmla="*/ 0 w 7697485"/>
              <a:gd name="connsiteY8" fmla="*/ 294593 h 17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1767524" fill="none" extrusionOk="0">
                <a:moveTo>
                  <a:pt x="0" y="294593"/>
                </a:moveTo>
                <a:cubicBezTo>
                  <a:pt x="281" y="139500"/>
                  <a:pt x="139167" y="12207"/>
                  <a:pt x="294593" y="0"/>
                </a:cubicBezTo>
                <a:cubicBezTo>
                  <a:pt x="3166520" y="72427"/>
                  <a:pt x="6648928" y="61419"/>
                  <a:pt x="7402892" y="0"/>
                </a:cubicBezTo>
                <a:cubicBezTo>
                  <a:pt x="7563527" y="-14210"/>
                  <a:pt x="7680955" y="126894"/>
                  <a:pt x="7697485" y="294593"/>
                </a:cubicBezTo>
                <a:cubicBezTo>
                  <a:pt x="7714242" y="738100"/>
                  <a:pt x="7614120" y="1068743"/>
                  <a:pt x="7697485" y="1472931"/>
                </a:cubicBezTo>
                <a:cubicBezTo>
                  <a:pt x="7702495" y="1610204"/>
                  <a:pt x="7550874" y="1751026"/>
                  <a:pt x="7402892" y="1767524"/>
                </a:cubicBezTo>
                <a:cubicBezTo>
                  <a:pt x="3954282" y="1797351"/>
                  <a:pt x="3110218" y="1688218"/>
                  <a:pt x="294593" y="1767524"/>
                </a:cubicBezTo>
                <a:cubicBezTo>
                  <a:pt x="135733" y="1767090"/>
                  <a:pt x="-21833" y="1639947"/>
                  <a:pt x="0" y="1472931"/>
                </a:cubicBezTo>
                <a:cubicBezTo>
                  <a:pt x="51634" y="1068634"/>
                  <a:pt x="-31415" y="481486"/>
                  <a:pt x="0" y="294593"/>
                </a:cubicBezTo>
                <a:close/>
              </a:path>
              <a:path w="7697485" h="1767524" stroke="0" extrusionOk="0">
                <a:moveTo>
                  <a:pt x="0" y="294593"/>
                </a:moveTo>
                <a:cubicBezTo>
                  <a:pt x="15800" y="136201"/>
                  <a:pt x="137831" y="12369"/>
                  <a:pt x="294593" y="0"/>
                </a:cubicBezTo>
                <a:cubicBezTo>
                  <a:pt x="2617291" y="123000"/>
                  <a:pt x="6171748" y="-96860"/>
                  <a:pt x="7402892" y="0"/>
                </a:cubicBezTo>
                <a:cubicBezTo>
                  <a:pt x="7561499" y="-3119"/>
                  <a:pt x="7706008" y="114711"/>
                  <a:pt x="7697485" y="294593"/>
                </a:cubicBezTo>
                <a:cubicBezTo>
                  <a:pt x="7666285" y="762169"/>
                  <a:pt x="7690154" y="947657"/>
                  <a:pt x="7697485" y="1472931"/>
                </a:cubicBezTo>
                <a:cubicBezTo>
                  <a:pt x="7668624" y="1646086"/>
                  <a:pt x="7562471" y="1767013"/>
                  <a:pt x="7402892" y="1767524"/>
                </a:cubicBezTo>
                <a:cubicBezTo>
                  <a:pt x="5708688" y="1606817"/>
                  <a:pt x="2771918" y="1807191"/>
                  <a:pt x="294593" y="1767524"/>
                </a:cubicBezTo>
                <a:cubicBezTo>
                  <a:pt x="119341" y="1764989"/>
                  <a:pt x="-13649" y="1629447"/>
                  <a:pt x="0" y="1472931"/>
                </a:cubicBezTo>
                <a:cubicBezTo>
                  <a:pt x="91801" y="1149099"/>
                  <a:pt x="66706" y="684955"/>
                  <a:pt x="0" y="294593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hãy chia sẻ cùng bạn những hiểu biết của em về xâm hại.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25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259C7E-C200-8DEB-ED94-FDB3709635F6}"/>
              </a:ext>
            </a:extLst>
          </p:cNvPr>
          <p:cNvSpPr txBox="1">
            <a:spLocks/>
          </p:cNvSpPr>
          <p:nvPr/>
        </p:nvSpPr>
        <p:spPr>
          <a:xfrm>
            <a:off x="533400" y="2860337"/>
            <a:ext cx="8610599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7F43A5-ABC8-3B02-EE54-647D26DC3E6A}"/>
              </a:ext>
            </a:extLst>
          </p:cNvPr>
          <p:cNvSpPr txBox="1"/>
          <p:nvPr/>
        </p:nvSpPr>
        <p:spPr>
          <a:xfrm>
            <a:off x="980458" y="1700789"/>
            <a:ext cx="7693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7: PHÒNG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TRÁNH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XÂM 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838200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 dirty="0" smtClean="0"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911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oy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4E801F27-B865-9C62-2652-B1B57754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447800"/>
            <a:ext cx="4419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solidFill>
                  <a:schemeClr val="bg1"/>
                </a:solidFill>
                <a:latin typeface=".VnBodoniH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0025501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Pictures\Screenshots\Screenshot (429).png"/>
          <p:cNvPicPr/>
          <p:nvPr/>
        </p:nvPicPr>
        <p:blipFill>
          <a:blip r:embed="rId2"/>
          <a:srcRect l="28702" t="22296" r="15242" b="86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Pictures\Screenshots\Screenshot (430).png"/>
          <p:cNvPicPr/>
          <p:nvPr/>
        </p:nvPicPr>
        <p:blipFill>
          <a:blip r:embed="rId2"/>
          <a:srcRect l="30561" t="23841" r="22683" b="27594"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Picture 4" descr="C:\Users\admin\Pictures\Screenshots\Screenshot (431).png"/>
          <p:cNvPicPr/>
          <p:nvPr/>
        </p:nvPicPr>
        <p:blipFill>
          <a:blip r:embed="rId3"/>
          <a:srcRect l="26221" t="25828" r="32603" b="20309"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6" name="Picture 5" descr="C:\Users\admin\Pictures\Screenshots\Screenshot (433).png"/>
          <p:cNvPicPr/>
          <p:nvPr/>
        </p:nvPicPr>
        <p:blipFill>
          <a:blip r:embed="rId4"/>
          <a:srcRect l="23368" t="26710" r="21443" b="19206"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7" name="Picture 6" descr="C:\Users\admin\Pictures\Screenshots\Screenshot (434).png"/>
          <p:cNvPicPr/>
          <p:nvPr/>
        </p:nvPicPr>
        <p:blipFill>
          <a:blip r:embed="rId5"/>
          <a:srcRect l="26837" t="27152" r="17857" b="16115"/>
          <a:stretch>
            <a:fillRect/>
          </a:stretch>
        </p:blipFill>
        <p:spPr bwMode="auto">
          <a:xfrm>
            <a:off x="4419600" y="3429000"/>
            <a:ext cx="4724400" cy="34290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81200" y="3048000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MƯU SINH HÈ PHỐ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xmlns="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57EE55E-27B3-426A-BB7B-C859FDF193B6}"/>
              </a:ext>
            </a:extLst>
          </p:cNvPr>
          <p:cNvSpPr/>
          <p:nvPr/>
        </p:nvSpPr>
        <p:spPr>
          <a:xfrm>
            <a:off x="103908" y="253355"/>
            <a:ext cx="8936183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4" y="3324833"/>
            <a:ext cx="2150139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E98FA1D6-AC3A-473D-B4B6-953ED89E4141}"/>
              </a:ext>
            </a:extLst>
          </p:cNvPr>
          <p:cNvSpPr/>
          <p:nvPr/>
        </p:nvSpPr>
        <p:spPr>
          <a:xfrm>
            <a:off x="2363617" y="2994537"/>
            <a:ext cx="5773114" cy="3282438"/>
          </a:xfrm>
          <a:custGeom>
            <a:avLst/>
            <a:gdLst>
              <a:gd name="connsiteX0" fmla="*/ 0 w 7697485"/>
              <a:gd name="connsiteY0" fmla="*/ 547084 h 3282438"/>
              <a:gd name="connsiteX1" fmla="*/ 547084 w 7697485"/>
              <a:gd name="connsiteY1" fmla="*/ 0 h 3282438"/>
              <a:gd name="connsiteX2" fmla="*/ 7150401 w 7697485"/>
              <a:gd name="connsiteY2" fmla="*/ 0 h 3282438"/>
              <a:gd name="connsiteX3" fmla="*/ 7697485 w 7697485"/>
              <a:gd name="connsiteY3" fmla="*/ 547084 h 3282438"/>
              <a:gd name="connsiteX4" fmla="*/ 7697485 w 7697485"/>
              <a:gd name="connsiteY4" fmla="*/ 2735354 h 3282438"/>
              <a:gd name="connsiteX5" fmla="*/ 7150401 w 7697485"/>
              <a:gd name="connsiteY5" fmla="*/ 3282438 h 3282438"/>
              <a:gd name="connsiteX6" fmla="*/ 547084 w 7697485"/>
              <a:gd name="connsiteY6" fmla="*/ 3282438 h 3282438"/>
              <a:gd name="connsiteX7" fmla="*/ 0 w 7697485"/>
              <a:gd name="connsiteY7" fmla="*/ 2735354 h 3282438"/>
              <a:gd name="connsiteX8" fmla="*/ 0 w 7697485"/>
              <a:gd name="connsiteY8" fmla="*/ 547084 h 328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3282438" fill="none" extrusionOk="0">
                <a:moveTo>
                  <a:pt x="0" y="547084"/>
                </a:moveTo>
                <a:cubicBezTo>
                  <a:pt x="786" y="266226"/>
                  <a:pt x="252230" y="12238"/>
                  <a:pt x="547084" y="0"/>
                </a:cubicBezTo>
                <a:cubicBezTo>
                  <a:pt x="1567514" y="72427"/>
                  <a:pt x="4975844" y="61419"/>
                  <a:pt x="7150401" y="0"/>
                </a:cubicBezTo>
                <a:cubicBezTo>
                  <a:pt x="7445450" y="-48852"/>
                  <a:pt x="7640922" y="227829"/>
                  <a:pt x="7697485" y="547084"/>
                </a:cubicBezTo>
                <a:cubicBezTo>
                  <a:pt x="7798361" y="1396436"/>
                  <a:pt x="7590172" y="2396040"/>
                  <a:pt x="7697485" y="2735354"/>
                </a:cubicBezTo>
                <a:cubicBezTo>
                  <a:pt x="7701157" y="3018865"/>
                  <a:pt x="7443010" y="3271747"/>
                  <a:pt x="7150401" y="3282438"/>
                </a:cubicBezTo>
                <a:cubicBezTo>
                  <a:pt x="4144158" y="3312265"/>
                  <a:pt x="1631553" y="3203132"/>
                  <a:pt x="547084" y="3282438"/>
                </a:cubicBezTo>
                <a:cubicBezTo>
                  <a:pt x="285427" y="3277861"/>
                  <a:pt x="-36717" y="3044761"/>
                  <a:pt x="0" y="2735354"/>
                </a:cubicBezTo>
                <a:cubicBezTo>
                  <a:pt x="50037" y="1778236"/>
                  <a:pt x="770" y="1558630"/>
                  <a:pt x="0" y="547084"/>
                </a:cubicBezTo>
                <a:close/>
              </a:path>
              <a:path w="7697485" h="3282438" stroke="0" extrusionOk="0">
                <a:moveTo>
                  <a:pt x="0" y="547084"/>
                </a:moveTo>
                <a:cubicBezTo>
                  <a:pt x="40070" y="255860"/>
                  <a:pt x="253788" y="18439"/>
                  <a:pt x="547084" y="0"/>
                </a:cubicBezTo>
                <a:cubicBezTo>
                  <a:pt x="2601869" y="123000"/>
                  <a:pt x="4954972" y="-96860"/>
                  <a:pt x="7150401" y="0"/>
                </a:cubicBezTo>
                <a:cubicBezTo>
                  <a:pt x="7435406" y="-13064"/>
                  <a:pt x="7723054" y="193391"/>
                  <a:pt x="7697485" y="547084"/>
                </a:cubicBezTo>
                <a:cubicBezTo>
                  <a:pt x="7700658" y="1498664"/>
                  <a:pt x="7791752" y="2479327"/>
                  <a:pt x="7697485" y="2735354"/>
                </a:cubicBezTo>
                <a:cubicBezTo>
                  <a:pt x="7648085" y="3055397"/>
                  <a:pt x="7434523" y="3279488"/>
                  <a:pt x="7150401" y="3282438"/>
                </a:cubicBezTo>
                <a:cubicBezTo>
                  <a:pt x="6387229" y="3121731"/>
                  <a:pt x="3206746" y="3322105"/>
                  <a:pt x="547084" y="3282438"/>
                </a:cubicBezTo>
                <a:cubicBezTo>
                  <a:pt x="210860" y="3275555"/>
                  <a:pt x="-12264" y="3031944"/>
                  <a:pt x="0" y="2735354"/>
                </a:cubicBezTo>
                <a:cubicBezTo>
                  <a:pt x="32216" y="2510958"/>
                  <a:pt x="57206" y="1302596"/>
                  <a:pt x="0" y="547084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8EEFDD-CB10-37F3-56EC-2A5191FDE502}"/>
              </a:ext>
            </a:extLst>
          </p:cNvPr>
          <p:cNvSpPr txBox="1"/>
          <p:nvPr/>
        </p:nvSpPr>
        <p:spPr>
          <a:xfrm>
            <a:off x="381001" y="1075077"/>
            <a:ext cx="7984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0070C0"/>
                </a:solidFill>
                <a:latin typeface="Calibri" panose="020F0502020204030204"/>
                <a:ea typeface="SimSun" panose="02010600030101010101" pitchFamily="2" charset="-122"/>
              </a:rPr>
              <a:t>a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. </a:t>
            </a:r>
            <a:r>
              <a:rPr kumimoji="0" lang="vi-VN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Những</a:t>
            </a:r>
            <a:r>
              <a:rPr kumimoji="0" lang="vi-VN" sz="40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biểu hiện xâm hại nào đang diễn ra trong câu chuyện trên?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81000"/>
            <a:ext cx="838200" cy="762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?</a:t>
            </a:r>
            <a:endParaRPr lang="en-US" sz="4000" b="1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438400" y="3200400"/>
            <a:ext cx="5715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1,2,3:</a:t>
            </a:r>
            <a:r>
              <a:rPr kumimoji="0" lang="vi-VN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Bóc lột sức lao động của trẻ em, bắt trẻ em chưa đến tuổi lao động phải đi mưu sinh, làm</a:t>
            </a:r>
            <a:r>
              <a:rPr kumimoji="0" lang="vi-VN" altLang="ja-JP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việc nguy hiểm</a:t>
            </a:r>
            <a:r>
              <a:rPr kumimoji="0" lang="vi-VN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</a:t>
            </a:r>
            <a:r>
              <a:rPr kumimoji="0" lang="vi-VN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Bạo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đập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trẻ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ja-JP" sz="32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vi-VN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ngược đãi, đánh đập</a:t>
            </a:r>
            <a:r>
              <a:rPr kumimoji="0" lang="en-US" altLang="ja-JP" sz="3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..)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4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7" grpId="0"/>
      <p:bldP spid="1843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161</TotalTime>
  <Words>924</Words>
  <Application>Microsoft Office PowerPoint</Application>
  <PresentationFormat>On-screen Show (4:3)</PresentationFormat>
  <Paragraphs>112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宋体</vt:lpstr>
      <vt:lpstr>宋体</vt:lpstr>
      <vt:lpstr>.VnBodoniH</vt:lpstr>
      <vt:lpstr>.VnTime</vt:lpstr>
      <vt:lpstr>Arial</vt:lpstr>
      <vt:lpstr>Arial Black</vt:lpstr>
      <vt:lpstr>Arial-Rounded</vt:lpstr>
      <vt:lpstr>AVO</vt:lpstr>
      <vt:lpstr>Calibri</vt:lpstr>
      <vt:lpstr>Century Schoolbook</vt:lpstr>
      <vt:lpstr>ＭＳ Ｐ明朝</vt:lpstr>
      <vt:lpstr>Times New Roman</vt:lpstr>
      <vt:lpstr>UTM Avo</vt:lpstr>
      <vt:lpstr>Wingdings</vt:lpstr>
      <vt:lpstr>Wingdings 2</vt:lpstr>
      <vt:lpstr>字魂59号-创粗黑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16</cp:revision>
  <dcterms:created xsi:type="dcterms:W3CDTF">2024-08-11T12:44:15Z</dcterms:created>
  <dcterms:modified xsi:type="dcterms:W3CDTF">2025-02-06T14:01:25Z</dcterms:modified>
</cp:coreProperties>
</file>