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88" r:id="rId3"/>
    <p:sldId id="287" r:id="rId4"/>
    <p:sldId id="291" r:id="rId5"/>
    <p:sldId id="293" r:id="rId6"/>
    <p:sldId id="289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02B8-046A-4D3D-BE31-3529840E8235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2E4B-0682-4B05-8E7D-60DE92CEB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9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6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FCBA-9BCE-4FA0-B012-93F381619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57200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2060"/>
                </a:solidFill>
              </a:rPr>
              <a:t>Thứ </a:t>
            </a:r>
            <a:r>
              <a:rPr lang="vi-VN" sz="2800" smtClean="0">
                <a:solidFill>
                  <a:srgbClr val="002060"/>
                </a:solidFill>
              </a:rPr>
              <a:t>sáu </a:t>
            </a:r>
            <a:r>
              <a:rPr lang="vi-VN" sz="2800" smtClean="0">
                <a:solidFill>
                  <a:srgbClr val="002060"/>
                </a:solidFill>
              </a:rPr>
              <a:t>ngày 4 </a:t>
            </a:r>
            <a:r>
              <a:rPr lang="vi-VN" sz="2800">
                <a:solidFill>
                  <a:srgbClr val="002060"/>
                </a:solidFill>
              </a:rPr>
              <a:t>tháng </a:t>
            </a:r>
            <a:r>
              <a:rPr lang="vi-VN" sz="2800" smtClean="0">
                <a:solidFill>
                  <a:srgbClr val="002060"/>
                </a:solidFill>
              </a:rPr>
              <a:t>3 </a:t>
            </a:r>
            <a:r>
              <a:rPr lang="vi-VN" sz="2800">
                <a:solidFill>
                  <a:srgbClr val="002060"/>
                </a:solidFill>
              </a:rPr>
              <a:t>năm </a:t>
            </a:r>
            <a:r>
              <a:rPr lang="vi-VN" sz="2800" smtClean="0">
                <a:solidFill>
                  <a:srgbClr val="002060"/>
                </a:solidFill>
              </a:rPr>
              <a:t>2022</a:t>
            </a:r>
            <a:endParaRPr lang="vi-VN" sz="2800">
              <a:solidFill>
                <a:srgbClr val="002060"/>
              </a:solidFill>
            </a:endParaRPr>
          </a:p>
          <a:p>
            <a:pPr algn="ctr"/>
            <a:r>
              <a:rPr lang="vi-VN" sz="2800" u="sng" smtClean="0">
                <a:solidFill>
                  <a:srgbClr val="002060"/>
                </a:solidFill>
              </a:rPr>
              <a:t>Tập viết</a:t>
            </a:r>
            <a:endParaRPr lang="vi-VN" sz="2800" u="sng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300" y="151411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</a:rPr>
              <a:t>Bài 126, 127</a:t>
            </a:r>
            <a:endParaRPr lang="vi-VN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ham Thi Minh Phuong\Desktop\tv1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533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9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401480" y="3620652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ng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-50034" y="5402365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9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c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570773" y="3613996"/>
            <a:ext cx="396681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kh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847976" y="5420038"/>
            <a:ext cx="589893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áo khǨc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-39168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Ďyn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38" name="TextBox 3"/>
          <p:cNvSpPr txBox="1">
            <a:spLocks noChangeArrowheads="1"/>
          </p:cNvSpPr>
          <p:nvPr/>
        </p:nvSpPr>
        <p:spPr bwMode="auto">
          <a:xfrm>
            <a:off x="3705871" y="48762"/>
            <a:ext cx="554395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màn Ǉuyn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239" y="1839226"/>
            <a:ext cx="2154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Ďyt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394" y="1839301"/>
            <a:ext cx="5762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x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ψ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 ‗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ί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ýt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9138" y="3613996"/>
            <a:ext cx="27034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/>
              </a:rPr>
              <a:t>Ǉàu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21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9" grpId="0"/>
      <p:bldP spid="37" grpId="0"/>
      <p:bldP spid="38" grpId="0"/>
      <p:bldP spid="6" grpId="0"/>
      <p:bldP spid="8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-39168" y="15371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9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Ďyn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374727" y="1816855"/>
            <a:ext cx="554395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màn Ǉuyn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306" y="3615049"/>
            <a:ext cx="2154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Ďyt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1587" y="5419607"/>
            <a:ext cx="5762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x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ψ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 ‗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ί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ýt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42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351929" y="11594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ng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-92108" y="3604446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9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c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444251" y="1843373"/>
            <a:ext cx="396681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kh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ng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503086" y="5423655"/>
            <a:ext cx="589893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áo khǨc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72616" y="1843373"/>
            <a:ext cx="27034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/>
              </a:rPr>
              <a:t>Ǉàu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3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4410741" y="2243409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áo khǨc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38448" y="2234077"/>
            <a:ext cx="3444256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kh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ng Ǉàu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03363" y="1356864"/>
            <a:ext cx="31395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màn Ǉuyn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588165" y="1364784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x</a:t>
            </a:r>
            <a:r>
              <a:rPr lang="el-GR" sz="4400" b="1" smtClean="0">
                <a:latin typeface="HP001 4 hàng" pitchFamily="34" charset="-93"/>
                <a:ea typeface="HP001 4H" pitchFamily="34" charset="-127"/>
              </a:rPr>
              <a:t>ψ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 buýt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533290" y="3153475"/>
            <a:ext cx="1337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/>
              </a:rPr>
              <a:t>huýt</a:t>
            </a:r>
            <a:r>
              <a:rPr lang="en-US" b="1" smtClean="0">
                <a:latin typeface="HP001 4 hàng" pitchFamily="34" charset="-93"/>
                <a:ea typeface="HP001 4H"/>
              </a:rPr>
              <a:t> </a:t>
            </a:r>
            <a:endParaRPr lang="vi-VN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62806" y="3148798"/>
            <a:ext cx="15504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khǨc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3203" y="4339361"/>
            <a:ext cx="146734" cy="1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022769" y="2616953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6278" y="3144049"/>
            <a:ext cx="18549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ch♦ng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3637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18" name="Rectangle 17"/>
          <p:cNvSpPr/>
          <p:nvPr/>
        </p:nvSpPr>
        <p:spPr>
          <a:xfrm>
            <a:off x="6064849" y="3506345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276609" y="4011304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áo khǨc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40008" y="3104864"/>
            <a:ext cx="3444256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kh</a:t>
            </a:r>
            <a:r>
              <a:rPr lang="el-GR" sz="44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ng Ǉàu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437754" y="1356863"/>
            <a:ext cx="31395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màn Ǉuyn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424106" y="2251556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x</a:t>
            </a:r>
            <a:r>
              <a:rPr lang="el-GR" sz="4400" b="1" smtClean="0">
                <a:latin typeface="HP001 4 hàng" pitchFamily="34" charset="-93"/>
                <a:ea typeface="HP001 4H" pitchFamily="34" charset="-127"/>
              </a:rPr>
              <a:t>ψ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 buýt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2273" y="4941362"/>
            <a:ext cx="1337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/>
              </a:rPr>
              <a:t>huýt</a:t>
            </a:r>
            <a:r>
              <a:rPr lang="en-US" b="1" smtClean="0">
                <a:latin typeface="HP001 4 hàng" pitchFamily="34" charset="-93"/>
                <a:ea typeface="HP001 4H"/>
              </a:rPr>
              <a:t> </a:t>
            </a:r>
            <a:endParaRPr lang="vi-VN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65437" y="4923037"/>
            <a:ext cx="15504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khǨc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909" y="4918288"/>
            <a:ext cx="18549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smtClean="0">
                <a:latin typeface="HP001 4 hàng" pitchFamily="34" charset="-93"/>
              </a:rPr>
              <a:t>ch♦ng</a:t>
            </a:r>
            <a:endParaRPr lang="vi-VN" sz="4400" b="1">
              <a:latin typeface="HP001 4 hàng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27756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93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HP001 4 hàng</vt:lpstr>
      <vt:lpstr>HP001 4H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Pham Thi Minh Phuong</cp:lastModifiedBy>
  <cp:revision>128</cp:revision>
  <dcterms:created xsi:type="dcterms:W3CDTF">2020-10-21T22:23:20Z</dcterms:created>
  <dcterms:modified xsi:type="dcterms:W3CDTF">2022-03-03T13:58:00Z</dcterms:modified>
</cp:coreProperties>
</file>