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303" r:id="rId13"/>
    <p:sldId id="290" r:id="rId14"/>
    <p:sldId id="298" r:id="rId15"/>
    <p:sldId id="281" r:id="rId16"/>
    <p:sldId id="299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303"/>
            <p14:sldId id="290"/>
            <p14:sldId id="298"/>
            <p14:sldId id="281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 varScale="1">
        <p:scale>
          <a:sx n="75" d="100"/>
          <a:sy n="75" d="100"/>
        </p:scale>
        <p:origin x="123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Thứ tư ngày </a:t>
            </a:r>
            <a:r>
              <a:rPr lang="vi-VN" sz="2800" smtClean="0">
                <a:solidFill>
                  <a:srgbClr val="002060"/>
                </a:solidFill>
              </a:rPr>
              <a:t>2 </a:t>
            </a:r>
            <a:r>
              <a:rPr lang="vi-VN" sz="2800" smtClean="0">
                <a:solidFill>
                  <a:srgbClr val="002060"/>
                </a:solidFill>
              </a:rPr>
              <a:t>tháng 3 năm </a:t>
            </a:r>
            <a:r>
              <a:rPr lang="vi-VN" sz="2800" smtClean="0">
                <a:solidFill>
                  <a:srgbClr val="002060"/>
                </a:solidFill>
              </a:rPr>
              <a:t>2022</a:t>
            </a:r>
            <a:endParaRPr lang="vi-VN" sz="2800" smtClean="0">
              <a:solidFill>
                <a:srgbClr val="002060"/>
              </a:solidFill>
            </a:endParaRP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6762" y="23065"/>
            <a:ext cx="8504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2</a:t>
            </a:r>
            <a:r>
              <a:rPr lang="en-US" sz="2800" b="1"/>
              <a:t>. </a:t>
            </a:r>
            <a:r>
              <a:rPr lang="en-US" sz="2800" b="1" smtClean="0"/>
              <a:t>Tiếng nào có vần </a:t>
            </a:r>
            <a:r>
              <a:rPr lang="en-US" sz="2800" b="1">
                <a:solidFill>
                  <a:srgbClr val="FF0000"/>
                </a:solidFill>
              </a:rPr>
              <a:t>uyn</a:t>
            </a:r>
            <a:r>
              <a:rPr lang="en-US" sz="2800" b="1"/>
              <a:t> ? </a:t>
            </a:r>
            <a:r>
              <a:rPr lang="en-US" sz="2800" b="1" smtClean="0"/>
              <a:t>Tiếng nào có vần </a:t>
            </a:r>
            <a:r>
              <a:rPr lang="en-US" sz="2800" b="1" smtClean="0">
                <a:solidFill>
                  <a:srgbClr val="FF0000"/>
                </a:solidFill>
              </a:rPr>
              <a:t>uyt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62050" y="3449950"/>
            <a:ext cx="0" cy="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67213" y="3323431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546285"/>
            <a:ext cx="4399937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546286"/>
            <a:ext cx="4407630" cy="2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" y="3582193"/>
            <a:ext cx="3830976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7" y="3617743"/>
            <a:ext cx="446509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27805" y="6610859"/>
            <a:ext cx="958059" cy="24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56431" y="3443769"/>
            <a:ext cx="1291680" cy="109532"/>
            <a:chOff x="1522792" y="5950424"/>
            <a:chExt cx="1397829" cy="9553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47315" y="5950424"/>
              <a:ext cx="1373306" cy="96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522792" y="6043189"/>
              <a:ext cx="1384205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54812" y="3319945"/>
            <a:ext cx="1269019" cy="125407"/>
            <a:chOff x="1522792" y="5950424"/>
            <a:chExt cx="1397829" cy="9553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547753" y="5950424"/>
              <a:ext cx="1372868" cy="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2792" y="6043539"/>
              <a:ext cx="1383962" cy="24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054594" y="6589105"/>
            <a:ext cx="1292939" cy="109541"/>
            <a:chOff x="1522792" y="5950424"/>
            <a:chExt cx="1397829" cy="95534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47291" y="5950424"/>
              <a:ext cx="1373330" cy="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2792" y="6043189"/>
              <a:ext cx="1384218" cy="27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vi-VN" smtClean="0">
              <a:latin typeface="Calibri Ligh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-1524001" y="-1"/>
            <a:ext cx="45719" cy="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1600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Tập đọc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461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7684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s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uýt ngã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94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kêu váng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xoắn xuýt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huýt sáo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16289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đùa dai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14318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đôi khi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5131"/>
          <p:cNvSpPr txBox="1"/>
          <p:nvPr/>
        </p:nvSpPr>
        <p:spPr>
          <a:xfrm>
            <a:off x="713096" y="3025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32150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9382" y="321055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53200" y="24725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3096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05800" y="14010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4996" y="15217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19800" y="3047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78" grpId="0"/>
      <p:bldP spid="79" grpId="0"/>
      <p:bldP spid="80" grpId="0"/>
      <p:bldP spid="81" grpId="0"/>
      <p:bldP spid="82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61913"/>
            <a:ext cx="924071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29568" y="63042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239" y="1752789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806" y="2903727"/>
            <a:ext cx="495300" cy="4270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105587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40808" y="3886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0" y="3352136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3342587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889" y="2743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739" y="162453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66615" y="217823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3084"/>
          <p:cNvSpPr>
            <a:spLocks noChangeShapeType="1"/>
          </p:cNvSpPr>
          <p:nvPr/>
        </p:nvSpPr>
        <p:spPr bwMode="auto">
          <a:xfrm>
            <a:off x="4429919" y="3661371"/>
            <a:ext cx="0" cy="80525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7850" y="1116924"/>
            <a:ext cx="1474783" cy="930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FF0000"/>
              </a:solidFill>
              <a:latin typeface="UTM Avo"/>
              <a:ea typeface="SimSun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316329" y="4633912"/>
            <a:ext cx="1309688" cy="804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6329" y="5453062"/>
            <a:ext cx="1309688" cy="846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52842" y="4673605"/>
            <a:ext cx="1281112" cy="1597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đ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93439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05871" y="935882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239" y="2726346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9394" y="2726421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ýt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9168" y="15371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Ďyn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4727" y="1816855"/>
            <a:ext cx="55439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màn Ǉuyn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306" y="3615049"/>
            <a:ext cx="2154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Ďyt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179" y="5419607"/>
            <a:ext cx="5762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x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ψ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 ‗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ί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ýt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0714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028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 cổ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09063" y="3410898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 nguyệt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 buồm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409063" y="2436873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 khuyết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29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trượt tuyết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731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chuyền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ba </a:t>
            </a:r>
            <a:r>
              <a:rPr lang="vi-VN" sz="2800">
                <a:solidFill>
                  <a:srgbClr val="002060"/>
                </a:solidFill>
              </a:rPr>
              <a:t>ngày </a:t>
            </a:r>
            <a:r>
              <a:rPr lang="vi-VN" sz="2800">
                <a:solidFill>
                  <a:srgbClr val="002060"/>
                </a:solidFill>
              </a:rPr>
              <a:t>2</a:t>
            </a:r>
            <a:r>
              <a:rPr lang="vi-VN" sz="2800" smtClean="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tháng </a:t>
            </a:r>
            <a:r>
              <a:rPr lang="vi-VN" sz="2800" smtClean="0">
                <a:solidFill>
                  <a:srgbClr val="002060"/>
                </a:solidFill>
              </a:rPr>
              <a:t>3 </a:t>
            </a:r>
            <a:r>
              <a:rPr lang="vi-VN" sz="2800">
                <a:solidFill>
                  <a:srgbClr val="002060"/>
                </a:solidFill>
              </a:rPr>
              <a:t>năm </a:t>
            </a:r>
            <a:r>
              <a:rPr lang="vi-VN" sz="2800" smtClean="0">
                <a:solidFill>
                  <a:srgbClr val="002060"/>
                </a:solidFill>
              </a:rPr>
              <a:t>2022</a:t>
            </a:r>
            <a:endParaRPr lang="vi-VN" sz="2800">
              <a:solidFill>
                <a:srgbClr val="002060"/>
              </a:solidFill>
            </a:endParaRP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126: uyn, uyt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71436" y="925509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146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1971" y="2697816"/>
            <a:ext cx="194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2867" y="1031118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101308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97867" y="2780053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3374" y="2771785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276600" y="277214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29000" y="2696000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693429" y="2879623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097157" y="2771631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0917" y="925509"/>
            <a:ext cx="1638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yn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32" grpId="0"/>
      <p:bldP spid="33" grpId="0"/>
      <p:bldP spid="34" grpId="0"/>
      <p:bldP spid="35" grpId="0"/>
      <p:bldP spid="42" grpId="0"/>
      <p:bldP spid="43" grpId="0"/>
      <p:bldP spid="45" grpId="0"/>
      <p:bldP spid="6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96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3010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057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1584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61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935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màn t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Century Gothic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r>
              <a:rPr lang="en-US" sz="60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t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582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4" y="547522"/>
            <a:ext cx="4109244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743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xe b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b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b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4788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uý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9849"/>
            <a:ext cx="4267200" cy="3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628" y="858015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1426" y="858015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124" y="1555512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t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6448" y="1581117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b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401" y="2275893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xe b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uýt</a:t>
            </a:r>
            <a:endParaRPr lang="en-US" sz="36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57600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uyn, uyt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1386" y="2295993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màn t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158</Words>
  <Application>Microsoft Office PowerPoint</Application>
  <PresentationFormat>On-screen Show (4:3)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SimSun</vt:lpstr>
      <vt:lpstr>SimSun</vt:lpstr>
      <vt:lpstr>Aharoni</vt:lpstr>
      <vt:lpstr>Arial</vt:lpstr>
      <vt:lpstr>Calibri</vt:lpstr>
      <vt:lpstr>Calibri Light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217</cp:revision>
  <dcterms:created xsi:type="dcterms:W3CDTF">2020-10-21T22:23:20Z</dcterms:created>
  <dcterms:modified xsi:type="dcterms:W3CDTF">2022-02-28T13:06:34Z</dcterms:modified>
</cp:coreProperties>
</file>