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423" r:id="rId3"/>
    <p:sldId id="437" r:id="rId4"/>
    <p:sldId id="436" r:id="rId5"/>
    <p:sldId id="434" r:id="rId6"/>
    <p:sldId id="435" r:id="rId7"/>
    <p:sldId id="340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717550" indent="-260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436688" indent="-5222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2154238" indent="-7826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873375" indent="-10445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467" autoAdjust="0"/>
  </p:normalViewPr>
  <p:slideViewPr>
    <p:cSldViewPr>
      <p:cViewPr varScale="1">
        <p:scale>
          <a:sx n="56" d="100"/>
          <a:sy n="56" d="100"/>
        </p:scale>
        <p:origin x="-384" y="-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8D270852-AD49-4537-8DC9-EFBC0F66E1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523E6F-0E42-44FC-A327-2C86AEF7B87A}" type="slidenum">
              <a:rPr lang="en-US" altLang="en-US" sz="1200"/>
              <a:pPr algn="r"/>
              <a:t>7</a:t>
            </a:fld>
            <a:endParaRPr lang="en-US" alt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2B444-228C-48F0-B172-7AC528C64E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F7483-3947-4298-A2FC-FF325F21B9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E4E28-5362-4140-A104-1A4C22F0B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E9B6C-63F4-4BBA-9E43-B5FFBDAEB5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A7E6D-76AC-4F37-BE2D-931877A839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9B50-E50F-4738-8023-625A0F1D54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10590-E072-48FA-8959-9ABEE7ADD5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A6296-345C-42B6-96EF-5857E6251C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9DEB6-C606-404F-8521-F31C015673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09E4E-5BFC-46E7-967C-8F63F9FAB2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7A558-CF95-40EF-9987-0D5AC2C890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4388" y="366713"/>
            <a:ext cx="146478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2133600"/>
            <a:ext cx="14647862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4388" y="8326438"/>
            <a:ext cx="37973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013" y="8326438"/>
            <a:ext cx="515461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50" y="8326438"/>
            <a:ext cx="37973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>
                <a:cs typeface="+mn-cs"/>
              </a:defRPr>
            </a:lvl1pPr>
          </a:lstStyle>
          <a:p>
            <a:pPr>
              <a:defRPr/>
            </a:pPr>
            <a:fld id="{331AEA55-41EC-49D2-9E66-5352B4D079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150" y="5927725"/>
            <a:ext cx="1660525" cy="215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4475" y="4343400"/>
            <a:ext cx="10928350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Tiếng Việt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VIẾT 1: ÔN CHỮ VIẾT HOA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79675" y="2057400"/>
            <a:ext cx="11471275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VỀ DỰ GIỜ THĂM LỚP</a:t>
            </a:r>
          </a:p>
        </p:txBody>
      </p:sp>
      <p:sp>
        <p:nvSpPr>
          <p:cNvPr id="14342" name="Text Box 18"/>
          <p:cNvSpPr txBox="1">
            <a:spLocks noChangeArrowheads="1"/>
          </p:cNvSpPr>
          <p:nvPr/>
        </p:nvSpPr>
        <p:spPr bwMode="auto">
          <a:xfrm>
            <a:off x="3414713" y="7200900"/>
            <a:ext cx="5973762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3689" tIns="71844" rIns="143689" bIns="71844">
            <a:spAutoFit/>
          </a:bodyPr>
          <a:lstStyle/>
          <a:p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14343" name="Picture 22" descr="bd21315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40363" y="6229350"/>
            <a:ext cx="5616575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5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 flipV="1">
            <a:off x="1112837" y="331788"/>
            <a:ext cx="2081213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5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13122276" y="412750"/>
            <a:ext cx="2089150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7" descr="BƯỚM 5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9961410">
            <a:off x="13131800" y="984250"/>
            <a:ext cx="1473200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8" descr="animal-14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417220" flipH="1">
            <a:off x="2536825" y="6165850"/>
            <a:ext cx="111283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5" descr="POINSET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404725" y="5943600"/>
            <a:ext cx="3168650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66713" y="304800"/>
            <a:ext cx="15468600" cy="843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4"/>
          <p:cNvGrpSpPr>
            <a:grpSpLocks/>
          </p:cNvGrpSpPr>
          <p:nvPr/>
        </p:nvGrpSpPr>
        <p:grpSpPr bwMode="auto">
          <a:xfrm>
            <a:off x="1406525" y="1954213"/>
            <a:ext cx="6781800" cy="646112"/>
            <a:chOff x="1508918" y="1888664"/>
            <a:chExt cx="6172201" cy="1083059"/>
          </a:xfrm>
        </p:grpSpPr>
        <p:sp>
          <p:nvSpPr>
            <p:cNvPr id="16394" name="Rectangle 9"/>
            <p:cNvSpPr>
              <a:spLocks noChangeArrowheads="1"/>
            </p:cNvSpPr>
            <p:nvPr/>
          </p:nvSpPr>
          <p:spPr bwMode="auto">
            <a:xfrm>
              <a:off x="1508918" y="1888664"/>
              <a:ext cx="6172201" cy="1083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1. Quan sát chữ viết mẫu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175" y="2897213"/>
              <a:ext cx="432429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386" name="Rectangle 21"/>
          <p:cNvSpPr>
            <a:spLocks noChangeArrowheads="1"/>
          </p:cNvSpPr>
          <p:nvPr/>
        </p:nvSpPr>
        <p:spPr bwMode="auto">
          <a:xfrm>
            <a:off x="5435600" y="2706688"/>
            <a:ext cx="47609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chữ hoa T, V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387" name="Group 19"/>
          <p:cNvGrpSpPr>
            <a:grpSpLocks/>
          </p:cNvGrpSpPr>
          <p:nvPr/>
        </p:nvGrpSpPr>
        <p:grpSpPr bwMode="auto">
          <a:xfrm>
            <a:off x="4938713" y="149225"/>
            <a:ext cx="5626100" cy="1579563"/>
            <a:chOff x="4937919" y="149573"/>
            <a:chExt cx="5626505" cy="1578825"/>
          </a:xfrm>
        </p:grpSpPr>
        <p:grpSp>
          <p:nvGrpSpPr>
            <p:cNvPr id="16388" name="Group 20"/>
            <p:cNvGrpSpPr>
              <a:grpSpLocks/>
            </p:cNvGrpSpPr>
            <p:nvPr/>
          </p:nvGrpSpPr>
          <p:grpSpPr bwMode="auto">
            <a:xfrm>
              <a:off x="5160710" y="149573"/>
              <a:ext cx="3606260" cy="994235"/>
              <a:chOff x="5073631" y="210532"/>
              <a:chExt cx="3545412" cy="994235"/>
            </a:xfrm>
          </p:grpSpPr>
          <p:grpSp>
            <p:nvGrpSpPr>
              <p:cNvPr id="16390" name="Group 23"/>
              <p:cNvGrpSpPr>
                <a:grpSpLocks/>
              </p:cNvGrpSpPr>
              <p:nvPr/>
            </p:nvGrpSpPr>
            <p:grpSpPr bwMode="auto">
              <a:xfrm>
                <a:off x="5073631" y="210532"/>
                <a:ext cx="3545412" cy="994235"/>
                <a:chOff x="5073631" y="210532"/>
                <a:chExt cx="3545412" cy="994235"/>
              </a:xfrm>
            </p:grpSpPr>
            <p:sp>
              <p:nvSpPr>
                <p:cNvPr id="16392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5073631" y="210532"/>
                  <a:ext cx="181025" cy="5185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393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6651116" y="743102"/>
                  <a:ext cx="1967927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4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25" name="Straight Connector 24"/>
              <p:cNvCxnSpPr/>
              <p:nvPr/>
            </p:nvCxnSpPr>
            <p:spPr>
              <a:xfrm>
                <a:off x="6790024" y="1153066"/>
                <a:ext cx="166072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937919" y="1090521"/>
              <a:ext cx="5626505" cy="637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+mn-cs"/>
                </a:rPr>
                <a:t>ÔN CHỮ VIẾT HOA: T, V</a:t>
              </a:r>
            </a:p>
          </p:txBody>
        </p:sp>
      </p:grp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4"/>
          <p:cNvGrpSpPr>
            <a:grpSpLocks/>
          </p:cNvGrpSpPr>
          <p:nvPr/>
        </p:nvGrpSpPr>
        <p:grpSpPr bwMode="auto">
          <a:xfrm>
            <a:off x="1406525" y="1954213"/>
            <a:ext cx="6781800" cy="646112"/>
            <a:chOff x="1508918" y="1888664"/>
            <a:chExt cx="6172201" cy="1083059"/>
          </a:xfrm>
        </p:grpSpPr>
        <p:sp>
          <p:nvSpPr>
            <p:cNvPr id="17426" name="Rectangle 9"/>
            <p:cNvSpPr>
              <a:spLocks noChangeArrowheads="1"/>
            </p:cNvSpPr>
            <p:nvPr/>
          </p:nvSpPr>
          <p:spPr bwMode="auto">
            <a:xfrm>
              <a:off x="1508918" y="1888664"/>
              <a:ext cx="6172201" cy="1083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2. Ôn chữ viết hoa.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175" y="2897213"/>
              <a:ext cx="332882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410" name="Group 19"/>
          <p:cNvGrpSpPr>
            <a:grpSpLocks/>
          </p:cNvGrpSpPr>
          <p:nvPr/>
        </p:nvGrpSpPr>
        <p:grpSpPr bwMode="auto">
          <a:xfrm>
            <a:off x="4938713" y="149225"/>
            <a:ext cx="5626100" cy="1579563"/>
            <a:chOff x="4937919" y="149573"/>
            <a:chExt cx="5626505" cy="1578825"/>
          </a:xfrm>
        </p:grpSpPr>
        <p:grpSp>
          <p:nvGrpSpPr>
            <p:cNvPr id="17420" name="Group 20"/>
            <p:cNvGrpSpPr>
              <a:grpSpLocks/>
            </p:cNvGrpSpPr>
            <p:nvPr/>
          </p:nvGrpSpPr>
          <p:grpSpPr bwMode="auto">
            <a:xfrm>
              <a:off x="5160710" y="149573"/>
              <a:ext cx="3606260" cy="994235"/>
              <a:chOff x="5073631" y="210532"/>
              <a:chExt cx="3545412" cy="994235"/>
            </a:xfrm>
          </p:grpSpPr>
          <p:grpSp>
            <p:nvGrpSpPr>
              <p:cNvPr id="17422" name="Group 23"/>
              <p:cNvGrpSpPr>
                <a:grpSpLocks/>
              </p:cNvGrpSpPr>
              <p:nvPr/>
            </p:nvGrpSpPr>
            <p:grpSpPr bwMode="auto">
              <a:xfrm>
                <a:off x="5073631" y="210532"/>
                <a:ext cx="3545412" cy="994235"/>
                <a:chOff x="5073631" y="210532"/>
                <a:chExt cx="3545412" cy="994235"/>
              </a:xfrm>
            </p:grpSpPr>
            <p:sp>
              <p:nvSpPr>
                <p:cNvPr id="17424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5073631" y="210532"/>
                  <a:ext cx="181025" cy="5185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425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6651116" y="743102"/>
                  <a:ext cx="1967927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4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25" name="Straight Connector 24"/>
              <p:cNvCxnSpPr/>
              <p:nvPr/>
            </p:nvCxnSpPr>
            <p:spPr>
              <a:xfrm>
                <a:off x="6790024" y="1153066"/>
                <a:ext cx="166072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937919" y="1090521"/>
              <a:ext cx="5626505" cy="637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+mn-cs"/>
                </a:rPr>
                <a:t>ÔN CHỮ VIẾT HOA: T, V</a:t>
              </a:r>
            </a:p>
          </p:txBody>
        </p:sp>
      </p:grpSp>
      <p:sp>
        <p:nvSpPr>
          <p:cNvPr id="17411" name="Rectangle 28"/>
          <p:cNvSpPr>
            <a:spLocks noChangeArrowheads="1"/>
          </p:cNvSpPr>
          <p:nvPr/>
        </p:nvSpPr>
        <p:spPr bwMode="auto">
          <a:xfrm>
            <a:off x="5435600" y="2706688"/>
            <a:ext cx="47609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chữ hoa T, V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412" name="Group 11"/>
          <p:cNvGrpSpPr>
            <a:grpSpLocks/>
          </p:cNvGrpSpPr>
          <p:nvPr/>
        </p:nvGrpSpPr>
        <p:grpSpPr bwMode="auto">
          <a:xfrm>
            <a:off x="9129713" y="3810000"/>
            <a:ext cx="4865687" cy="4865688"/>
            <a:chOff x="9128919" y="3809999"/>
            <a:chExt cx="4866013" cy="4866013"/>
          </a:xfrm>
        </p:grpSpPr>
        <p:pic>
          <p:nvPicPr>
            <p:cNvPr id="17417" name="Picture 7" descr="E:\Giáo án và bài giảng điện tử\MẪU CHỮ 2.5 LI - CHUẨN - PHÂN TÍCH NÉT - NGA NGUYỄN\v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28919" y="3809999"/>
              <a:ext cx="4866013" cy="4866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6"/>
            <p:cNvPicPr>
              <a:picLocks noChangeAspect="1" noChangeArrowheads="1"/>
            </p:cNvPicPr>
            <p:nvPr/>
          </p:nvPicPr>
          <p:blipFill>
            <a:blip r:embed="rId3"/>
            <a:srcRect l="48894" t="2" r="6281" b="31573"/>
            <a:stretch>
              <a:fillRect/>
            </a:stretch>
          </p:blipFill>
          <p:spPr bwMode="auto">
            <a:xfrm flipH="1" flipV="1">
              <a:off x="9207609" y="3886200"/>
              <a:ext cx="1521509" cy="297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6"/>
            <p:cNvPicPr>
              <a:picLocks noChangeAspect="1" noChangeArrowheads="1"/>
            </p:cNvPicPr>
            <p:nvPr/>
          </p:nvPicPr>
          <p:blipFill>
            <a:blip r:embed="rId3"/>
            <a:srcRect l="48894" t="2" r="6281" b="31573"/>
            <a:stretch>
              <a:fillRect/>
            </a:stretch>
          </p:blipFill>
          <p:spPr bwMode="auto">
            <a:xfrm flipH="1" flipV="1">
              <a:off x="10805319" y="3886200"/>
              <a:ext cx="990600" cy="297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12"/>
          <p:cNvGrpSpPr>
            <a:grpSpLocks/>
          </p:cNvGrpSpPr>
          <p:nvPr/>
        </p:nvGrpSpPr>
        <p:grpSpPr bwMode="auto">
          <a:xfrm>
            <a:off x="2006600" y="3776663"/>
            <a:ext cx="4900613" cy="4899025"/>
            <a:chOff x="2007185" y="3775991"/>
            <a:chExt cx="4900022" cy="4900022"/>
          </a:xfrm>
        </p:grpSpPr>
        <p:pic>
          <p:nvPicPr>
            <p:cNvPr id="17414" name="Picture 8" descr="E:\Giáo án và bài giảng điện tử\MẪU CHỮ 2.5 LI - CHUẨN - PHÂN TÍCH NÉT - NGA NGUYỄN\t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07185" y="3775991"/>
              <a:ext cx="4900022" cy="49000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5" name="Picture 6"/>
            <p:cNvPicPr>
              <a:picLocks noChangeAspect="1" noChangeArrowheads="1"/>
            </p:cNvPicPr>
            <p:nvPr/>
          </p:nvPicPr>
          <p:blipFill>
            <a:blip r:embed="rId3"/>
            <a:srcRect l="48894" t="2" r="6281" b="31573"/>
            <a:stretch>
              <a:fillRect/>
            </a:stretch>
          </p:blipFill>
          <p:spPr bwMode="auto">
            <a:xfrm flipH="1" flipV="1">
              <a:off x="2118519" y="3886200"/>
              <a:ext cx="1521509" cy="297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6" name="Picture 6"/>
            <p:cNvPicPr>
              <a:picLocks noChangeAspect="1" noChangeArrowheads="1"/>
            </p:cNvPicPr>
            <p:nvPr/>
          </p:nvPicPr>
          <p:blipFill>
            <a:blip r:embed="rId3"/>
            <a:srcRect l="48894" t="2" r="6281" b="31573"/>
            <a:stretch>
              <a:fillRect/>
            </a:stretch>
          </p:blipFill>
          <p:spPr bwMode="auto">
            <a:xfrm flipH="1" flipV="1">
              <a:off x="3718719" y="3886200"/>
              <a:ext cx="990600" cy="297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Mẫu giấy luyện viết chữ đẹp - Mẫu giấy 4 ô ly, 5 ô ly, kẻ ngang, ô ly to, ô  ly nhỏ, ô ly nghiêng..."/>
          <p:cNvPicPr>
            <a:picLocks noChangeAspect="1" noChangeArrowheads="1"/>
          </p:cNvPicPr>
          <p:nvPr/>
        </p:nvPicPr>
        <p:blipFill>
          <a:blip r:embed="rId2"/>
          <a:srcRect b="15077"/>
          <a:stretch>
            <a:fillRect/>
          </a:stretch>
        </p:blipFill>
        <p:spPr bwMode="auto">
          <a:xfrm>
            <a:off x="1662113" y="3514725"/>
            <a:ext cx="13182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4" name="Group 4"/>
          <p:cNvGrpSpPr>
            <a:grpSpLocks/>
          </p:cNvGrpSpPr>
          <p:nvPr/>
        </p:nvGrpSpPr>
        <p:grpSpPr bwMode="auto">
          <a:xfrm>
            <a:off x="1406525" y="1954213"/>
            <a:ext cx="6781800" cy="646112"/>
            <a:chOff x="1508918" y="1888664"/>
            <a:chExt cx="6172201" cy="1083059"/>
          </a:xfrm>
        </p:grpSpPr>
        <p:sp>
          <p:nvSpPr>
            <p:cNvPr id="18444" name="Rectangle 9"/>
            <p:cNvSpPr>
              <a:spLocks noChangeArrowheads="1"/>
            </p:cNvSpPr>
            <p:nvPr/>
          </p:nvSpPr>
          <p:spPr bwMode="auto">
            <a:xfrm>
              <a:off x="1508918" y="1888664"/>
              <a:ext cx="6172201" cy="1083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Viết câu ứng dụng.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175" y="2897213"/>
              <a:ext cx="357877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435" name="Rectangle 19"/>
          <p:cNvSpPr>
            <a:spLocks noChangeArrowheads="1"/>
          </p:cNvSpPr>
          <p:nvPr/>
        </p:nvSpPr>
        <p:spPr bwMode="auto">
          <a:xfrm>
            <a:off x="1406525" y="2895600"/>
            <a:ext cx="3390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Viết tên riêng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Rectangle 20"/>
          <p:cNvSpPr>
            <a:spLocks noChangeArrowheads="1"/>
          </p:cNvSpPr>
          <p:nvPr/>
        </p:nvSpPr>
        <p:spPr bwMode="auto">
          <a:xfrm>
            <a:off x="2347913" y="4724400"/>
            <a:ext cx="3390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4400" b="1">
                <a:solidFill>
                  <a:srgbClr val="0000CC"/>
                </a:solidFill>
                <a:latin typeface="HP001 4 hàng"/>
                <a:cs typeface="Times New Roman" pitchFamily="18" charset="0"/>
              </a:rPr>
              <a:t> Trà Vinh</a:t>
            </a:r>
          </a:p>
        </p:txBody>
      </p:sp>
      <p:grpSp>
        <p:nvGrpSpPr>
          <p:cNvPr id="18437" name="Group 21"/>
          <p:cNvGrpSpPr>
            <a:grpSpLocks/>
          </p:cNvGrpSpPr>
          <p:nvPr/>
        </p:nvGrpSpPr>
        <p:grpSpPr bwMode="auto">
          <a:xfrm>
            <a:off x="4938713" y="149225"/>
            <a:ext cx="5626100" cy="1579563"/>
            <a:chOff x="4937919" y="149573"/>
            <a:chExt cx="5626505" cy="1578825"/>
          </a:xfrm>
        </p:grpSpPr>
        <p:grpSp>
          <p:nvGrpSpPr>
            <p:cNvPr id="18438" name="Group 22"/>
            <p:cNvGrpSpPr>
              <a:grpSpLocks/>
            </p:cNvGrpSpPr>
            <p:nvPr/>
          </p:nvGrpSpPr>
          <p:grpSpPr bwMode="auto">
            <a:xfrm>
              <a:off x="5160710" y="149573"/>
              <a:ext cx="3606260" cy="994235"/>
              <a:chOff x="5073631" y="210532"/>
              <a:chExt cx="3545412" cy="994235"/>
            </a:xfrm>
          </p:grpSpPr>
          <p:grpSp>
            <p:nvGrpSpPr>
              <p:cNvPr id="18440" name="Group 24"/>
              <p:cNvGrpSpPr>
                <a:grpSpLocks/>
              </p:cNvGrpSpPr>
              <p:nvPr/>
            </p:nvGrpSpPr>
            <p:grpSpPr bwMode="auto">
              <a:xfrm>
                <a:off x="5073631" y="210532"/>
                <a:ext cx="3545412" cy="994235"/>
                <a:chOff x="5073631" y="210532"/>
                <a:chExt cx="3545412" cy="994235"/>
              </a:xfrm>
            </p:grpSpPr>
            <p:sp>
              <p:nvSpPr>
                <p:cNvPr id="18442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5073631" y="210532"/>
                  <a:ext cx="181025" cy="5185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443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6651116" y="743102"/>
                  <a:ext cx="1967927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4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26" name="Straight Connector 25"/>
              <p:cNvCxnSpPr/>
              <p:nvPr/>
            </p:nvCxnSpPr>
            <p:spPr>
              <a:xfrm>
                <a:off x="6790024" y="1153066"/>
                <a:ext cx="166072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4937919" y="1090521"/>
              <a:ext cx="5626505" cy="637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+mn-cs"/>
                </a:rPr>
                <a:t>ÔN CHỮ VIẾT HOA: T, V</a:t>
              </a:r>
            </a:p>
          </p:txBody>
        </p:sp>
      </p:grpSp>
    </p:spTree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Mẫu giấy luyện viết chữ đẹp - Mẫu giấy 4 ô ly, 5 ô ly, kẻ ngang, ô ly to, ô  ly nhỏ, ô ly nghiêng..."/>
          <p:cNvPicPr>
            <a:picLocks noChangeAspect="1" noChangeArrowheads="1"/>
          </p:cNvPicPr>
          <p:nvPr/>
        </p:nvPicPr>
        <p:blipFill>
          <a:blip r:embed="rId2"/>
          <a:srcRect b="15077"/>
          <a:stretch>
            <a:fillRect/>
          </a:stretch>
        </p:blipFill>
        <p:spPr bwMode="auto">
          <a:xfrm>
            <a:off x="1662113" y="3514725"/>
            <a:ext cx="13182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458" name="Group 4"/>
          <p:cNvGrpSpPr>
            <a:grpSpLocks/>
          </p:cNvGrpSpPr>
          <p:nvPr/>
        </p:nvGrpSpPr>
        <p:grpSpPr bwMode="auto">
          <a:xfrm>
            <a:off x="1406525" y="1954213"/>
            <a:ext cx="6781800" cy="646112"/>
            <a:chOff x="1508918" y="1888664"/>
            <a:chExt cx="6172201" cy="1083059"/>
          </a:xfrm>
        </p:grpSpPr>
        <p:sp>
          <p:nvSpPr>
            <p:cNvPr id="19468" name="Rectangle 9"/>
            <p:cNvSpPr>
              <a:spLocks noChangeArrowheads="1"/>
            </p:cNvSpPr>
            <p:nvPr/>
          </p:nvSpPr>
          <p:spPr bwMode="auto">
            <a:xfrm>
              <a:off x="1508918" y="1888664"/>
              <a:ext cx="6172201" cy="1083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Viết câu ứng dụng.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175" y="2897213"/>
              <a:ext cx="357877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459" name="Rectangle 19"/>
          <p:cNvSpPr>
            <a:spLocks noChangeArrowheads="1"/>
          </p:cNvSpPr>
          <p:nvPr/>
        </p:nvSpPr>
        <p:spPr bwMode="auto">
          <a:xfrm>
            <a:off x="1406525" y="2895600"/>
            <a:ext cx="612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Viết câu ứng dụng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62113" y="4691063"/>
            <a:ext cx="13182600" cy="26543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lnSpc>
                <a:spcPct val="125000"/>
              </a:lnSpc>
              <a:spcBef>
                <a:spcPts val="200"/>
              </a:spcBef>
              <a:defRPr/>
            </a:pPr>
            <a:r>
              <a:rPr lang="en-US" sz="4350" b="1" dirty="0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		</a:t>
            </a:r>
            <a:r>
              <a:rPr lang="en-US" sz="4350" b="1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	</a:t>
            </a:r>
            <a:r>
              <a:rPr lang="vi-VN" sz="4350" b="1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Bầu ơi thương lấy bí cùng</a:t>
            </a:r>
          </a:p>
          <a:p>
            <a:pPr eaLnBrk="0" hangingPunct="0">
              <a:lnSpc>
                <a:spcPct val="125000"/>
              </a:lnSpc>
              <a:spcBef>
                <a:spcPts val="200"/>
              </a:spcBef>
              <a:defRPr/>
            </a:pPr>
            <a:r>
              <a:rPr lang="vi-VN" sz="4350" b="1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             Tuy rằng khác giống nhưng chung một giàn</a:t>
            </a:r>
            <a:r>
              <a:rPr lang="en-US" sz="4350" b="1" dirty="0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									 </a:t>
            </a:r>
            <a:r>
              <a:rPr lang="en-US" sz="4350" b="1" err="1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Tục</a:t>
            </a:r>
            <a:r>
              <a:rPr lang="en-US" sz="4350" b="1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 ngữ </a:t>
            </a:r>
            <a:endParaRPr lang="en-US" sz="4350" b="1" dirty="0">
              <a:solidFill>
                <a:srgbClr val="0000CC"/>
              </a:solidFill>
              <a:latin typeface="HP001 4 hàng" pitchFamily="34" charset="0"/>
              <a:cs typeface="Times New Roman" pitchFamily="18" charset="0"/>
            </a:endParaRPr>
          </a:p>
        </p:txBody>
      </p:sp>
      <p:grpSp>
        <p:nvGrpSpPr>
          <p:cNvPr id="19461" name="Group 21"/>
          <p:cNvGrpSpPr>
            <a:grpSpLocks/>
          </p:cNvGrpSpPr>
          <p:nvPr/>
        </p:nvGrpSpPr>
        <p:grpSpPr bwMode="auto">
          <a:xfrm>
            <a:off x="4938713" y="149225"/>
            <a:ext cx="5626100" cy="1579563"/>
            <a:chOff x="4937919" y="149573"/>
            <a:chExt cx="5626505" cy="1578825"/>
          </a:xfrm>
        </p:grpSpPr>
        <p:grpSp>
          <p:nvGrpSpPr>
            <p:cNvPr id="19462" name="Group 22"/>
            <p:cNvGrpSpPr>
              <a:grpSpLocks/>
            </p:cNvGrpSpPr>
            <p:nvPr/>
          </p:nvGrpSpPr>
          <p:grpSpPr bwMode="auto">
            <a:xfrm>
              <a:off x="5160710" y="149573"/>
              <a:ext cx="3606260" cy="994235"/>
              <a:chOff x="5073631" y="210532"/>
              <a:chExt cx="3545412" cy="994235"/>
            </a:xfrm>
          </p:grpSpPr>
          <p:grpSp>
            <p:nvGrpSpPr>
              <p:cNvPr id="19464" name="Group 24"/>
              <p:cNvGrpSpPr>
                <a:grpSpLocks/>
              </p:cNvGrpSpPr>
              <p:nvPr/>
            </p:nvGrpSpPr>
            <p:grpSpPr bwMode="auto">
              <a:xfrm>
                <a:off x="5073631" y="210532"/>
                <a:ext cx="3545412" cy="994235"/>
                <a:chOff x="5073631" y="210532"/>
                <a:chExt cx="3545412" cy="994235"/>
              </a:xfrm>
            </p:grpSpPr>
            <p:sp>
              <p:nvSpPr>
                <p:cNvPr id="19466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5073631" y="210532"/>
                  <a:ext cx="181025" cy="5185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467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6651116" y="743102"/>
                  <a:ext cx="1967927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4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26" name="Straight Connector 25"/>
              <p:cNvCxnSpPr/>
              <p:nvPr/>
            </p:nvCxnSpPr>
            <p:spPr>
              <a:xfrm>
                <a:off x="6790024" y="1153066"/>
                <a:ext cx="166072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4937919" y="1090521"/>
              <a:ext cx="5626505" cy="637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+mn-cs"/>
                </a:rPr>
                <a:t>ÔN CHỮ VIẾT HOA: T, V</a:t>
              </a:r>
            </a:p>
          </p:txBody>
        </p:sp>
      </p:grpSp>
    </p:spTree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Anh dep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7863" y="388938"/>
            <a:ext cx="14920912" cy="875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4100513" y="4038600"/>
            <a:ext cx="8686800" cy="1049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9375</TotalTime>
  <Words>117</Words>
  <Application>Microsoft Office PowerPoint</Application>
  <PresentationFormat>Custom</PresentationFormat>
  <Paragraphs>26</Paragraphs>
  <Slides>7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HP001 4 hàng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Sky123.Org</cp:lastModifiedBy>
  <cp:revision>1000</cp:revision>
  <dcterms:created xsi:type="dcterms:W3CDTF">2008-09-09T22:52:10Z</dcterms:created>
  <dcterms:modified xsi:type="dcterms:W3CDTF">2023-02-19T04:30:46Z</dcterms:modified>
</cp:coreProperties>
</file>