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69" r:id="rId6"/>
    <p:sldId id="270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0:05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B39251-E818-4706-B143-15242357B3A5}" emma:medium="tactile" emma:mode="ink">
          <msink:context xmlns:msink="http://schemas.microsoft.com/ink/2010/main" type="inkDrawing" rotatedBoundingBox="17856,11242 18675,20956 12260,21497 11441,11783" hotPoints="13437,20392 14524,11307 17881,14991 17896,20905 13364,20296" semanticType="enclosure" shapeName="Pentagon"/>
        </emma:interpretation>
      </emma:emma>
    </inkml:annotationXML>
    <inkml:trace contextRef="#ctx0" brushRef="#br0">-104 7154 0,'0'52'235,"52"-52"-220,-52 51 1,52-51 0,-52 52-1,51-52 17,-51 52-32,0 0 31,52-52-16,-52 52 32,52-52-31,-52 52 0,52-52-1,-52 51 16,0 1 1,52-52-1,-52 52-15,0 0 15,0 0 31,52 0-30,-52-1-1,0 1-16,51-52 32,1 0 16,-52 52-48,52-52 1,-52 52 0,52-52 31,-52 52-1,52 0-30,0-52 15,-52 52-15,51-52 15,-51 51-31,52 1 31,-52 0 32,52-52-47,0 52-1,0 0 32,0-52 47,-52 52 109,51-52-187,1 51-1,0-51 16,-52 52 1,52-52-17,0 0 1,0 52 0,-1-52 109,-51 52-110,52 0 1,0-52 78,-52 52-79,52-52-15,0 0 31,-52 51-15,52-51 31,0 0-16,-1 52 32,1-52-16,0 0 31,0 0-63,0 0-15,0 0 16,-1 0 0,1 0-1,0 0 16,0 0 16,0 0 16,0 0-32,-1 0-15,-51-52-1,52 52-15,0 0 32,-52-51-1,52 51 16,0-52 0,-52 0-1,0 0 64,52 52-63,-52-52-32,0 0 32,51 52-16,1-51 16,0 51 0,0 0 156,0 51 32,-52 1-142,52-52-77,-1 0 0,-51 52-1,0 0 79,0 0-63,52-52-15,-52 52 0,0-1 30,52-51 111,-52 52-95,52-52 110,0 0-172,-52 52 125,52-52-94,-1 52 16,1-52 31,-52 52-46,52-52 14,0 0 1,0 52-31,-52-1 0,52-51-1,-1 52 1,1-52-1,0 0 79,0 0 62,0 0-140,0 0 0,-1 0-16,1 52 31,0-52 31,0 0-30,0 0-17,0 0 1,0 0 281,-1 0-282,1 0-15,0 0 16,0 0-16,0 0 16,0 0 202,-1 52 17,-51 0-235,52-52 15,0 0-15,0 0 16,-52 52 172,52-52-126,0 0 16,-1 0-62,1 51-16,0-51 31,0 0 110,0 0-126,0 0 1,-1 0 62,1 0-62,0 0-1,0 0-15,0 0 78,0 0-62,-1 0 15,1 0 1,0 0 30,0 0-46,0 0-1,0 0-15,-1 0 16,1 0 140,0 0-93,0 0-48,0 0 1,0 0 15,-1 0 16,1 0-31,-52-51-16,52 51 15,0 0 282,-52-52-281,52 52-1,0 0-15,-1 0 110,1 0 155,-52-52-140,52 52-93,-52-52 140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1:35.79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0682B4-2C9B-4FB2-B535-11F1DF28EA08}" emma:medium="tactile" emma:mode="ink">
          <msink:context xmlns:msink="http://schemas.microsoft.com/ink/2010/main" type="writingRegion" rotatedBoundingBox="16945,10979 19545,20341 13121,22126 10520,12763"/>
        </emma:interpretation>
      </emma:emma>
    </inkml:annotationXML>
    <inkml:traceGroup>
      <inkml:annotationXML>
        <emma:emma xmlns:emma="http://www.w3.org/2003/04/emma" version="1.0">
          <emma:interpretation id="{03A8DD41-0725-4E82-A96A-C87BD936A2CE}" emma:medium="tactile" emma:mode="ink">
            <msink:context xmlns:msink="http://schemas.microsoft.com/ink/2010/main" type="paragraph" rotatedBoundingBox="16945,10979 19545,20341 13121,22126 10520,12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152884-59DC-4FA2-B06F-DBA6F67C71CD}" emma:medium="tactile" emma:mode="ink">
              <msink:context xmlns:msink="http://schemas.microsoft.com/ink/2010/main" type="line" rotatedBoundingBox="16945,10979 19545,20341 13121,22126 10520,12763"/>
            </emma:interpretation>
          </emma:emma>
        </inkml:annotationXML>
        <inkml:traceGroup>
          <inkml:annotationXML>
            <emma:emma xmlns:emma="http://www.w3.org/2003/04/emma" version="1.0">
              <emma:interpretation id="{75FB68FE-33F6-4AEE-822D-2AF4B1B0285F}" emma:medium="tactile" emma:mode="ink">
                <msink:context xmlns:msink="http://schemas.microsoft.com/ink/2010/main" type="inkWord" rotatedBoundingBox="16945,10979 19545,20341 13121,22126 10520,12763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0 6901 0,'0'52'281,"51"0"-187,1 0-78,-52 0 15,0-1 188,52-51-188,0 0-15,0 0-1,0 0 32,-52 52-31,51-52-1,-51 52 220,52-52-235,0 52 15,-52 0 1,52-52 125,0 0-63,0 0-31,-1 0-32,1 0 48,0 0 46,0 0-62,0 0-31,-52-52-16,52 0 15,-52 0 1,51 52 0,-51-52 15,0 1-16,0-1 32,0 0 31,0 0-31,52 0 31,0 0-62,-52 1 31,52 51-31,-52-52-1,52 52 1,-52-52 15,0 0 110,52 52-141,-52-52 15,51 52-15,-51-52 16,52 52-16,-52-51 109,52 51-62,-52-52-31,52 52-1,-52-52 1,52 52-16,-52-52 16,0 0-1,52 52 17,-52-52 77,52 52-78,-52-51-31,51 51 16,-51-52-16,52 52 15,0-104 1,0 52 0,-52 0-1,52 1 1,0-1 109,-52 0-109,51 52-16,-51-52 15,52 0 1,-52 0-16,0 1 15,52-1 1,-52 0 15,0 0-15,52 52 0,-52-52 15,52 52-16,-52-52-15,0 0 16,0 1 0,52 51-1,-52-52 17,0 0-1,0 0 0,51 52-31,-51-52 16,0 0-1,0 1 1,52 51-16,0-52 16,-52 0-1,0 0 1,52 0-1,-52 0 17,0 1-32,0-1 15,52 52 1,-52-52 0,0 0 15,52 0-16,-52 0 1,51 52 0,-51-51-1,0-1 1,0 0 0,0 0-1,0 0 1,52 0-1,-52 1 32,0-1-15,0 0-1,0 0 0,0 0 16,0 0-31,0 1 62,0-1-47,-52 0 0,52 0 0,0 0 1,-51 0-1,51 1-15,0-1 15,-52 52 0,52-52-31,0 0 31,-52 52-15,52-52 31,0 0-32,-52 52 17,52-51-32,0-1 15,0 0 17,0 0-32,-52 52 109,52-52-93,0 0-1,-52 52 16,52-52-15,0 1 0,0-1 15,-51 52-15,51-52-1,0 0 1,0 0-1,0 0 48,0 1-16,0-1-32,0 0 17,0 0-32,0 0 31,0 0 0,0 1 16,0-1-16,0 0 32,0 0-48,0 0 17,0 0-32,0 1 47,0-1-1,0 0 1,0 0-31,0 0 31,0 0-16,0 1-15,0-1-1,0 0 1,0 0 0,0 0-1,0 0-15,0 1 16,0-1 15,0 0 94,0 0-109,0 0-1,0 0 1,0 1 0,0-1-16,0 0 15,0 0 1,0 0 78,51 0-79,-51 1 1,0-1-1,0 0 1,52 52 0,-52-52-1,52 52 1,-52-52 0,0 0 62,0 0-63,52 52 1,-52-51 0,0-1-1,52 52 251,0 0-188,-52-52-78,51 52 31,1 0 188,0 0-78,0 0 46,0 0-124,-52 52-63,0 0 78,0-1 47,52 1-94,-52 0 16,0 0-32,51-52 1,-51 52 0,52-52-16,0 52 15,-52 0 1,52-1-16,0-51 297,-52 52-282,52-52 1,-1 52 0,1 0-1,0 0 1,-52 0-16,52-1 234,0-51-234,-52 52 16,52-52 0,-1 0 109,-51 52-110,52-52 48,0 52 109,0 0-157,52-52 1,-53 103-16,1-51 15,52-52-15,-104 52 188,52-52-94,-52 52-79,52-52-15,-52 52 219,52 0-203,-1-52-16,1 51 15,0-51 1,-52 52 328,52 0-329,-52 0-15,52-52 16,0 104-16,51-53 16,-51 1-16,0-52 15,-52 52-15,0 0 188,0 0-173,52-52 1,-52 52 0,52-52-16,-52 51 15,51-51-15,1 52 16,-52 0 15,0 0 125,52-52-156,-52 52 16,52 0-16,0-1 16,0 53-1,-1-52 1,1 0-1,-52 0 204,52-1-203,0 1-1,-52 0 1,104 0-16,-53 0 16,53 0-16,-52 0 15,-52-1-15,52-51 32,0 52 61,-52 0 64,0 0-142,51 0-15,-51 0 16,104 51-16,-52 1 15,0-52-15,0 51 16,-52-51-16,0 0 16,0 0 171,0 0-171,0 51 15,0-51-31,0 0 0,0 0 16,0 52-16,51-53 15,-51 1 1,0 0 0,0 0 46,0 0 16,0 0-78,-51-1 16,51 1 15,0 0-15,0 0-1,-52-52-15,52 52 16,0 0 0,-52-1 30,52 1-30,-52-52 0,52 52-1,-52-52-15,52 52 32,0 0-1,-52 0-31,1-1 31,51 1-15,-52-52-1,52 52 1,-52 0 15,52 0 110,0 0-126,-52-52 1,52 52 0,-52-52-1,0 0 1,52 51 0,0 1 109,0 0-94,0 0 0,0 0 16,0 0-31,52-52 46,-52 51 1,52-51-17,0 0 1,-52 52-31,52-52-16,-52 52 16,0 0-16,52 0 15,-52 0 1,51-52-1,-51 51 79,0 1-78,0 0-1,52-52 1,-52 52 0,0 0-1,52-52-15,-52 52 16,0-1 0,0 1-1,52 0 1,-52 0-16,0 0 31,0 0-15,52-52 15,-52 51 31,0 1-46,0 0 31,0 0-31,0 0 15,0 0-31,0-1 31,0 1-15,52-52-16,-52 52 31,0 0-15,0 0 30,0 0 1,0-1-31,51 1 15,-51 0-31,0 0 63,0 0-32,0 0 16,0-1-32,0 1 17,0 0 15,0 0-16,52-52-16,-52 52 1,0 0 31,0 0-16,0-1 0,0 1-15,0 0 0,0 0 46,0 0-31,0 0-15,0-1 62,0 1 0,0 0 0,0 0 47,0 0-62,0 0-16,52-52-16,0 0 16,0 0 0,-52 51 0,52-51 31,-52 52 47,0 0-110,51-52 1,-51 52 62,0 0 32,0 0 436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9:58.6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7A25BC-898E-4362-B0D2-BC56C11E5E61}" emma:medium="tactile" emma:mode="ink">
          <msink:context xmlns:msink="http://schemas.microsoft.com/ink/2010/main" type="inkDrawing" rotatedBoundingBox="7110,18368 9589,10350 14074,11737 11595,19754" semanticType="callout" shapeName="Other"/>
        </emma:interpretation>
      </emma:emma>
    </inkml:annotationXML>
    <inkml:trace contextRef="#ctx0" brushRef="#br0">4458 7516 0,'0'52'359,"0"0"-249,-51-52-48,51 52-46,0 0 31,-52-52-16,0 52 0,52-1 110,-52-51-141,0 0 47,0 52-16,1-52 31,-1 0-46,52 52 0,-52-52-16,0 0 31,0 0 16,0 0-32,1 0 1,-1 0 0,0 0-1,52 52-15,-52-52 32,0 0-17,0 0-15,0 0 31,1 0-15,-1 0 15,0 0-15,0 0-16,0 0 16,0 0-1,1 0 1,-1 0-1,0 0 95,0 0-79,0 0 16,0 0-47,1 0 16,-1 0 15,-52 0-16,52 0-15,0 0 16,1 0 0,-1-52 124,52 0 1,-52 52-125,0-52-1,0 52-15,0 0 16,52-51-16,-103 51 15,103-52-15,-52 52 16,0-52 0,0 52 46,0 0 32,1 0-47,51-52-32,-52 52 1,-52 0 0,52-52-16,0 52 15,52-52-15,-51 52 94,-1-51-31,0 51-48,0 0 1,52-52-16,-52 52 15,0 0 1,52-52 0,-51 52 93,-1-52 0,0 52-93,52-52-16,-52 52 16,0 0-16,0-52 15,-51 1-15,-1-1 16,52 0 0,52 0-1,-52 52 126,0 0 62,1 0-172,-1 0-15,52-52-1,-52 52-15,-52-52 32,52 1-32,1 51 15,-53 0-15,52 0 16,0-52-16,0 52 16,52-52 218,0 0-109,52 52-125,-52-52 16,52 52-1,-52-52-15,0 1 31,0-1-31,0 0 32,-52 52-1,52-52 47,0 0-15,0 0-48,0 1 63,52 51-78,0 0 16,0 0 15,-52-52-15,0 0 15,0 0-31,0 0 16,0 0 15,0 1 0,0-1-15,0 0 31,0 0-16,52 52 63,-1-52-79,-51 0 32,0 0-16,52 52-31,-52-51 16,0-1 31,0 0 15,0 0-46,52 0 15,-52 0-15,0 1 0,0-1-1,0 0 1,52 52 15,-52-52-31,52 52 16,-52-52-16,0 0 15,52 1 1,-52-1 0,0 0-1,0 0-15,0 0 16,0 0 15,51 1 0,-51-1 1,0 0 61,0 0-46,0 0 0,52 52-31,-52-52-1,52 52 1,-52-51 0,0-1 15,0 0 0,0 0-15,0 0-1,0 0 1,52 1 15,-52-1 16,0 0-47,0 0 47,0 0-16,0 0 0,0 1-15,0-1 15,52 52-15,-52-52 0,0 0 15,0 0-16,52 0 1,-1 1 15,-51-1 63,52 0-78,-52 0 15,0 0 16,52 52 0,-52-52 15,52 52-46,0-52 62,0 52-62,-52-51 15,52 51-16,-52-52 1,51 52 15,-51-52 47,52 52-62,-52-52 0,52 52-1,0-52 17,0 52 77,0-52-93,-1 52-1,1-51 16,0-1 79,0 52-79,0 0-15,-52-52-16,52 52 31,-1 0 16,-51-52-47,52 52 78,0 0-47,0-52-15,0 52-1,-52-52 1,52 52 0,-1 0-1,-51-51-15,52 51 16,0-52 0,0 52 30,0 0 1,-52-52-47,52 52 16,-1 0 0,1 0-1,0-52 1,-52 0-1,52 52 142,-52-52-95,52 52-46,-52-51-1,52 51-15,-1 0 32,-51-52-17,52 52 1,-52-52 0,52 52-1,0 0 16,-52-52-15,52 52 15,0-52-31,-1 52 47,-51-52-31,0 1-16,52 51 15,-52-52-15,52 52 32,0 0 46,-52-52-63,52 52-15,0-52 16,-52 0 15,51 52-31,1 0 16,-52-52-16,52 52 47,-52-51 47,52 51-94,0 0 15,0 0 1,-52-52-1,0 0-15,52 52 16,-52-52 156,51 52-110,-51-52 48,52 52-63,-52-52-47,52 52 31,-52-51-15,52 51 124,-52-52-124,52 52-1,0-52 17,-1 52-32,-51-52 15,52 52-15,-52-52 16,52 52 0,-52-52 155,52 52-171,0-51 79,0 51-79,-52-52 140,51 52-124,-51-52 93,52 0-62,0 0 78,0 52-94,-52-52-15,52 0 0,-52 1-1,52 51 1,-52-52-1,51 0 17,1 52-32,-52-52 31,0 0 297,52 52-312,0 0 249,-52-52-265,52 52 125,-52-51 32,52 51-142,-52-52 110,0 0 188,51 52-282,-51-52 110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41:42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623304-60AF-4C70-B0D2-5579CEB2E459}" emma:medium="tactile" emma:mode="ink">
          <msink:context xmlns:msink="http://schemas.microsoft.com/ink/2010/main" type="writingRegion" rotatedBoundingBox="12233,11300 14566,11300 14566,18713 12233,18713"/>
        </emma:interpretation>
      </emma:emma>
    </inkml:annotationXML>
    <inkml:traceGroup>
      <inkml:annotationXML>
        <emma:emma xmlns:emma="http://www.w3.org/2003/04/emma" version="1.0">
          <emma:interpretation id="{09187297-14B9-4019-9C46-A3F8FD68C614}" emma:medium="tactile" emma:mode="ink">
            <msink:context xmlns:msink="http://schemas.microsoft.com/ink/2010/main" type="paragraph" rotatedBoundingBox="12233,11300 14566,11300 14566,18713 12233,1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37E6F-1B8B-4D7D-98DD-52A1D159314B}" emma:medium="tactile" emma:mode="ink">
              <msink:context xmlns:msink="http://schemas.microsoft.com/ink/2010/main" type="line" rotatedBoundingBox="12233,11300 14566,11300 14566,18713 12233,18713"/>
            </emma:interpretation>
          </emma:emma>
        </inkml:annotationXML>
        <inkml:traceGroup>
          <inkml:annotationXML>
            <emma:emma xmlns:emma="http://www.w3.org/2003/04/emma" version="1.0">
              <emma:interpretation id="{4ADA0563-AA30-4396-806F-FB371F6B4BB2}" emma:medium="tactile" emma:mode="ink">
                <msink:context xmlns:msink="http://schemas.microsoft.com/ink/2010/main" type="inkWord" rotatedBoundingBox="12233,11300 14566,11300 14566,18713 12233,18713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519 0 0,'51'0'125,"1"0"-31,0 52 46,0 0 657,0-52-750,0 51 16,-52 1-32,51 0 219,1-52-188,0 52-46,0-52 109,0 0-78,0 0 31,-1 0 0,-51 52-62,52-52-1,0 0 48,0 0-16,0 0 31,0 0 62,0 0-61,-1 0-33,1 0 33,0 0-48,-52 52 0,52-52 16,-52 51 31,52-51-62,0 0 234,-1 0-188,1 0 1,0 0-48,0 0 1,0 0-16,-52-51 469,0 102-282,0 1-124,0 0-1,0 0 16,0 0-62,0 0 31,0 0-16,0-1 0,0 1 1,-52 0-1,52 0 0,0 0 16,0 0 15,0-1 1,-52-51-47,52 52-1,0 0 32,0 0 0,0 0 31,-52-52-62,52 52-1,0-1 157,0 1-156,0 0-1,0 0 1,0 0 0,0 0-1,0-1 1,0 1 0,0 0-1,0 0 32,0 0 16,0 0-32,0-1 0,0 1-15,0 0 77,-52-52-46,52 52-47,0 0 47,0 0 16,-51-1-48,51 1 17,0 0-1,0 0 156,0 0-140,0 0 0,0-1 47,0 1-63,0 0-15,51 0 31,1-52-16,-52 52 47,52-52 31,-52 52 63,0-1-141,0 1 16,0 0 0,0 0-16,0 0-15,52-52 93,-52 52-30,52-52-64,-52 52 1,0-1 15,0 1-31,52-52 31,-52 52-31,0 0 94,0 0 0,0 0-79,51-52 1,-51 51 0,52-51-1,-52 52-15,0 0 16,0 0 15,0 0-15,0 0 124,0-1-108,0 1-1,0 0-31,0 0 31,0 0 79,0 0-64,0-1-30,52-51-16,-52 52 78,0 0-47,0 0 16,0 0 125,0 0-94,52-52 16,-52 51 140,0 1 126,-52 0-345,0-52 1,52 52 15,0 0 79,0 0 124,0-1-203,0 1 1,0 0-1,-52 0-16,52 0 1,-51-52 15,51 52-31,-52-52 78,0 0-62,52 51 0,-52 1 15,52 0-15,0 0-1,-52-52 1,0 0 93,1 0-46,51 52-16,-52-52-32,52 52 48,-52-52-63,52 51 125,0 1-110,0 0 17,-52-52-32,52 52 15,-52-52 1,52 52-16,0 0 15,0 0 17,-52-52-17,52 51 17,0 1 46,0 0-47,-51 0 31,51 0-30,-52 0-17,52-1 1,-52 1-16,52 0 109,0 0-109,-52-52 16,52 52 0,0 0 15,-52-1-16,52 1 1,0 0 0,-52-52 62,52 52-63,0 0 142,-52-52 61,1 0-139,-1 0 61,52 52-109,0-1-15,-52 1 47,0-52-32,52 52-16,-52-52-15,52 52 47,-52 0-47,52 0 313,-51-1-235,51 1 156,-52 0-202,0-52 14,52 52 1,-52-52-31,0 0 250,0 0-157,1 0-78,51 52 32,-52-52 77,-52 52-46,52-52-16,0 0-78,1 0 391,-1 0-297,0 0-48,0 0 267,0 0-251,52-52 220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198" t="75917" r="15807" b="13779"/>
          <a:stretch/>
        </p:blipFill>
        <p:spPr>
          <a:xfrm>
            <a:off x="670719" y="457200"/>
            <a:ext cx="13334999" cy="373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19" y="4946914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319" y="4946914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6090" y="4946914"/>
            <a:ext cx="13774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01270" y="4968142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082269" y="4968142"/>
            <a:ext cx="1485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1919" y="5867400"/>
            <a:ext cx="2133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+ 3000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372" y="5904722"/>
            <a:ext cx="19108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7 000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08648" y="257545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5 000 + 3 000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8648" y="297098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+ 9 000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7755" y="2733537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62 000 + 38 000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2397" y="2325078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+ 70 000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8220" y="3857049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+ 3 000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8220" y="599053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7 000 + 9 000 =?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7062" y="365933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4 000 + 70 000 =?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3303" y="5899996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62 000 + 38 000 =?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8220" y="4607277"/>
            <a:ext cx="29987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nghìn</a:t>
            </a:r>
            <a:r>
              <a:rPr lang="en-US" dirty="0"/>
              <a:t> + 3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78220" y="5145888"/>
            <a:ext cx="2233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5 000 + 3 000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412" y="4666361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8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09919" y="4435870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nghìn</a:t>
            </a:r>
            <a:r>
              <a:rPr lang="en-US" dirty="0"/>
              <a:t> + 70 </a:t>
            </a:r>
            <a:r>
              <a:rPr lang="en-US" dirty="0" err="1"/>
              <a:t>nghìn</a:t>
            </a:r>
            <a:r>
              <a:rPr lang="en-US" dirty="0"/>
              <a:t> = 74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2397" y="4981534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+ 70 000        = 70 000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3412" y="5120740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8 000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8903" y="6757270"/>
            <a:ext cx="45648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</a:t>
            </a:r>
            <a:r>
              <a:rPr lang="en-US" dirty="0" err="1"/>
              <a:t>nghìn</a:t>
            </a:r>
            <a:r>
              <a:rPr lang="en-US" dirty="0"/>
              <a:t> + 9 </a:t>
            </a:r>
            <a:r>
              <a:rPr lang="en-US" dirty="0" err="1"/>
              <a:t>nghìn</a:t>
            </a:r>
            <a:r>
              <a:rPr lang="en-US" dirty="0"/>
              <a:t> = 16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24570" y="7238193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+ 9 000        = 16 000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23303" y="6659702"/>
            <a:ext cx="50396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</a:t>
            </a:r>
            <a:r>
              <a:rPr lang="en-US" dirty="0" err="1"/>
              <a:t>nghìn</a:t>
            </a:r>
            <a:r>
              <a:rPr lang="en-US" dirty="0"/>
              <a:t> + 38 </a:t>
            </a:r>
            <a:r>
              <a:rPr lang="en-US" dirty="0" err="1"/>
              <a:t>nghìn</a:t>
            </a:r>
            <a:r>
              <a:rPr lang="en-US" dirty="0"/>
              <a:t> = 100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50825" y="7179608"/>
            <a:ext cx="47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62 000 + 38 000 = 100 000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833519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8915" t="25000" r="44145" b="54166"/>
          <a:stretch/>
        </p:blipFill>
        <p:spPr>
          <a:xfrm>
            <a:off x="1051719" y="55005"/>
            <a:ext cx="147828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6119" y="2262200"/>
            <a:ext cx="1141970" cy="538609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1034" y="3735169"/>
            <a:ext cx="839230" cy="646331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1034" y="5257800"/>
            <a:ext cx="2896685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62719" y="52943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36 358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60668" y="5940700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42 910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53802" y="5586757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13144" y="6580268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825371" y="6587031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78293" y="6579402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14282" y="6580268"/>
            <a:ext cx="26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68644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23006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 flipV="1">
            <a:off x="13243176" y="529350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4319" y="4388313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70715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2 672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2 718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      ? kg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9119" y="4744604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28918" y="438504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1519" y="5181600"/>
            <a:ext cx="8305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kg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vụn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2 672 + 2 718 = 5 390 (kg)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5 390 kg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0161" y="387166"/>
            <a:ext cx="15289158" cy="3477875"/>
            <a:chOff x="1528510" y="518842"/>
            <a:chExt cx="14803973" cy="3477875"/>
          </a:xfrm>
        </p:grpSpPr>
        <p:grpSp>
          <p:nvGrpSpPr>
            <p:cNvPr id="16" name="Group 15"/>
            <p:cNvGrpSpPr/>
            <p:nvPr/>
          </p:nvGrpSpPr>
          <p:grpSpPr>
            <a:xfrm>
              <a:off x="1528510" y="724881"/>
              <a:ext cx="533400" cy="646331"/>
              <a:chOff x="1795210" y="724881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95210" y="781346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6142" y="72488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87149" y="518842"/>
              <a:ext cx="1404533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Hưởng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nhỏ-thu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2 672 kg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Kim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2 718 kg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917" t="58333" r="41801" b="13541"/>
          <a:stretch/>
        </p:blipFill>
        <p:spPr>
          <a:xfrm>
            <a:off x="821189" y="2386006"/>
            <a:ext cx="7576868" cy="62273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18160" y="473493"/>
            <a:ext cx="14278276" cy="1323439"/>
            <a:chOff x="1691178" y="637777"/>
            <a:chExt cx="13825171" cy="1323439"/>
          </a:xfrm>
        </p:grpSpPr>
        <p:grpSp>
          <p:nvGrpSpPr>
            <p:cNvPr id="12" name="Group 11"/>
            <p:cNvGrpSpPr/>
            <p:nvPr/>
          </p:nvGrpSpPr>
          <p:grpSpPr>
            <a:xfrm>
              <a:off x="1691178" y="660967"/>
              <a:ext cx="554282" cy="646331"/>
              <a:chOff x="1957878" y="660967"/>
              <a:chExt cx="554282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978760" y="760892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57878" y="660967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45459" y="637777"/>
              <a:ext cx="132708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114793" y="3595055"/>
            <a:ext cx="73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Ta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:  1 750 m + 2 340 m = 4 090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0193" y="3843707"/>
            <a:ext cx="251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1 750 + 2 340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738957" y="6661727"/>
              <a:ext cx="2370240" cy="842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077" y="6649847"/>
                <a:ext cx="239400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3813837" y="4196267"/>
              <a:ext cx="2295360" cy="3250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1957" y="4184387"/>
                <a:ext cx="2319120" cy="32738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5646591" y="4343001"/>
            <a:ext cx="23142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6 000 + 8 000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2161628" y="3960342"/>
              <a:ext cx="1829160" cy="2886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748" y="3948462"/>
                <a:ext cx="1852920" cy="291024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751565" y="3497883"/>
            <a:ext cx="22063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3 183 + 6 450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3880692" y="4068162"/>
              <a:ext cx="837360" cy="267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8812" y="4056282"/>
                <a:ext cx="861120" cy="269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/>
          <p:cNvSpPr txBox="1"/>
          <p:nvPr/>
        </p:nvSpPr>
        <p:spPr>
          <a:xfrm>
            <a:off x="702906" y="4073697"/>
            <a:ext cx="2443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6 000 + 1 000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03776" y="2983492"/>
            <a:ext cx="270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8717" y="4026433"/>
            <a:ext cx="72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6km + 8km= 6 000m + 8 000m = 14 000m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5888" y="5000074"/>
            <a:ext cx="757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Nên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quãng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đường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ngắn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từ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nhà</a:t>
            </a:r>
            <a:r>
              <a:rPr lang="en-US" sz="3600" b="1" dirty="0">
                <a:solidFill>
                  <a:srgbClr val="0000FF"/>
                </a:solidFill>
              </a:rPr>
              <a:t> Lan </a:t>
            </a:r>
            <a:r>
              <a:rPr lang="en-US" sz="3600" b="1" dirty="0" err="1">
                <a:solidFill>
                  <a:srgbClr val="0000FF"/>
                </a:solidFill>
              </a:rPr>
              <a:t>tới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trường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đi</a:t>
            </a:r>
            <a:r>
              <a:rPr lang="en-US" sz="3600" b="1" dirty="0">
                <a:solidFill>
                  <a:srgbClr val="0000FF"/>
                </a:solidFill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</a:rPr>
              <a:t>siêu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thị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114793" y="3293812"/>
            <a:ext cx="0" cy="47833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95652" y="4462291"/>
            <a:ext cx="3886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Vì</a:t>
            </a:r>
            <a:r>
              <a:rPr lang="en-US" b="1" dirty="0">
                <a:solidFill>
                  <a:srgbClr val="FF0000"/>
                </a:solidFill>
              </a:rPr>
              <a:t> 4 090 &lt; 14 000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62618" y="6308213"/>
            <a:ext cx="73528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:  3 183 m + 6 450 m = 9633 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2421" y="6757995"/>
            <a:ext cx="64286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6km + 1km= 6 000m + 1 000m = 7 000m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24339" y="7189080"/>
            <a:ext cx="3886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Vì</a:t>
            </a:r>
            <a:r>
              <a:rPr lang="en-US" b="1" dirty="0">
                <a:solidFill>
                  <a:srgbClr val="0000FF"/>
                </a:solidFill>
              </a:rPr>
              <a:t> 9 633 &gt; 7 000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12421" y="7628513"/>
            <a:ext cx="769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quãng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ngắn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nhà</a:t>
            </a:r>
            <a:r>
              <a:rPr lang="en-US" sz="3600" b="1" dirty="0">
                <a:solidFill>
                  <a:srgbClr val="FF0000"/>
                </a:solidFill>
              </a:rPr>
              <a:t> Lan </a:t>
            </a:r>
            <a:r>
              <a:rPr lang="en-US" sz="3600" b="1" dirty="0" err="1">
                <a:solidFill>
                  <a:srgbClr val="FF0000"/>
                </a:solidFill>
              </a:rPr>
              <a:t>tới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</a:t>
            </a:r>
            <a:r>
              <a:rPr lang="en-US" sz="3600" b="1" dirty="0">
                <a:solidFill>
                  <a:srgbClr val="FF0000"/>
                </a:solidFill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</a:rPr>
              <a:t>trạm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xăng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8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23" grpId="0"/>
      <p:bldP spid="28" grpId="0"/>
      <p:bldP spid="31" grpId="0"/>
      <p:bldP spid="32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477</Words>
  <Application>Microsoft Office PowerPoint</Application>
  <PresentationFormat>Custom</PresentationFormat>
  <Paragraphs>86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249</cp:revision>
  <dcterms:created xsi:type="dcterms:W3CDTF">2022-07-10T01:37:20Z</dcterms:created>
  <dcterms:modified xsi:type="dcterms:W3CDTF">2025-03-09T15:21:50Z</dcterms:modified>
</cp:coreProperties>
</file>