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7" r:id="rId2"/>
    <p:sldId id="407" r:id="rId3"/>
    <p:sldId id="439" r:id="rId4"/>
    <p:sldId id="457" r:id="rId5"/>
    <p:sldId id="427" r:id="rId6"/>
    <p:sldId id="428" r:id="rId7"/>
    <p:sldId id="443" r:id="rId8"/>
    <p:sldId id="454" r:id="rId9"/>
    <p:sldId id="455" r:id="rId10"/>
    <p:sldId id="449" r:id="rId11"/>
    <p:sldId id="450" r:id="rId12"/>
    <p:sldId id="451" r:id="rId13"/>
    <p:sldId id="452" r:id="rId14"/>
    <p:sldId id="340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717550" indent="-2603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436688" indent="-522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154238" indent="-7826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873375" indent="-10445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3FFA3"/>
    <a:srgbClr val="99FF99"/>
    <a:srgbClr val="FF0066"/>
    <a:srgbClr val="C5F3F3"/>
    <a:srgbClr val="FF7C80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24" autoAdjust="0"/>
  </p:normalViewPr>
  <p:slideViewPr>
    <p:cSldViewPr>
      <p:cViewPr>
        <p:scale>
          <a:sx n="98" d="100"/>
          <a:sy n="98" d="100"/>
        </p:scale>
        <p:origin x="-2083" y="-51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4392FA36-D2F4-47A4-9A0D-279F5BD452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792A35-B0E3-480E-9B87-78F0DC5AC170}" type="slidenum">
              <a:rPr lang="en-US" altLang="en-US" sz="1200"/>
              <a:pPr algn="r"/>
              <a:t>14</a:t>
            </a:fld>
            <a:endParaRPr lang="en-US" alt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2762A-B280-44A0-8BBA-943DFBAE5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CCA96-2B2B-4BA9-93FF-A945A3CF84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6C0DF-7BED-4C08-AEDE-CEB4FF0EF3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DA1B-ECFD-45E5-9E86-9FE120A90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C0E29-7190-49A2-BBC2-6BC0356A61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90EBA-9F0C-439F-9D4A-685D972D1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A5774-AA75-49A5-8499-B551F5193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3F286-AC15-4F0B-ABC4-B91182B8F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1D6DB-5232-4F98-A026-7B8B11711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88C12-B305-4538-B30E-7AB432C80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132A5-7CC2-4B12-BEBE-057EB6632D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4388" y="8326438"/>
            <a:ext cx="3797300" cy="635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013" y="8326438"/>
            <a:ext cx="5154612" cy="635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50" y="8326438"/>
            <a:ext cx="3797300" cy="635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cs typeface="+mn-cs"/>
              </a:defRPr>
            </a:lvl1pPr>
          </a:lstStyle>
          <a:p>
            <a:pPr>
              <a:defRPr/>
            </a:pPr>
            <a:fld id="{E0D8E694-D4FA-4991-939A-310333B976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Khoi%20dong/Cau%203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14.jpeg"/><Relationship Id="rId10" Type="http://schemas.openxmlformats.org/officeDocument/2006/relationships/hyperlink" Target="Khoi%20dong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hao%20hung.pptx" TargetMode="External"/><Relationship Id="rId2" Type="http://schemas.openxmlformats.org/officeDocument/2006/relationships/hyperlink" Target="Giai%20nghia%20tu/giai%20dieu.ppt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5827713"/>
            <a:ext cx="1738313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3513" y="4114800"/>
            <a:ext cx="13382625" cy="1606550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RỪNG GỖ QUÝ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806575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DỰ GIỜ THĂM LỚP</a:t>
            </a:r>
          </a:p>
        </p:txBody>
      </p:sp>
      <p:pic>
        <p:nvPicPr>
          <p:cNvPr id="14343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0363" y="5867400"/>
            <a:ext cx="5616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 flipV="1">
            <a:off x="1112837" y="331788"/>
            <a:ext cx="2081213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5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3122276" y="412750"/>
            <a:ext cx="208915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7" descr="BƯỚM 5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961410">
            <a:off x="13131800" y="984250"/>
            <a:ext cx="14732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8" descr="animal-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17220" flipH="1">
            <a:off x="2541588" y="6100763"/>
            <a:ext cx="1211262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5" descr="POINSET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77713" y="5781675"/>
            <a:ext cx="3395662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36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672138" y="1717259"/>
            <a:ext cx="944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644831" y="3148878"/>
            <a:ext cx="1063180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3556" name="Group 51"/>
          <p:cNvGrpSpPr>
            <a:grpSpLocks/>
          </p:cNvGrpSpPr>
          <p:nvPr/>
        </p:nvGrpSpPr>
        <p:grpSpPr bwMode="auto">
          <a:xfrm>
            <a:off x="1556543" y="709612"/>
            <a:ext cx="2320925" cy="654050"/>
            <a:chOff x="1259767" y="1442589"/>
            <a:chExt cx="2319747" cy="654607"/>
          </a:xfrm>
        </p:grpSpPr>
        <p:sp>
          <p:nvSpPr>
            <p:cNvPr id="53" name="Rectangle 52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339102" y="2097196"/>
              <a:ext cx="220867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557" name="Group 54"/>
          <p:cNvGrpSpPr>
            <a:grpSpLocks/>
          </p:cNvGrpSpPr>
          <p:nvPr/>
        </p:nvGrpSpPr>
        <p:grpSpPr bwMode="auto">
          <a:xfrm>
            <a:off x="8824119" y="750011"/>
            <a:ext cx="2790825" cy="654050"/>
            <a:chOff x="1024127" y="1442589"/>
            <a:chExt cx="2791030" cy="654607"/>
          </a:xfrm>
        </p:grpSpPr>
        <p:sp>
          <p:nvSpPr>
            <p:cNvPr id="56" name="Rectangle 55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155900" y="2067008"/>
              <a:ext cx="256082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558" name="Rectangle 30"/>
          <p:cNvSpPr>
            <a:spLocks noChangeArrowheads="1"/>
          </p:cNvSpPr>
          <p:nvPr/>
        </p:nvSpPr>
        <p:spPr bwMode="auto">
          <a:xfrm>
            <a:off x="49212" y="1750241"/>
            <a:ext cx="5462588" cy="298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Rectangle 31"/>
          <p:cNvSpPr>
            <a:spLocks noChangeArrowheads="1"/>
          </p:cNvSpPr>
          <p:nvPr/>
        </p:nvSpPr>
        <p:spPr bwMode="auto">
          <a:xfrm>
            <a:off x="136525" y="5018088"/>
            <a:ext cx="5106988" cy="37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511800" y="5018088"/>
            <a:ext cx="944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Lợi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464970" y="5926438"/>
            <a:ext cx="107648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36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386513" y="4495800"/>
            <a:ext cx="8772525" cy="3124200"/>
            <a:chOff x="6418600" y="3789509"/>
            <a:chExt cx="8773438" cy="3124090"/>
          </a:xfrm>
        </p:grpSpPr>
        <p:pic>
          <p:nvPicPr>
            <p:cNvPr id="24595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9243274" y="964835"/>
              <a:ext cx="3124090" cy="877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6" name="Rectangle 1"/>
            <p:cNvSpPr>
              <a:spLocks noChangeArrowheads="1"/>
            </p:cNvSpPr>
            <p:nvPr/>
          </p:nvSpPr>
          <p:spPr bwMode="auto">
            <a:xfrm>
              <a:off x="7256800" y="4681476"/>
              <a:ext cx="7086600" cy="1569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khuyên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mọi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9121775" y="3505200"/>
            <a:ext cx="3300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1741487" y="1174749"/>
            <a:ext cx="2320925" cy="654050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8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581" name="Group 44"/>
          <p:cNvGrpSpPr>
            <a:grpSpLocks/>
          </p:cNvGrpSpPr>
          <p:nvPr/>
        </p:nvGrpSpPr>
        <p:grpSpPr bwMode="auto">
          <a:xfrm>
            <a:off x="9118067" y="990210"/>
            <a:ext cx="2790825" cy="838590"/>
            <a:chOff x="1388746" y="282337"/>
            <a:chExt cx="2791030" cy="839304"/>
          </a:xfrm>
        </p:grpSpPr>
        <p:sp>
          <p:nvSpPr>
            <p:cNvPr id="51" name="Rectangle 50"/>
            <p:cNvSpPr/>
            <p:nvPr/>
          </p:nvSpPr>
          <p:spPr>
            <a:xfrm>
              <a:off x="1388746" y="282337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503848" y="1121641"/>
              <a:ext cx="256082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582" name="Rectangle 30"/>
          <p:cNvSpPr>
            <a:spLocks noChangeArrowheads="1"/>
          </p:cNvSpPr>
          <p:nvPr/>
        </p:nvSpPr>
        <p:spPr bwMode="auto">
          <a:xfrm>
            <a:off x="130543" y="1981200"/>
            <a:ext cx="5462588" cy="298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Rectangle 31"/>
          <p:cNvSpPr>
            <a:spLocks noChangeArrowheads="1"/>
          </p:cNvSpPr>
          <p:nvPr/>
        </p:nvSpPr>
        <p:spPr bwMode="auto">
          <a:xfrm>
            <a:off x="130543" y="4872891"/>
            <a:ext cx="5106988" cy="37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4"/>
          <p:cNvGrpSpPr>
            <a:grpSpLocks/>
          </p:cNvGrpSpPr>
          <p:nvPr/>
        </p:nvGrpSpPr>
        <p:grpSpPr bwMode="auto">
          <a:xfrm>
            <a:off x="1051719" y="616803"/>
            <a:ext cx="3429000" cy="769441"/>
            <a:chOff x="1230794" y="242618"/>
            <a:chExt cx="3120775" cy="1287919"/>
          </a:xfrm>
        </p:grpSpPr>
        <p:sp>
          <p:nvSpPr>
            <p:cNvPr id="25614" name="Rectangle 33"/>
            <p:cNvSpPr>
              <a:spLocks noChangeArrowheads="1"/>
            </p:cNvSpPr>
            <p:nvPr/>
          </p:nvSpPr>
          <p:spPr bwMode="auto">
            <a:xfrm>
              <a:off x="1230794" y="242618"/>
              <a:ext cx="3120775" cy="1287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44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508919" y="1377250"/>
              <a:ext cx="242871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18319" y="1610578"/>
            <a:ext cx="13944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70719" y="2739657"/>
            <a:ext cx="13944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14611" y="4504593"/>
            <a:ext cx="114337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28308" y="3544886"/>
            <a:ext cx="75624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65919" y="5622161"/>
            <a:ext cx="13944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1" grpId="0"/>
      <p:bldP spid="52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2" name="Rectangle 44"/>
          <p:cNvSpPr>
            <a:spLocks noChangeArrowheads="1"/>
          </p:cNvSpPr>
          <p:nvPr/>
        </p:nvSpPr>
        <p:spPr bwMode="auto">
          <a:xfrm>
            <a:off x="850619" y="163822"/>
            <a:ext cx="6220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527" y="1062996"/>
            <a:ext cx="1613279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(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65919" y="2082544"/>
            <a:ext cx="6476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con: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14454" y="4994530"/>
            <a:ext cx="60195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32617" y="3163648"/>
            <a:ext cx="142113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Các con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32618" y="4244752"/>
            <a:ext cx="12420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01897" y="7738454"/>
            <a:ext cx="1523841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32947" y="6034398"/>
            <a:ext cx="157063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85133" y="6803839"/>
            <a:ext cx="165399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Anh dep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863" y="388938"/>
            <a:ext cx="14920912" cy="875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8513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2038" y="6799263"/>
            <a:ext cx="4078287" cy="13081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5362" name="Rectangle 95"/>
          <p:cNvSpPr>
            <a:spLocks noChangeArrowheads="1"/>
          </p:cNvSpPr>
          <p:nvPr/>
        </p:nvSpPr>
        <p:spPr bwMode="auto">
          <a:xfrm>
            <a:off x="4003675" y="1182688"/>
            <a:ext cx="7591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DU LỊCH ĐẠI DƯƠNG</a:t>
            </a: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431588" y="6918325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143689" tIns="71844" rIns="143689" bIns="71844">
            <a:spAutoFit/>
          </a:bodyPr>
          <a:lstStyle/>
          <a:p>
            <a:endParaRPr lang="en-US" altLang="en-US" sz="1100" b="1">
              <a:solidFill>
                <a:srgbClr val="000099"/>
              </a:solidFill>
            </a:endParaRPr>
          </a:p>
          <a:p>
            <a:r>
              <a:rPr lang="en-US" altLang="en-US" sz="3500" b="1">
                <a:solidFill>
                  <a:srgbClr val="000099"/>
                </a:solidFill>
              </a:rPr>
              <a:t>BẮT ĐẦU QUAY</a:t>
            </a:r>
          </a:p>
          <a:p>
            <a:endParaRPr lang="en-US" altLang="en-US" sz="1100" b="1">
              <a:solidFill>
                <a:srgbClr val="000099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lIns="143689" tIns="71844" rIns="143689" bIns="71844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3292138" y="3505200"/>
            <a:ext cx="0" cy="1268413"/>
          </a:xfrm>
          <a:prstGeom prst="straightConnector1">
            <a:avLst/>
          </a:prstGeom>
          <a:ln w="127000">
            <a:solidFill>
              <a:srgbClr val="008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823913" y="2276475"/>
            <a:ext cx="4084637" cy="2747963"/>
            <a:chOff x="823119" y="2275885"/>
            <a:chExt cx="4085637" cy="2748011"/>
          </a:xfrm>
        </p:grpSpPr>
        <p:pic>
          <p:nvPicPr>
            <p:cNvPr id="15385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6" name="TextBox 17"/>
            <p:cNvSpPr txBox="1">
              <a:spLocks noChangeArrowheads="1"/>
            </p:cNvSpPr>
            <p:nvPr/>
          </p:nvSpPr>
          <p:spPr bwMode="auto"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66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756275" y="2276475"/>
            <a:ext cx="4086225" cy="2747963"/>
            <a:chOff x="5517222" y="2275885"/>
            <a:chExt cx="4085637" cy="2748011"/>
          </a:xfrm>
        </p:grpSpPr>
        <p:pic>
          <p:nvPicPr>
            <p:cNvPr id="15383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4" name="TextBox 20"/>
            <p:cNvSpPr txBox="1">
              <a:spLocks noChangeArrowheads="1"/>
            </p:cNvSpPr>
            <p:nvPr/>
          </p:nvSpPr>
          <p:spPr bwMode="auto"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66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823913" y="5889625"/>
            <a:ext cx="4084637" cy="2738438"/>
            <a:chOff x="823119" y="5890340"/>
            <a:chExt cx="4085637" cy="2737378"/>
          </a:xfrm>
        </p:grpSpPr>
        <p:pic>
          <p:nvPicPr>
            <p:cNvPr id="15381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2" name="TextBox 23"/>
            <p:cNvSpPr txBox="1">
              <a:spLocks noChangeArrowheads="1"/>
            </p:cNvSpPr>
            <p:nvPr/>
          </p:nvSpPr>
          <p:spPr bwMode="auto"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66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719763" y="5889625"/>
            <a:ext cx="4105275" cy="2747963"/>
            <a:chOff x="5480283" y="5890340"/>
            <a:chExt cx="4105836" cy="2748011"/>
          </a:xfrm>
        </p:grpSpPr>
        <p:pic>
          <p:nvPicPr>
            <p:cNvPr id="15379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5"/>
            <a:srcRect l="11485" r="4884"/>
            <a:stretch>
              <a:fillRect/>
            </a:stretch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0" name="TextBox 26"/>
            <p:cNvSpPr txBox="1">
              <a:spLocks noChangeArrowheads="1"/>
            </p:cNvSpPr>
            <p:nvPr/>
          </p:nvSpPr>
          <p:spPr bwMode="auto"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66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28" name="Arc 27"/>
          <p:cNvSpPr/>
          <p:nvPr/>
        </p:nvSpPr>
        <p:spPr>
          <a:xfrm rot="18879283">
            <a:off x="11695113" y="4816475"/>
            <a:ext cx="3160712" cy="3011488"/>
          </a:xfrm>
          <a:prstGeom prst="arc">
            <a:avLst>
              <a:gd name="adj1" fmla="val 14188544"/>
              <a:gd name="adj2" fmla="val 2064879"/>
            </a:avLst>
          </a:prstGeom>
          <a:ln w="127000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688763" y="5992813"/>
            <a:ext cx="3173412" cy="79057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479338" y="4773613"/>
            <a:ext cx="782637" cy="1219200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15938" y="4718050"/>
            <a:ext cx="933450" cy="1287463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74" name="Group 32"/>
          <p:cNvGrpSpPr>
            <a:grpSpLocks/>
          </p:cNvGrpSpPr>
          <p:nvPr/>
        </p:nvGrpSpPr>
        <p:grpSpPr bwMode="auto">
          <a:xfrm>
            <a:off x="4616450" y="42863"/>
            <a:ext cx="4281488" cy="1014412"/>
            <a:chOff x="4539228" y="103852"/>
            <a:chExt cx="4208825" cy="1013727"/>
          </a:xfrm>
        </p:grpSpPr>
        <p:grpSp>
          <p:nvGrpSpPr>
            <p:cNvPr id="15375" name="Group 34"/>
            <p:cNvGrpSpPr>
              <a:grpSpLocks/>
            </p:cNvGrpSpPr>
            <p:nvPr/>
          </p:nvGrpSpPr>
          <p:grpSpPr bwMode="auto">
            <a:xfrm>
              <a:off x="4539228" y="103852"/>
              <a:ext cx="4208825" cy="1013727"/>
              <a:chOff x="4539228" y="103852"/>
              <a:chExt cx="4208825" cy="1013727"/>
            </a:xfrm>
          </p:grpSpPr>
          <p:sp>
            <p:nvSpPr>
              <p:cNvPr id="15377" name="TextBox 36"/>
              <p:cNvSpPr txBox="1">
                <a:spLocks noChangeArrowheads="1"/>
              </p:cNvSpPr>
              <p:nvPr/>
            </p:nvSpPr>
            <p:spPr bwMode="auto">
              <a:xfrm>
                <a:off x="4539228" y="103852"/>
                <a:ext cx="181011" cy="5790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8" name="TextBox 37"/>
              <p:cNvSpPr txBox="1">
                <a:spLocks noChangeArrowheads="1"/>
              </p:cNvSpPr>
              <p:nvPr/>
            </p:nvSpPr>
            <p:spPr bwMode="auto">
              <a:xfrm>
                <a:off x="6486305" y="594359"/>
                <a:ext cx="226174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6675632" y="1082678"/>
              <a:ext cx="188827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3775" y="219075"/>
            <a:ext cx="1478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 tấm ảnh dưới đây thể hiện hoạt động hoặc trang phục của một dân tộc ở Việt Nam. Hãy nói điều em thích trong một tấm ảnh.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r="57590"/>
          <a:stretch>
            <a:fillRect/>
          </a:stretch>
        </p:blipFill>
        <p:spPr bwMode="auto">
          <a:xfrm>
            <a:off x="727075" y="1503363"/>
            <a:ext cx="441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1559" r="52341" b="50000"/>
          <a:stretch>
            <a:fillRect/>
          </a:stretch>
        </p:blipFill>
        <p:spPr bwMode="auto">
          <a:xfrm>
            <a:off x="11276013" y="1482725"/>
            <a:ext cx="42545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 l="56479" r="1460"/>
          <a:stretch>
            <a:fillRect/>
          </a:stretch>
        </p:blipFill>
        <p:spPr bwMode="auto">
          <a:xfrm>
            <a:off x="6154738" y="1400175"/>
            <a:ext cx="4338637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 l="55296" t="1968" b="49016"/>
          <a:stretch>
            <a:fillRect/>
          </a:stretch>
        </p:blipFill>
        <p:spPr bwMode="auto">
          <a:xfrm>
            <a:off x="993775" y="4818063"/>
            <a:ext cx="430212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 l="3520" t="52744" r="57846"/>
          <a:stretch>
            <a:fillRect/>
          </a:stretch>
        </p:blipFill>
        <p:spPr bwMode="auto">
          <a:xfrm>
            <a:off x="6172200" y="4826000"/>
            <a:ext cx="422910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 l="57645" t="52744" r="3722"/>
          <a:stretch>
            <a:fillRect/>
          </a:stretch>
        </p:blipFill>
        <p:spPr bwMode="auto">
          <a:xfrm>
            <a:off x="11306175" y="4764088"/>
            <a:ext cx="4224338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93775" y="8001000"/>
            <a:ext cx="14368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3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thêm tên một số dân tộc khác ở Việt Nam mà em biết.</a:t>
            </a:r>
            <a:endParaRPr lang="en-US" sz="3600" b="1" i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513" y="742950"/>
            <a:ext cx="12649200" cy="76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719" y="2224889"/>
            <a:ext cx="155305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9719" y="5029200"/>
            <a:ext cx="15697199" cy="328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ngẩn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lnSpc>
                <a:spcPct val="150000"/>
              </a:lnSpc>
            </a:pP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lnSpc>
                <a:spcPct val="150000"/>
              </a:lnSpc>
            </a:pP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Rectangle 19"/>
          <p:cNvSpPr>
            <a:spLocks noChangeArrowheads="1"/>
          </p:cNvSpPr>
          <p:nvPr/>
        </p:nvSpPr>
        <p:spPr bwMode="auto">
          <a:xfrm>
            <a:off x="304208" y="990238"/>
            <a:ext cx="6019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38" name="Rectangle 22"/>
          <p:cNvSpPr>
            <a:spLocks noChangeArrowheads="1"/>
          </p:cNvSpPr>
          <p:nvPr/>
        </p:nvSpPr>
        <p:spPr bwMode="auto">
          <a:xfrm>
            <a:off x="304208" y="4341085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Chia </a:t>
            </a:r>
            <a:r>
              <a:rPr lang="en-US" sz="4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Rectangle 9"/>
          <p:cNvSpPr>
            <a:spLocks noChangeArrowheads="1"/>
          </p:cNvSpPr>
          <p:nvPr/>
        </p:nvSpPr>
        <p:spPr bwMode="auto">
          <a:xfrm>
            <a:off x="538495" y="-90430"/>
            <a:ext cx="88233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5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5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5309" y="3415814"/>
            <a:ext cx="15646020" cy="17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hé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646614" y="7594910"/>
            <a:ext cx="271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nì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9915278" y="7528874"/>
            <a:ext cx="2327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trọc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70719" y="716305"/>
            <a:ext cx="69183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4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38495" y="7559651"/>
            <a:ext cx="52530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0412" y="1517175"/>
            <a:ext cx="15646021" cy="17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75419" y="5234611"/>
            <a:ext cx="15925800" cy="17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 “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30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36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0482" name="Group 26"/>
          <p:cNvGrpSpPr>
            <a:grpSpLocks/>
          </p:cNvGrpSpPr>
          <p:nvPr/>
        </p:nvGrpSpPr>
        <p:grpSpPr bwMode="auto">
          <a:xfrm>
            <a:off x="1737519" y="1066800"/>
            <a:ext cx="2320925" cy="654050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9102" y="2097196"/>
              <a:ext cx="220867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483" name="Group 29"/>
          <p:cNvGrpSpPr>
            <a:grpSpLocks/>
          </p:cNvGrpSpPr>
          <p:nvPr/>
        </p:nvGrpSpPr>
        <p:grpSpPr bwMode="auto">
          <a:xfrm>
            <a:off x="8855372" y="1214125"/>
            <a:ext cx="2790825" cy="711509"/>
            <a:chOff x="1126031" y="506442"/>
            <a:chExt cx="2791030" cy="712115"/>
          </a:xfrm>
        </p:grpSpPr>
        <p:sp>
          <p:nvSpPr>
            <p:cNvPr id="31" name="Rectangle 30"/>
            <p:cNvSpPr/>
            <p:nvPr/>
          </p:nvSpPr>
          <p:spPr>
            <a:xfrm>
              <a:off x="1126031" y="506442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241132" y="1218557"/>
              <a:ext cx="256082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510212" y="2543136"/>
            <a:ext cx="102346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Rectangle 46"/>
          <p:cNvSpPr>
            <a:spLocks noChangeArrowheads="1"/>
          </p:cNvSpPr>
          <p:nvPr/>
        </p:nvSpPr>
        <p:spPr bwMode="auto">
          <a:xfrm>
            <a:off x="212725" y="4800600"/>
            <a:ext cx="5030788" cy="445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Rectangle 50"/>
          <p:cNvSpPr>
            <a:spLocks noChangeArrowheads="1"/>
          </p:cNvSpPr>
          <p:nvPr/>
        </p:nvSpPr>
        <p:spPr bwMode="auto">
          <a:xfrm>
            <a:off x="-14288" y="1775137"/>
            <a:ext cx="5462588" cy="298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686425" y="4972050"/>
            <a:ext cx="10058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36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448300" y="1717949"/>
            <a:ext cx="1023461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Qua chi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tuột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581107" y="3944521"/>
            <a:ext cx="1021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670049" y="600075"/>
            <a:ext cx="2320925" cy="654050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8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09" name="Group 51"/>
          <p:cNvGrpSpPr>
            <a:grpSpLocks/>
          </p:cNvGrpSpPr>
          <p:nvPr/>
        </p:nvGrpSpPr>
        <p:grpSpPr bwMode="auto">
          <a:xfrm>
            <a:off x="8671719" y="698500"/>
            <a:ext cx="2790825" cy="654050"/>
            <a:chOff x="1024127" y="1442589"/>
            <a:chExt cx="2791030" cy="654607"/>
          </a:xfrm>
        </p:grpSpPr>
        <p:sp>
          <p:nvSpPr>
            <p:cNvPr id="53" name="Rectangle 52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155900" y="2067008"/>
              <a:ext cx="256082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510" name="Rectangle 27"/>
          <p:cNvSpPr>
            <a:spLocks noChangeArrowheads="1"/>
          </p:cNvSpPr>
          <p:nvPr/>
        </p:nvSpPr>
        <p:spPr bwMode="auto">
          <a:xfrm>
            <a:off x="264319" y="4353637"/>
            <a:ext cx="5030788" cy="445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Rectangle 28"/>
          <p:cNvSpPr>
            <a:spLocks noChangeArrowheads="1"/>
          </p:cNvSpPr>
          <p:nvPr/>
        </p:nvSpPr>
        <p:spPr bwMode="auto">
          <a:xfrm>
            <a:off x="110331" y="1390422"/>
            <a:ext cx="5235575" cy="298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635590" y="5617095"/>
            <a:ext cx="10210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722939" y="7426051"/>
            <a:ext cx="1021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 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624513" y="7640789"/>
            <a:ext cx="782637" cy="78263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30" grpId="0"/>
      <p:bldP spid="31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36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48300" y="1355727"/>
            <a:ext cx="101663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552282" y="4992976"/>
            <a:ext cx="101647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nl-NL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806990" y="741766"/>
            <a:ext cx="2320925" cy="654050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8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533" name="Group 51"/>
          <p:cNvGrpSpPr>
            <a:grpSpLocks/>
          </p:cNvGrpSpPr>
          <p:nvPr/>
        </p:nvGrpSpPr>
        <p:grpSpPr bwMode="auto">
          <a:xfrm>
            <a:off x="9052719" y="762000"/>
            <a:ext cx="2790825" cy="654050"/>
            <a:chOff x="1024127" y="1442589"/>
            <a:chExt cx="2791030" cy="654607"/>
          </a:xfrm>
        </p:grpSpPr>
        <p:sp>
          <p:nvSpPr>
            <p:cNvPr id="53" name="Rectangle 52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155900" y="2067008"/>
              <a:ext cx="256082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534" name="Rectangle 19"/>
          <p:cNvSpPr>
            <a:spLocks noChangeArrowheads="1"/>
          </p:cNvSpPr>
          <p:nvPr/>
        </p:nvSpPr>
        <p:spPr bwMode="auto">
          <a:xfrm>
            <a:off x="0" y="1652587"/>
            <a:ext cx="5462588" cy="298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Rectangle 20"/>
          <p:cNvSpPr>
            <a:spLocks noChangeArrowheads="1"/>
          </p:cNvSpPr>
          <p:nvPr/>
        </p:nvSpPr>
        <p:spPr bwMode="auto">
          <a:xfrm>
            <a:off x="79375" y="4881670"/>
            <a:ext cx="5106988" cy="37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10487</TotalTime>
  <Words>1009</Words>
  <Application>Microsoft Office PowerPoint</Application>
  <PresentationFormat>Custom</PresentationFormat>
  <Paragraphs>84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1216</cp:revision>
  <dcterms:created xsi:type="dcterms:W3CDTF">2008-09-09T22:52:10Z</dcterms:created>
  <dcterms:modified xsi:type="dcterms:W3CDTF">2025-03-10T09:05:01Z</dcterms:modified>
</cp:coreProperties>
</file>