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42" r:id="rId9"/>
    <p:sldId id="444" r:id="rId10"/>
    <p:sldId id="445" r:id="rId11"/>
    <p:sldId id="447" r:id="rId12"/>
    <p:sldId id="448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24" autoAdjust="0"/>
  </p:normalViewPr>
  <p:slideViewPr>
    <p:cSldViewPr>
      <p:cViewPr>
        <p:scale>
          <a:sx n="40" d="100"/>
          <a:sy n="40" d="100"/>
        </p:scale>
        <p:origin x="-1908" y="-51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909ED06-8F92-4AA5-B046-56D276914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9F0AA2-9509-48A5-B144-C084C72AD1D6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E4D2-A295-49D1-A952-DE72EC954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2519-1047-4A86-B07D-A79439A81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A6CE-09C5-4668-A578-38D29B73E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1E7E-8BB6-4342-889D-C28DC7A66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1AE7-7121-48A4-9FF0-E74879F50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4C66-F1B9-485C-8079-67733D230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E84C-A120-46F7-980F-431D5A633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9619-DD7E-45DD-B48B-B643EBECA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450F-C410-478F-8AE1-FE1EAFF02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A4DB-DF01-4B1F-8448-190F234A5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0888-75EE-456A-9CE8-AF7B4118C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9AE29442-CB25-481C-A655-5E5700E8E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197225" y="723900"/>
            <a:ext cx="100377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5443538"/>
            <a:ext cx="20335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2557463" y="7200900"/>
            <a:ext cx="59753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363" y="6229350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1112837" y="331788"/>
            <a:ext cx="20812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122276" y="412750"/>
            <a:ext cx="20891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407025" y="1447800"/>
            <a:ext cx="59864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46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800" y="984250"/>
            <a:ext cx="1473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2549525" y="5964238"/>
            <a:ext cx="141605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5" descr="POINSET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37913" y="5111750"/>
            <a:ext cx="433546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39963" y="4343400"/>
            <a:ext cx="1179671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BÊN Ô CỬA ĐÁ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3558" name="Group 32"/>
          <p:cNvGrpSpPr>
            <a:grpSpLocks/>
          </p:cNvGrpSpPr>
          <p:nvPr/>
        </p:nvGrpSpPr>
        <p:grpSpPr bwMode="auto">
          <a:xfrm>
            <a:off x="1357313" y="1600200"/>
            <a:ext cx="3429000" cy="708025"/>
            <a:chOff x="1508919" y="1888664"/>
            <a:chExt cx="3120775" cy="1186207"/>
          </a:xfrm>
        </p:grpSpPr>
        <p:sp>
          <p:nvSpPr>
            <p:cNvPr id="23573" name="Rectangle 33"/>
            <p:cNvSpPr>
              <a:spLocks noChangeArrowheads="1"/>
            </p:cNvSpPr>
            <p:nvPr/>
          </p:nvSpPr>
          <p:spPr bwMode="auto">
            <a:xfrm>
              <a:off x="1508919" y="1888664"/>
              <a:ext cx="3120775" cy="118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175" y="3016359"/>
              <a:ext cx="242871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313" y="2438400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Dựa vào nội dung bài thơ, em hãy đặt câu nói về cảnh thiên nhiên buổi sáng ở bản Mông: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833563" y="3505200"/>
            <a:ext cx="133365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 eaLnBrk="0" hangingPunct="0">
              <a:lnSpc>
                <a:spcPct val="150000"/>
              </a:lnSpc>
              <a:buFontTx/>
              <a:buAutoNum type="alphaLcParenR"/>
            </a:pPr>
            <a:r>
              <a:rPr lang="nl-NL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câu kể.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23567" name="Group 20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23569" name="Group 22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2357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7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30388" y="5867400"/>
            <a:ext cx="13338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  Một câu cảm.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54200" y="4179888"/>
            <a:ext cx="13338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Thiên nhiên ở bản Mông rất đẹp.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54200" y="4953000"/>
            <a:ext cx="13338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Cảnh vật ở bản Mông rất thanh bình.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54200" y="6538913"/>
            <a:ext cx="13338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Thiên nhiên ở đây thật tuyệt vời!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54200" y="7312025"/>
            <a:ext cx="13338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Nắng ở đây rạng rỡ quá!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27" grpId="0"/>
      <p:bldP spid="28" grpId="0"/>
      <p:bldP spid="30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78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79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80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81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4582" name="Group 32"/>
          <p:cNvGrpSpPr>
            <a:grpSpLocks/>
          </p:cNvGrpSpPr>
          <p:nvPr/>
        </p:nvGrpSpPr>
        <p:grpSpPr bwMode="auto">
          <a:xfrm>
            <a:off x="1357313" y="1600200"/>
            <a:ext cx="3429000" cy="708025"/>
            <a:chOff x="1508919" y="1888664"/>
            <a:chExt cx="3120775" cy="1186207"/>
          </a:xfrm>
        </p:grpSpPr>
        <p:sp>
          <p:nvSpPr>
            <p:cNvPr id="24597" name="Rectangle 33"/>
            <p:cNvSpPr>
              <a:spLocks noChangeArrowheads="1"/>
            </p:cNvSpPr>
            <p:nvPr/>
          </p:nvSpPr>
          <p:spPr bwMode="auto">
            <a:xfrm>
              <a:off x="1508919" y="1888664"/>
              <a:ext cx="3120775" cy="118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175" y="3016359"/>
              <a:ext cx="242871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313" y="2714625"/>
            <a:ext cx="1169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Viết tên các dân tộc được nêu ở phần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(trang 45).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41625" y="3925888"/>
            <a:ext cx="2705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Ba-na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41625" y="5086350"/>
            <a:ext cx="273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Chăm</a:t>
            </a:r>
          </a:p>
        </p:txBody>
      </p:sp>
      <p:grpSp>
        <p:nvGrpSpPr>
          <p:cNvPr id="24586" name="Group 26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24591" name="Group 27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24593" name="Group 29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2459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59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41625" y="6248400"/>
            <a:ext cx="231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Dao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710613" y="3925888"/>
            <a:ext cx="2935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Khmer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705850" y="5086350"/>
            <a:ext cx="2524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Kinh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685213" y="6248400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Mông (Hmông)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2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3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4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5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5606" name="Picture 2" descr="Top 6 Dàn ý tả buổi lễ khai giảng hay và chi tiết nhất - Toplist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5138"/>
            <a:ext cx="1433036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op 13 Bài văn tả quang cảnh sân trường trong buổi lễ khai giảng đầu năm  học (lớp 5) hay nhất - AllTop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49263"/>
            <a:ext cx="14419262" cy="82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Bài viết chi tiế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312738"/>
            <a:ext cx="14917738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Ninh Bình: Tưng bừng khai giảng năm học mới 2020-2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" y="312738"/>
            <a:ext cx="15086013" cy="862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Anh dep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550" y="3657600"/>
            <a:ext cx="15617825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3" y="304800"/>
            <a:ext cx="15087600" cy="84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013" y="566738"/>
            <a:ext cx="84582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17418" name="Group 13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17420" name="Group 14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1742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23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3688" y="2751138"/>
            <a:ext cx="139668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hơi đúng giữa các dòng thơ, khổ thơ. Đọc diễn cảm với giọng hồn nhiên vui tươi.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93838" y="5105400"/>
            <a:ext cx="13579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 xa.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cửa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bài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4: Còn lại.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09713" y="1905000"/>
            <a:ext cx="4191000" cy="677863"/>
            <a:chOff x="1508919" y="1888664"/>
            <a:chExt cx="3733800" cy="677108"/>
          </a:xfrm>
        </p:grpSpPr>
        <p:sp>
          <p:nvSpPr>
            <p:cNvPr id="17416" name="Rectangle 19"/>
            <p:cNvSpPr>
              <a:spLocks noChangeArrowheads="1"/>
            </p:cNvSpPr>
            <p:nvPr/>
          </p:nvSpPr>
          <p:spPr bwMode="auto">
            <a:xfrm>
              <a:off x="1508919" y="1888664"/>
              <a:ext cx="373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2980" y="2519785"/>
              <a:ext cx="31779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9713" y="4267200"/>
            <a:ext cx="4191000" cy="677863"/>
            <a:chOff x="1508919" y="1888664"/>
            <a:chExt cx="3733800" cy="677108"/>
          </a:xfrm>
        </p:grpSpPr>
        <p:sp>
          <p:nvSpPr>
            <p:cNvPr id="17414" name="Rectangle 22"/>
            <p:cNvSpPr>
              <a:spLocks noChangeArrowheads="1"/>
            </p:cNvSpPr>
            <p:nvPr/>
          </p:nvSpPr>
          <p:spPr bwMode="auto">
            <a:xfrm>
              <a:off x="1508919" y="1888664"/>
              <a:ext cx="373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9236" y="2519785"/>
              <a:ext cx="228129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336800" y="7978775"/>
            <a:ext cx="241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Lảnh lót,</a:t>
            </a: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1357313" y="1752600"/>
            <a:ext cx="6781800" cy="708025"/>
            <a:chOff x="1508918" y="1888664"/>
            <a:chExt cx="6172201" cy="1186207"/>
          </a:xfrm>
        </p:grpSpPr>
        <p:sp>
          <p:nvSpPr>
            <p:cNvPr id="18449" name="Rectangle 9"/>
            <p:cNvSpPr>
              <a:spLocks noChangeArrowheads="1"/>
            </p:cNvSpPr>
            <p:nvPr/>
          </p:nvSpPr>
          <p:spPr bwMode="auto">
            <a:xfrm>
              <a:off x="1508918" y="1888664"/>
              <a:ext cx="6172201" cy="118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174" y="3016359"/>
              <a:ext cx="55783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5663" y="4297363"/>
            <a:ext cx="6038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ngồi học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rủ nhau vào nhà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Mặt Trời khó nhọc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leo dốc đằng xa.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37175" y="7978775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la,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908925" y="7978775"/>
            <a:ext cx="267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rìa đường,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6538" y="2697163"/>
            <a:ext cx="5253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7175" y="7239000"/>
            <a:ext cx="5253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00200" y="3557588"/>
            <a:ext cx="1354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dốc,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bao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ỡ, đỏ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th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</p:txBody>
      </p: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18445" name="Group 31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1844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448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36" name="Rectangle 35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1169650" y="7978775"/>
            <a:ext cx="176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 sài.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458" name="Group 26"/>
          <p:cNvGrpSpPr>
            <a:grpSpLocks/>
          </p:cNvGrpSpPr>
          <p:nvPr/>
        </p:nvGrpSpPr>
        <p:grpSpPr bwMode="auto">
          <a:xfrm>
            <a:off x="1717675" y="1890713"/>
            <a:ext cx="2320925" cy="65563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59" name="Group 29"/>
          <p:cNvGrpSpPr>
            <a:grpSpLocks/>
          </p:cNvGrpSpPr>
          <p:nvPr/>
        </p:nvGrpSpPr>
        <p:grpSpPr bwMode="auto">
          <a:xfrm>
            <a:off x="8753475" y="1906588"/>
            <a:ext cx="2790825" cy="65563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5900" y="2067081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00700" y="2743200"/>
            <a:ext cx="10006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Tìm những hình ảnh trong các khổ thơ 1, 2 miêu tả vẻ đẹp của buổi sáng vùng cao.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24513" y="4044950"/>
            <a:ext cx="1021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hình ảnh là: mây rủ nhau vào nhà, ông Mặt Trời leo dốc, tiếng chim ca kéo nắng lên, nắng lên rạng rỡ, khoảng trời bao la.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86413" y="5886450"/>
            <a:ext cx="10233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Các khổ thơ 3, 4 cho em biết điều gì về cuộc sống của đồng bào Mông?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646738" y="7161213"/>
            <a:ext cx="1021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bào Mông ăn những món ăn được làm từ ngô, nuôi ngựa, cất nhà trên núi đá.</a:t>
            </a:r>
          </a:p>
        </p:txBody>
      </p:sp>
      <p:grpSp>
        <p:nvGrpSpPr>
          <p:cNvPr id="19464" name="Group 22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19467" name="Group 37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19469" name="Group 42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1947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19465" name="Rectangle 46"/>
          <p:cNvSpPr>
            <a:spLocks noChangeArrowheads="1"/>
          </p:cNvSpPr>
          <p:nvPr/>
        </p:nvSpPr>
        <p:spPr bwMode="auto">
          <a:xfrm>
            <a:off x="214313" y="5021263"/>
            <a:ext cx="50292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sáng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ngồi 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rủ nhau vào nhà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Mặt Trời khó nhọc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leo dốc đằng xa.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47"/>
          <p:cNvSpPr>
            <a:spLocks noChangeArrowheads="1"/>
          </p:cNvSpPr>
          <p:nvPr/>
        </p:nvSpPr>
        <p:spPr bwMode="auto">
          <a:xfrm>
            <a:off x="214313" y="2970213"/>
            <a:ext cx="502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dốc,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bao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ỡ, đỏ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th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482" name="Group 26"/>
          <p:cNvGrpSpPr>
            <a:grpSpLocks/>
          </p:cNvGrpSpPr>
          <p:nvPr/>
        </p:nvGrpSpPr>
        <p:grpSpPr bwMode="auto">
          <a:xfrm>
            <a:off x="1717675" y="1890713"/>
            <a:ext cx="2320925" cy="65563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83" name="Group 29"/>
          <p:cNvGrpSpPr>
            <a:grpSpLocks/>
          </p:cNvGrpSpPr>
          <p:nvPr/>
        </p:nvGrpSpPr>
        <p:grpSpPr bwMode="auto">
          <a:xfrm>
            <a:off x="8753475" y="1906588"/>
            <a:ext cx="2790825" cy="65563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5900" y="2067081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00700" y="3048000"/>
            <a:ext cx="10234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Em hiểu hai dòng thơ cuối như thế nào 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53113" y="3951288"/>
            <a:ext cx="10467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Bản Mông sơ sài nhưng vẫn có rất nhiều điều lạ.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6" name="Group 22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20492" name="Group 37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20494" name="Group 39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2049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25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497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20487" name="Rectangle 44"/>
          <p:cNvSpPr>
            <a:spLocks noChangeArrowheads="1"/>
          </p:cNvSpPr>
          <p:nvPr/>
        </p:nvSpPr>
        <p:spPr bwMode="auto">
          <a:xfrm>
            <a:off x="214313" y="5021263"/>
            <a:ext cx="50292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sáng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ngồi 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rủ nhau vào nhà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Mặt Trời khó nhọc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leo dốc đằng xa.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45"/>
          <p:cNvSpPr>
            <a:spLocks noChangeArrowheads="1"/>
          </p:cNvSpPr>
          <p:nvPr/>
        </p:nvSpPr>
        <p:spPr bwMode="auto">
          <a:xfrm>
            <a:off x="214313" y="2970213"/>
            <a:ext cx="502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dốc,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bao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ỡ, đỏ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th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853113" y="4854575"/>
            <a:ext cx="10555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Trên núi đá chênh vênh có rất nhiều điều lạ.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853113" y="5757863"/>
            <a:ext cx="99949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Bạn nhỏ biết thêm nhiều điều mới lạ từ những trang sách.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00713" y="5986463"/>
            <a:ext cx="709612" cy="7096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7" grpId="0"/>
      <p:bldP spid="4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506" name="Group 26"/>
          <p:cNvGrpSpPr>
            <a:grpSpLocks/>
          </p:cNvGrpSpPr>
          <p:nvPr/>
        </p:nvGrpSpPr>
        <p:grpSpPr bwMode="auto">
          <a:xfrm>
            <a:off x="1717675" y="1890713"/>
            <a:ext cx="2320925" cy="65563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07" name="Group 29"/>
          <p:cNvGrpSpPr>
            <a:grpSpLocks/>
          </p:cNvGrpSpPr>
          <p:nvPr/>
        </p:nvGrpSpPr>
        <p:grpSpPr bwMode="auto">
          <a:xfrm>
            <a:off x="8753475" y="1906588"/>
            <a:ext cx="2790825" cy="65563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5900" y="2067081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635625" y="3124200"/>
            <a:ext cx="10233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Bài thơ cho thấy tình cảm của bạn nhỏ với quê hương mình như thế nào ?</a:t>
            </a:r>
          </a:p>
        </p:txBody>
      </p:sp>
      <p:grpSp>
        <p:nvGrpSpPr>
          <p:cNvPr id="21509" name="Group 19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21515" name="Group 20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21517" name="Group 23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21519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2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21510" name="Rectangle 43"/>
          <p:cNvSpPr>
            <a:spLocks noChangeArrowheads="1"/>
          </p:cNvSpPr>
          <p:nvPr/>
        </p:nvSpPr>
        <p:spPr bwMode="auto">
          <a:xfrm>
            <a:off x="214313" y="5021263"/>
            <a:ext cx="50292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sáng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ngồi 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rủ nhau vào nhà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Mặt Trời khó nhọc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leo dốc đằng xa.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44"/>
          <p:cNvSpPr>
            <a:spLocks noChangeArrowheads="1"/>
          </p:cNvSpPr>
          <p:nvPr/>
        </p:nvSpPr>
        <p:spPr bwMode="auto">
          <a:xfrm>
            <a:off x="214313" y="2970213"/>
            <a:ext cx="502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dốc,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bao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ỡ, đỏ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th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81713" y="4697413"/>
            <a:ext cx="944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nhỏ rất yêu quê mình.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81713" y="5783263"/>
            <a:ext cx="944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nhỏ rất gắn bó với quê hương mình.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81713" y="6869113"/>
            <a:ext cx="944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nhỏ luôn thấy quê mình rất đẹp và rất thân thương.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530" name="Group 26"/>
          <p:cNvGrpSpPr>
            <a:grpSpLocks/>
          </p:cNvGrpSpPr>
          <p:nvPr/>
        </p:nvGrpSpPr>
        <p:grpSpPr bwMode="auto">
          <a:xfrm>
            <a:off x="1717675" y="1890713"/>
            <a:ext cx="2320925" cy="65563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31" name="Group 29"/>
          <p:cNvGrpSpPr>
            <a:grpSpLocks/>
          </p:cNvGrpSpPr>
          <p:nvPr/>
        </p:nvGrpSpPr>
        <p:grpSpPr bwMode="auto">
          <a:xfrm>
            <a:off x="9358313" y="1906588"/>
            <a:ext cx="2790825" cy="65563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5899" y="2067081"/>
              <a:ext cx="256082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9155113" y="2819400"/>
            <a:ext cx="3300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263" y="3657600"/>
            <a:ext cx="8774112" cy="4564063"/>
            <a:chOff x="6418600" y="4495869"/>
            <a:chExt cx="8773438" cy="4563537"/>
          </a:xfrm>
        </p:grpSpPr>
        <p:pic>
          <p:nvPicPr>
            <p:cNvPr id="22548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8523550" y="2390919"/>
              <a:ext cx="4563537" cy="87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Rectangle 1"/>
            <p:cNvSpPr>
              <a:spLocks noChangeArrowheads="1"/>
            </p:cNvSpPr>
            <p:nvPr/>
          </p:nvSpPr>
          <p:spPr bwMode="auto">
            <a:xfrm>
              <a:off x="7147720" y="5059570"/>
              <a:ext cx="7162800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Bài thơ nói về vẻ đẹp yên bình, cuộc sống bình dị của bà con bản Mông và tình yêu của bạn học sinh người Mông dành cho bản mình.</a:t>
              </a:r>
            </a:p>
          </p:txBody>
        </p:sp>
      </p:grpSp>
      <p:sp>
        <p:nvSpPr>
          <p:cNvPr id="22534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5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6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7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8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2539" name="Group 42"/>
          <p:cNvGrpSpPr>
            <a:grpSpLocks/>
          </p:cNvGrpSpPr>
          <p:nvPr/>
        </p:nvGrpSpPr>
        <p:grpSpPr bwMode="auto">
          <a:xfrm>
            <a:off x="4616450" y="42863"/>
            <a:ext cx="6189663" cy="1600200"/>
            <a:chOff x="4617134" y="42893"/>
            <a:chExt cx="6188184" cy="1599885"/>
          </a:xfrm>
        </p:grpSpPr>
        <p:grpSp>
          <p:nvGrpSpPr>
            <p:cNvPr id="22542" name="Group 43"/>
            <p:cNvGrpSpPr>
              <a:grpSpLocks/>
            </p:cNvGrpSpPr>
            <p:nvPr/>
          </p:nvGrpSpPr>
          <p:grpSpPr bwMode="auto">
            <a:xfrm>
              <a:off x="4617134" y="42893"/>
              <a:ext cx="4281060" cy="1013727"/>
              <a:chOff x="4539228" y="103852"/>
              <a:chExt cx="4208825" cy="1013727"/>
            </a:xfrm>
          </p:grpSpPr>
          <p:grpSp>
            <p:nvGrpSpPr>
              <p:cNvPr id="22544" name="Group 45"/>
              <p:cNvGrpSpPr>
                <a:grpSpLocks/>
              </p:cNvGrpSpPr>
              <p:nvPr/>
            </p:nvGrpSpPr>
            <p:grpSpPr bwMode="auto">
              <a:xfrm>
                <a:off x="4539228" y="103852"/>
                <a:ext cx="4208825" cy="1013727"/>
                <a:chOff x="4539228" y="103852"/>
                <a:chExt cx="4208825" cy="1013727"/>
              </a:xfrm>
            </p:grpSpPr>
            <p:sp>
              <p:nvSpPr>
                <p:cNvPr id="22546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4539228" y="103852"/>
                  <a:ext cx="181011" cy="57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47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6675335" y="1083146"/>
                <a:ext cx="188801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785369" y="1066628"/>
              <a:ext cx="6019949" cy="57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2: BÊN Ô CỬA ĐÁ</a:t>
              </a:r>
            </a:p>
          </p:txBody>
        </p:sp>
      </p:grpSp>
      <p:sp>
        <p:nvSpPr>
          <p:cNvPr id="22540" name="Rectangle 49"/>
          <p:cNvSpPr>
            <a:spLocks noChangeArrowheads="1"/>
          </p:cNvSpPr>
          <p:nvPr/>
        </p:nvSpPr>
        <p:spPr bwMode="auto">
          <a:xfrm>
            <a:off x="214313" y="5021263"/>
            <a:ext cx="50292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sáng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ngồi 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 rủ nhau vào nhà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Mặt Trời khó nhọc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 leo dốc đằng xa.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Rectangle 50"/>
          <p:cNvSpPr>
            <a:spLocks noChangeArrowheads="1"/>
          </p:cNvSpPr>
          <p:nvPr/>
        </p:nvSpPr>
        <p:spPr bwMode="auto">
          <a:xfrm>
            <a:off x="214313" y="2970213"/>
            <a:ext cx="502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dốc,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bao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ỡ, đỏ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th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9965</TotalTime>
  <Words>640</Words>
  <Application>Microsoft Office PowerPoint</Application>
  <PresentationFormat>Custom</PresentationFormat>
  <Paragraphs>93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1106</cp:revision>
  <dcterms:created xsi:type="dcterms:W3CDTF">2008-09-09T22:52:10Z</dcterms:created>
  <dcterms:modified xsi:type="dcterms:W3CDTF">2023-02-18T15:25:50Z</dcterms:modified>
</cp:coreProperties>
</file>