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56" r:id="rId3"/>
    <p:sldId id="346" r:id="rId4"/>
    <p:sldId id="257" r:id="rId5"/>
    <p:sldId id="288" r:id="rId6"/>
    <p:sldId id="258" r:id="rId7"/>
    <p:sldId id="348" r:id="rId8"/>
    <p:sldId id="351" r:id="rId9"/>
    <p:sldId id="289" r:id="rId10"/>
    <p:sldId id="350" r:id="rId11"/>
    <p:sldId id="304" r:id="rId12"/>
    <p:sldId id="349" r:id="rId13"/>
  </p:sldIdLst>
  <p:sldSz cx="18288000" cy="10287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Asap" panose="020B0604020202020204" charset="0"/>
      <p:regular r:id="rId15"/>
    </p:embeddedFont>
    <p:embeddedFont>
      <p:font typeface="Asap Bold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Faustina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6951178" y="12724300"/>
            <a:ext cx="5138252" cy="777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8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7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85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4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8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48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48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48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48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7228557" y="1"/>
            <a:ext cx="1270505" cy="268064"/>
          </a:xfrm>
          <a:prstGeom prst="rect">
            <a:avLst/>
          </a:prstGeom>
        </p:spPr>
        <p:txBody>
          <a:bodyPr vert="horz" lIns="75438" tIns="37719" rIns="75438" bIns="37719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5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764" y="-20910196"/>
            <a:ext cx="1803654" cy="3067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77" y="-20910196"/>
            <a:ext cx="1803654" cy="306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9066" y="25044119"/>
            <a:ext cx="1803654" cy="306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12" y="25044119"/>
            <a:ext cx="1803654" cy="3067145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16149258" y="-1032940"/>
            <a:ext cx="2941485" cy="447479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32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32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32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425606" y="9637395"/>
            <a:ext cx="1803654" cy="649605"/>
          </a:xfrm>
          <a:prstGeom prst="rect">
            <a:avLst/>
          </a:prstGeom>
        </p:spPr>
        <p:txBody>
          <a:bodyPr vert="horz" lIns="75438" tIns="37719" rIns="75438" bIns="37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85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485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8057" y="11738203"/>
            <a:ext cx="1805640" cy="219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88862" y="910529"/>
            <a:ext cx="1805640" cy="21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59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7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3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97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69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4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46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7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01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33.sv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9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1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2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21.svg"/><Relationship Id="rId4" Type="http://schemas.openxmlformats.org/officeDocument/2006/relationships/image" Target="../media/image5.svg"/><Relationship Id="rId9" Type="http://schemas.openxmlformats.org/officeDocument/2006/relationships/image" Target="../media/image20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46.png"/><Relationship Id="rId2" Type="http://schemas.openxmlformats.org/officeDocument/2006/relationships/image" Target="../media/image4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7.svg"/><Relationship Id="rId1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21.sv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5" Type="http://schemas.openxmlformats.org/officeDocument/2006/relationships/image" Target="../media/image48.png"/><Relationship Id="rId10" Type="http://schemas.openxmlformats.org/officeDocument/2006/relationships/image" Target="../media/image21.svg"/><Relationship Id="rId4" Type="http://schemas.openxmlformats.org/officeDocument/2006/relationships/image" Target="../media/image5.svg"/><Relationship Id="rId9" Type="http://schemas.openxmlformats.org/officeDocument/2006/relationships/image" Target="../media/image20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769282"/>
            <a:ext cx="14025165" cy="8338598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53603" y="2088605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2338">
            <a:off x="769314" y="3835691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089545" y="2633449"/>
            <a:ext cx="9196165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tích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chữ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nhật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–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lập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phương</a:t>
            </a:r>
            <a:endParaRPr lang="en-US" sz="8577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81968" y="7289476"/>
            <a:ext cx="6191546" cy="1542258"/>
          </a:xfrm>
          <a:custGeom>
            <a:avLst/>
            <a:gdLst/>
            <a:ahLst/>
            <a:cxnLst/>
            <a:rect l="l" t="t" r="r" b="b"/>
            <a:pathLst>
              <a:path w="6191546" h="1542258">
                <a:moveTo>
                  <a:pt x="0" y="0"/>
                </a:moveTo>
                <a:lnTo>
                  <a:pt x="6191546" y="0"/>
                </a:lnTo>
                <a:lnTo>
                  <a:pt x="6191546" y="1542258"/>
                </a:lnTo>
                <a:lnTo>
                  <a:pt x="0" y="15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71566" y="7210982"/>
            <a:ext cx="4569786" cy="12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Tiết</a:t>
            </a:r>
            <a:r>
              <a:rPr lang="en-US" sz="6000" dirty="0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 2</a:t>
            </a:r>
            <a:endParaRPr lang="en-US" sz="6000" dirty="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865862" y="7043510"/>
            <a:ext cx="956617" cy="963845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42193" y="2268964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274134">
            <a:off x="2962152" y="244734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2903" y="397950"/>
            <a:ext cx="16636365" cy="8689658"/>
            <a:chOff x="-241935" y="265300"/>
            <a:chExt cx="11090910" cy="5793105"/>
          </a:xfrm>
        </p:grpSpPr>
        <p:pic>
          <p:nvPicPr>
            <p:cNvPr id="2" name="图片 19" descr="9"/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79738" y="2444619"/>
              <a:ext cx="884756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0" marR="0" lvl="0" indent="-85725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nhớ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tắc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thức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hộp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lập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phương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481" y="3333137"/>
            <a:ext cx="4251960" cy="6555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19" y="1867062"/>
            <a:ext cx="5194242" cy="180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6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40" y="1781994"/>
            <a:ext cx="11677416" cy="4516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457200" y="1498231"/>
            <a:ext cx="11012405" cy="7290537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1" y="0"/>
                </a:lnTo>
                <a:lnTo>
                  <a:pt x="10255231" y="7290538"/>
                </a:lnTo>
                <a:lnTo>
                  <a:pt x="0" y="72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768" y="2341595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1781052" y="120708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74134">
            <a:off x="15644169" y="7503325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6F1B96-932B-7B49-BCF6-5429680B93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12540" y="240930"/>
            <a:ext cx="5905500" cy="77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eform 9"/>
          <p:cNvSpPr/>
          <p:nvPr/>
        </p:nvSpPr>
        <p:spPr>
          <a:xfrm>
            <a:off x="10594477" y="3318215"/>
            <a:ext cx="1980718" cy="3100929"/>
          </a:xfrm>
          <a:custGeom>
            <a:avLst/>
            <a:gdLst/>
            <a:ahLst/>
            <a:cxnLst/>
            <a:rect l="l" t="t" r="r" b="b"/>
            <a:pathLst>
              <a:path w="1980718" h="3100929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388442" y="7389789"/>
            <a:ext cx="2884385" cy="277909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9449" t="-71619" r="-4891"/>
              </a:stretch>
            </a:blipFill>
          </p:spPr>
        </p:sp>
      </p:grpSp>
      <p:sp>
        <p:nvSpPr>
          <p:cNvPr id="20" name="Flowchart: Sequential Access Storage 19">
            <a:extLst>
              <a:ext uri="{FF2B5EF4-FFF2-40B4-BE49-F238E27FC236}">
                <a16:creationId xmlns:a16="http://schemas.microsoft.com/office/drawing/2014/main" id="{944968A2-4B63-08D5-CC16-8F6DB3490D6B}"/>
              </a:ext>
            </a:extLst>
          </p:cNvPr>
          <p:cNvSpPr/>
          <p:nvPr/>
        </p:nvSpPr>
        <p:spPr>
          <a:xfrm>
            <a:off x="2706802" y="723901"/>
            <a:ext cx="9402031" cy="1828800"/>
          </a:xfrm>
          <a:prstGeom prst="flowChartMagneticTap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E844F57-2DB6-5633-C028-6E08BC261E08}"/>
              </a:ext>
            </a:extLst>
          </p:cNvPr>
          <p:cNvSpPr txBox="1"/>
          <p:nvPr/>
        </p:nvSpPr>
        <p:spPr>
          <a:xfrm>
            <a:off x="3695139" y="1453205"/>
            <a:ext cx="779252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33" lvl="1" algn="l">
              <a:lnSpc>
                <a:spcPts val="4623"/>
              </a:lnSpc>
            </a:pPr>
            <a:r>
              <a:rPr lang="en-US" sz="36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Trò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chơi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:   Voi con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đố</a:t>
            </a:r>
            <a:r>
              <a:rPr lang="en-US" sz="48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bạn</a:t>
            </a:r>
            <a:endParaRPr lang="en-US" sz="36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1DE29374-7F4F-1EC8-EF09-3B69BF444AA0}"/>
              </a:ext>
            </a:extLst>
          </p:cNvPr>
          <p:cNvSpPr txBox="1"/>
          <p:nvPr/>
        </p:nvSpPr>
        <p:spPr>
          <a:xfrm>
            <a:off x="1560769" y="3214508"/>
            <a:ext cx="7051201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3"/>
              </a:lnSpc>
            </a:pP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Đố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bạn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nêu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đúng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quy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tắc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thể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tích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hộp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chữ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nhật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lập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phương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</a:t>
            </a:r>
            <a:endParaRPr lang="en-US" sz="322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5240983-799A-5261-79C3-71A93510A5ED}"/>
              </a:ext>
            </a:extLst>
          </p:cNvPr>
          <p:cNvSpPr txBox="1"/>
          <p:nvPr/>
        </p:nvSpPr>
        <p:spPr>
          <a:xfrm>
            <a:off x="1622065" y="5530486"/>
            <a:ext cx="7051201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3"/>
              </a:lnSpc>
            </a:pP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Đố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bạn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nêu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đúng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công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thức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thể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tích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hộp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chữ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nhật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,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hình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lập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 </a:t>
            </a:r>
            <a:r>
              <a:rPr lang="en-US" sz="3600" b="1" spc="41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phương</a:t>
            </a:r>
            <a:r>
              <a:rPr lang="en-US" sz="3600" b="1" spc="411" dirty="0">
                <a:solidFill>
                  <a:srgbClr val="000000"/>
                </a:solidFill>
                <a:latin typeface="Asap"/>
                <a:ea typeface="Asap"/>
                <a:cs typeface="Asap"/>
                <a:sym typeface="Asap Bold"/>
              </a:rPr>
              <a:t>?</a:t>
            </a:r>
            <a:endParaRPr lang="en-US" sz="3225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99058"/>
            <a:ext cx="12510077" cy="4663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93199" y="1034376"/>
            <a:ext cx="156184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C36250-DF45-4989-52B8-23E512590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199" y="1107647"/>
            <a:ext cx="13245724" cy="5273262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/>
              <p:nvPr/>
            </p:nvSpPr>
            <p:spPr>
              <a:xfrm>
                <a:off x="1526476" y="6603520"/>
                <a:ext cx="6148290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Thể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két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sắt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là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0,4 x 0,4 x 0,4 = 0,064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lang="en-US" sz="3225" b="1" u="sng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: 0,064</a:t>
                </a:r>
                <a:r>
                  <a:rPr kumimoji="0" lang="en-US" sz="3600" b="1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Asap Bold"/>
                    <a:cs typeface="Asap Bold"/>
                    <a:sym typeface="Asap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endParaRPr lang="en-US" sz="3600" b="1" spc="411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b="1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476" y="6603520"/>
                <a:ext cx="6148290" cy="2782685"/>
              </a:xfrm>
              <a:prstGeom prst="rect">
                <a:avLst/>
              </a:prstGeom>
              <a:blipFill>
                <a:blip r:embed="rId13"/>
                <a:stretch>
                  <a:fillRect l="-4163" t="-5908" r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/>
              <p:nvPr/>
            </p:nvSpPr>
            <p:spPr>
              <a:xfrm>
                <a:off x="8475558" y="6665260"/>
                <a:ext cx="7910425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Đổi: 2m=200cm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Thể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chiếc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tủ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là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125x 80x 200= 2</a:t>
                </a:r>
                <a14:m>
                  <m:oMath xmlns:m="http://schemas.openxmlformats.org/officeDocument/2006/math">
                    <m:r>
                      <a:rPr lang="en-US" sz="3600" b="1" spc="41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0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𝟎𝟎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.</m:t>
                    </m:r>
                    <m:r>
                      <a:rPr lang="en-US" sz="3600" b="1" i="0" spc="41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sap"/>
                        <a:cs typeface="Asap"/>
                        <a:sym typeface="Asap Bold"/>
                      </a:rPr>
                      <m:t>𝟎𝟎𝟎</m:t>
                    </m:r>
                    <m:sSup>
                      <m:sSupPr>
                        <m:ctrlPr>
                          <a:rPr lang="en-US" sz="3600" b="1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lang="en-US" sz="3600" b="1" i="0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𝐜</m:t>
                        </m:r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lang="en-US" sz="3600" b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algn="ctr">
                  <a:lnSpc>
                    <a:spcPts val="4353"/>
                  </a:lnSpc>
                </a:pP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lang="en-US" sz="3225" b="1" u="sng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lang="en-US" sz="3225" b="1" u="sng" spc="411" dirty="0" err="1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: 2000000c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600" b="0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kumimoji="0" lang="en-US" sz="3600" b="0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600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algn="ctr">
                  <a:lnSpc>
                    <a:spcPts val="4353"/>
                  </a:lnSpc>
                </a:pPr>
                <a:r>
                  <a:rPr lang="en-US" sz="3600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                (</a:t>
                </a:r>
                <a:r>
                  <a:rPr lang="en-US" sz="3600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Hoặc</a:t>
                </a:r>
                <a:r>
                  <a:rPr lang="en-US" sz="3600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2m )</a:t>
                </a:r>
                <a:r>
                  <a:rPr kumimoji="0" lang="en-US" sz="3600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558" y="6665260"/>
                <a:ext cx="7910425" cy="2782685"/>
              </a:xfrm>
              <a:prstGeom prst="rect">
                <a:avLst/>
              </a:prstGeom>
              <a:blipFill>
                <a:blip r:embed="rId14"/>
                <a:stretch>
                  <a:fillRect t="-5908" b="-8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8"/>
          <p:cNvSpPr/>
          <p:nvPr/>
        </p:nvSpPr>
        <p:spPr>
          <a:xfrm>
            <a:off x="14940009" y="512022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2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59322" y="1075631"/>
            <a:ext cx="160756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90582" y="3257191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4154D-8B9B-1E50-FF03-4DE7F0644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048" y="2008051"/>
            <a:ext cx="11874559" cy="377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1C8E2-7824-1D16-53E4-C4845A2CB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9261" y="1175838"/>
            <a:ext cx="866775" cy="92392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843348" y="586539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D1D4D4B2-DB34-057D-C1DA-6A571B508095}"/>
              </a:ext>
            </a:extLst>
          </p:cNvPr>
          <p:cNvSpPr txBox="1"/>
          <p:nvPr/>
        </p:nvSpPr>
        <p:spPr>
          <a:xfrm>
            <a:off x="1957681" y="6542996"/>
            <a:ext cx="616148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hơn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ta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2DCE65C-7875-BA6F-1BD3-583A9C88756B}"/>
              </a:ext>
            </a:extLst>
          </p:cNvPr>
          <p:cNvSpPr txBox="1"/>
          <p:nvPr/>
        </p:nvSpPr>
        <p:spPr>
          <a:xfrm>
            <a:off x="9476791" y="6529610"/>
            <a:ext cx="616148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Nhắc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diện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tích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toàn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hộp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nhật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4000" b="1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?</a:t>
            </a:r>
          </a:p>
          <a:p>
            <a:pPr algn="l">
              <a:lnSpc>
                <a:spcPts val="3900"/>
              </a:lnSpc>
            </a:pPr>
            <a:endParaRPr lang="en-US" sz="4000" b="1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02EE6D-BAEF-250E-0E87-2B5CA57CF6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75" y="4741164"/>
            <a:ext cx="798163" cy="834074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39175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57200" y="1034376"/>
            <a:ext cx="1709855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17" name="Freeform 17"/>
          <p:cNvSpPr/>
          <p:nvPr/>
        </p:nvSpPr>
        <p:spPr>
          <a:xfrm rot="1274134">
            <a:off x="16182728" y="3819073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/>
              <p:nvPr/>
            </p:nvSpPr>
            <p:spPr>
              <a:xfrm>
                <a:off x="775152" y="6511768"/>
                <a:ext cx="6346105" cy="27826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Thể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: 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6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x 2,4 x 2,6 = 3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𝟕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𝟒𝟒</m:t>
                    </m:r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      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kumimoji="0" lang="en-US" sz="3225" b="1" i="0" u="sng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: 37,44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Asap Bold"/>
                    <a:cs typeface="Asap Bold"/>
                    <a:sym typeface="Asap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𝟑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endParaRPr kumimoji="0" lang="en-US" sz="3600" b="1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4" name="TextBox 14">
                <a:extLst>
                  <a:ext uri="{FF2B5EF4-FFF2-40B4-BE49-F238E27FC236}">
                    <a16:creationId xmlns:a16="http://schemas.microsoft.com/office/drawing/2014/main" id="{E062EEB5-E3EF-B836-4784-9458DB66B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52" y="6511768"/>
                <a:ext cx="6346105" cy="2782685"/>
              </a:xfrm>
              <a:prstGeom prst="rect">
                <a:avLst/>
              </a:prstGeom>
              <a:blipFill>
                <a:blip r:embed="rId10"/>
                <a:stretch>
                  <a:fillRect l="-3458" t="-5908" r="-5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/>
              <p:nvPr/>
            </p:nvSpPr>
            <p:spPr>
              <a:xfrm>
                <a:off x="7848600" y="6511768"/>
                <a:ext cx="9597647" cy="278281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Diện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xung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quanh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kumimoji="0" lang="en-US" sz="3600" b="1" i="0" u="none" strike="noStrike" kern="1200" cap="none" spc="41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kumimoji="0" lang="en-US" sz="3600" b="1" i="0" u="none" strike="noStrike" kern="1200" cap="none" spc="411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35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(6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+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)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𝐱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𝐱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𝟐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𝟔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=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𝟒𝟑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,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𝟔𝟖</m:t>
                    </m:r>
                    <m:r>
                      <a:rPr kumimoji="0" lang="en-US" sz="3600" b="1" i="0" u="none" strike="noStrike" kern="1200" cap="none" spc="411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sap Bold"/>
                        <a:cs typeface="Asap Bold"/>
                        <a:sym typeface="Asap Bold"/>
                      </a:rPr>
                      <m:t> </m:t>
                    </m:r>
                    <m:sSup>
                      <m:sSupPr>
                        <m:ctrlPr>
                          <a:rPr kumimoji="0" lang="en-US" sz="3600" b="1" i="1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41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𝐜</m:t>
                        </m:r>
                        <m:r>
                          <a:rPr kumimoji="0" lang="en-US" sz="3600" b="1" i="0" u="none" strike="noStrike" kern="1200" cap="none" spc="411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𝐦</m:t>
                        </m:r>
                      </m:e>
                      <m:sup>
                        <m:r>
                          <a:rPr kumimoji="0" lang="en-US" sz="3600" b="1" i="1" u="none" strike="noStrike" kern="1200" cap="none" spc="41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</a:p>
              <a:p>
                <a:pPr lvl="0" algn="ctr">
                  <a:lnSpc>
                    <a:spcPts val="4353"/>
                  </a:lnSpc>
                </a:pP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Diện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tích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toàn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phần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của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thùng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 </a:t>
                </a:r>
                <a:r>
                  <a:rPr lang="en-US" sz="3600" b="1" spc="411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hàng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:</a:t>
                </a:r>
              </a:p>
              <a:p>
                <a:pPr lvl="0" algn="ctr">
                  <a:lnSpc>
                    <a:spcPts val="4353"/>
                  </a:lnSpc>
                </a:pPr>
                <a:r>
                  <a:rPr kumimoji="0" lang="en-US" sz="3600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43,68 + (6x2,4) x 2=72,48 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lang="en-US" sz="3600" b="0" i="0" spc="41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"/>
                  <a:cs typeface="Asap"/>
                  <a:sym typeface="Asap Bold"/>
                </a:endParaRPr>
              </a:p>
              <a:p>
                <a:pPr lvl="0" algn="ctr">
                  <a:lnSpc>
                    <a:spcPts val="4353"/>
                  </a:lnSpc>
                </a:pP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                 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Đáp</a:t>
                </a:r>
                <a:r>
                  <a:rPr kumimoji="0" lang="en-US" sz="3225" b="1" i="0" u="sng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 </a:t>
                </a:r>
                <a:r>
                  <a:rPr kumimoji="0" lang="en-US" sz="3225" b="1" i="0" u="sng" strike="noStrike" kern="1200" cap="none" spc="41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số</a:t>
                </a:r>
                <a:r>
                  <a:rPr kumimoji="0" lang="en-US" sz="3225" b="1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 Bold"/>
                    <a:cs typeface="Asap Bold"/>
                    <a:sym typeface="Asap"/>
                  </a:rPr>
                  <a:t>:</a:t>
                </a:r>
                <a:r>
                  <a:rPr lang="en-US" sz="3600" b="1" spc="411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 Bold"/>
                  </a:rPr>
                  <a:t>72,48 </a:t>
                </a:r>
                <a:r>
                  <a:rPr lang="en-US" sz="3225" b="1" spc="411" dirty="0">
                    <a:solidFill>
                      <a:srgbClr val="000000"/>
                    </a:solidFill>
                    <a:latin typeface="Asap"/>
                    <a:ea typeface="Asap Bold"/>
                    <a:cs typeface="Asap Bold"/>
                    <a:sym typeface="Asap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m</m:t>
                        </m:r>
                      </m:e>
                      <m:sup>
                        <m:r>
                          <a:rPr lang="en-US" sz="3600" spc="41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sap Bold"/>
                            <a:cs typeface="Asap Bold"/>
                            <a:sym typeface="Asap Bold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600" b="0" i="0" u="none" strike="noStrike" kern="1200" cap="none" spc="41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sap"/>
                    <a:ea typeface="Asap"/>
                    <a:cs typeface="Asap"/>
                    <a:sym typeface="Asap Bold"/>
                  </a:rPr>
                  <a:t>                 </a:t>
                </a:r>
                <a:endParaRPr kumimoji="0" lang="en-US" sz="3600" b="0" i="1" u="none" strike="noStrike" kern="1200" cap="none" spc="4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sap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E144ABB7-1D93-3566-F317-6C02522D3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6511768"/>
                <a:ext cx="9597647" cy="2782813"/>
              </a:xfrm>
              <a:prstGeom prst="rect">
                <a:avLst/>
              </a:prstGeom>
              <a:blipFill>
                <a:blip r:embed="rId11"/>
                <a:stretch>
                  <a:fillRect l="-2605" t="-5908" r="-2478" b="-8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369AE5D-F552-A0EE-BC6A-F10A0F8945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6620" y="1196011"/>
            <a:ext cx="14511239" cy="504711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6214" y="805180"/>
            <a:ext cx="2339537" cy="1848089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9022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-952"/>
            <a:ext cx="18288953" cy="10287953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10677" y="-456960"/>
            <a:ext cx="14570958" cy="9435465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9542942" y="2626304"/>
            <a:ext cx="9221906" cy="8748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18" y="1670101"/>
            <a:ext cx="12510077" cy="4691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2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72995" y="807175"/>
            <a:ext cx="16075601" cy="8528724"/>
          </a:xfrm>
          <a:custGeom>
            <a:avLst/>
            <a:gdLst/>
            <a:ahLst/>
            <a:cxnLst/>
            <a:rect l="l" t="t" r="r" b="b"/>
            <a:pathLst>
              <a:path w="14407093" h="8303725">
                <a:moveTo>
                  <a:pt x="0" y="0"/>
                </a:moveTo>
                <a:lnTo>
                  <a:pt x="14407093" y="0"/>
                </a:lnTo>
                <a:lnTo>
                  <a:pt x="14407093" y="8303725"/>
                </a:lnTo>
                <a:lnTo>
                  <a:pt x="0" y="830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1274134">
            <a:off x="16190582" y="3257191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43348" y="5865391"/>
            <a:ext cx="3737208" cy="3653120"/>
          </a:xfrm>
          <a:custGeom>
            <a:avLst/>
            <a:gdLst/>
            <a:ahLst/>
            <a:cxnLst/>
            <a:rect l="l" t="t" r="r" b="b"/>
            <a:pathLst>
              <a:path w="3737208" h="3653120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74134">
            <a:off x="925138" y="2375440"/>
            <a:ext cx="868246" cy="874807"/>
          </a:xfrm>
          <a:custGeom>
            <a:avLst/>
            <a:gdLst/>
            <a:ahLst/>
            <a:cxnLst/>
            <a:rect l="l" t="t" r="r" b="b"/>
            <a:pathLst>
              <a:path w="868246" h="874807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99FC816-2A65-F90F-06F9-0896456566F3}"/>
              </a:ext>
            </a:extLst>
          </p:cNvPr>
          <p:cNvSpPr txBox="1"/>
          <p:nvPr/>
        </p:nvSpPr>
        <p:spPr>
          <a:xfrm>
            <a:off x="1779898" y="1131055"/>
            <a:ext cx="14255816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Trò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chơi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:  “Ai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nhanh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– Ai </a:t>
            </a:r>
            <a:r>
              <a:rPr lang="en-US" sz="8577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đúng</a:t>
            </a:r>
            <a:r>
              <a:rPr lang="en-US" sz="8577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A94E4E-9129-84EB-0CC4-E36A63E966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9144" y="2546357"/>
            <a:ext cx="13188456" cy="6271209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02EE6D-BAEF-250E-0E87-2B5CA57CF6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90" y="4645874"/>
            <a:ext cx="493363" cy="65064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6" name="Picture 1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7EA1481-01A3-D395-68C8-0CC3B209CF0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072" y="5865391"/>
            <a:ext cx="493363" cy="650644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140058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245</Words>
  <Application>Microsoft Office PowerPoint</Application>
  <PresentationFormat>Custom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Asap Bold</vt:lpstr>
      <vt:lpstr>Times New Roman</vt:lpstr>
      <vt:lpstr>Cambria Math</vt:lpstr>
      <vt:lpstr>Arial</vt:lpstr>
      <vt:lpstr>Cambria</vt:lpstr>
      <vt:lpstr>Calibri</vt:lpstr>
      <vt:lpstr>Asap</vt:lpstr>
      <vt:lpstr>#9Slide07 HoneyCream</vt:lpstr>
      <vt:lpstr>Faustina Bold</vt:lpstr>
      <vt:lpstr>SVN-Ready</vt:lpstr>
      <vt:lpstr>SVN-Newton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cách tính</dc:title>
  <cp:lastModifiedBy>Huong Mai</cp:lastModifiedBy>
  <cp:revision>4</cp:revision>
  <dcterms:created xsi:type="dcterms:W3CDTF">2006-08-16T00:00:00Z</dcterms:created>
  <dcterms:modified xsi:type="dcterms:W3CDTF">2024-08-05T14:10:04Z</dcterms:modified>
  <dc:identifier>DAGMrDjaTOE</dc:identifier>
</cp:coreProperties>
</file>