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2" r:id="rId4"/>
    <p:sldId id="258" r:id="rId5"/>
    <p:sldId id="273" r:id="rId6"/>
    <p:sldId id="266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42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28D97A-69BA-4938-98D6-0C721BBEF8B0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FC32CC-429C-45F8-8D60-57CF1EAA1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E2FD268-5AF8-4E63-9298-186FDF72A5B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198406E-EE19-4266-81D5-F2C7EF074FED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F12B-C6E2-4F4A-8764-41484F51E55B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1EBA-DE4F-4C35-8351-CF0AD1FD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94ED-CEB3-456B-8881-6B7E985C920A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88CE-6198-4167-ACD1-84F62153B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3AED-18F1-4576-9652-131DA555D424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5471-628E-4A2F-8A2B-B7406AE43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2103-D09D-4B71-B8FC-72C64EC40E4A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F39F-1DB8-490F-AD00-BD21CC936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9038-395D-4089-AFB0-8B82F372CCCD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6BC9-4663-4DE6-AC15-3E1E2133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9F60-A891-4C8A-9E41-DFEA23D79B4A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B9B3-E2EE-4A96-9877-9BF216DF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5142-79B5-45E6-9C36-AFD0B804E02B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873B-212B-426C-B5D7-5A5EBE560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BFC6-161D-4140-9BB4-5E787914AD53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28F6-3B4F-46AB-B612-F6B758E9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AA5F-DFAA-4C11-A0AD-C67EB5EC7E33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B323-FA64-4A57-9A15-A2C641DE2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877A-0C6D-4A64-B54D-DF44D778254B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61595-EA39-4119-800B-C1E870F1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AC02-9BB5-4B53-B68F-45F10641B3C5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07FC-73CA-417B-9625-7F8AFE337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F8A34-81B5-484B-86FB-515BEDAE59A0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EEB9E-2CEC-44E7-978D-612674B40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28913" y="4343400"/>
            <a:ext cx="105060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76: EM ÔN LẠI NHỮNG GÌ ĐÃ HỌC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1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1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16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LẠI NHỮNG GÌ ĐÃ HỌC (TIẾT 1)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471613" y="1752600"/>
            <a:ext cx="6999287" cy="681038"/>
            <a:chOff x="1470819" y="1943100"/>
            <a:chExt cx="7000721" cy="681454"/>
          </a:xfrm>
        </p:grpSpPr>
        <p:grpSp>
          <p:nvGrpSpPr>
            <p:cNvPr id="16409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47"/>
                <a:ext cx="533509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12" name="TextBox 8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410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6353021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Đọc mỗi số sau (theo mẫu):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54100" t="25456" r="30605" b="54166"/>
          <a:stretch>
            <a:fillRect/>
          </a:stretch>
        </p:blipFill>
        <p:spPr bwMode="auto">
          <a:xfrm>
            <a:off x="2005013" y="2586038"/>
            <a:ext cx="108267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390775" y="2573338"/>
            <a:ext cx="1417638" cy="585787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96 821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335213" y="5360988"/>
            <a:ext cx="1457325" cy="584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95 031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390775" y="4017963"/>
            <a:ext cx="1457325" cy="584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95 070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70125" y="6778625"/>
            <a:ext cx="1457325" cy="584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92 643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60825" y="2454275"/>
            <a:ext cx="1012507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Chín mươi sáu nghìn tám trăm hai mươi mốt.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4106863" y="2716213"/>
            <a:ext cx="147637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48100" y="3035300"/>
            <a:ext cx="11072813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Số 96 821 gồm 9 chục nghìn 6 nghìn 8 trăm 2 chục 1 đơn vị.</a:t>
            </a:r>
          </a:p>
        </p:txBody>
      </p:sp>
      <p:sp>
        <p:nvSpPr>
          <p:cNvPr id="52" name="Flowchart: Connector 51"/>
          <p:cNvSpPr/>
          <p:nvPr/>
        </p:nvSpPr>
        <p:spPr>
          <a:xfrm>
            <a:off x="4133850" y="3249613"/>
            <a:ext cx="146050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060825" y="3821113"/>
            <a:ext cx="10171113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Chín mươi lăm nghìn không trăm bảy mươi.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060825" y="4445000"/>
            <a:ext cx="10860088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Số 95 070 gồm 9 chục nghìn 5 nghìn 0 trăm 7 chục 0 đơn vị.</a:t>
            </a:r>
          </a:p>
        </p:txBody>
      </p:sp>
      <p:sp>
        <p:nvSpPr>
          <p:cNvPr id="55" name="Flowchart: Connector 54"/>
          <p:cNvSpPr/>
          <p:nvPr/>
        </p:nvSpPr>
        <p:spPr>
          <a:xfrm>
            <a:off x="4162425" y="4071938"/>
            <a:ext cx="146050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4191000" y="4618038"/>
            <a:ext cx="147638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4168775" y="5411788"/>
            <a:ext cx="147638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4160838" y="6032500"/>
            <a:ext cx="147637" cy="16986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4138613" y="6943725"/>
            <a:ext cx="147637" cy="1682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4140200" y="7623175"/>
            <a:ext cx="147638" cy="16986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051300" y="5167313"/>
            <a:ext cx="1008697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Chín mươi lăm nghìn không trăm ba mươi mốt.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051300" y="6761163"/>
            <a:ext cx="10171113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Chín mươi hai nghìn sáu trăm bốn mươi ba.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994150" y="5840413"/>
            <a:ext cx="10917238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Số 95 031 gồm 9 chục nghìn 5 nghìn 0 trăm 3 chục 1 đơn vị.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994150" y="7383463"/>
            <a:ext cx="10917238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Số 92 643 gồm 9 chục nghìn 2 nghìn 6 trăm 4 chục 3 đơn vị.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1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7421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7423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4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LẠI NHỮNG GÌ ĐÃ HỌC (TIẾT 1)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16063" y="1876425"/>
            <a:ext cx="126809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Trong các câu ở câu a, số nào bé nhất, số nào lớn nhất?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76550" y="2895600"/>
            <a:ext cx="1757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 92 643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flipH="1">
            <a:off x="4633913" y="2895600"/>
            <a:ext cx="814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  &lt;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33513" y="2895600"/>
            <a:ext cx="1398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Ta có: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448300" y="2951163"/>
            <a:ext cx="1547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95 031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047038" y="2951163"/>
            <a:ext cx="168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95 070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113588" y="28956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&lt;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729788" y="2944813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&lt;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421938" y="2895600"/>
            <a:ext cx="1681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96 821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16063" y="4113213"/>
            <a:ext cx="130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Vậy trong các số ở câu a, số 92 643 bé nhất, số 96 821 lớn nhất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3513" t="55206" r="17854" b="33333"/>
          <a:stretch>
            <a:fillRect/>
          </a:stretch>
        </p:blipFill>
        <p:spPr bwMode="auto">
          <a:xfrm>
            <a:off x="1479550" y="3052763"/>
            <a:ext cx="12107863" cy="3544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6663" y="2343150"/>
            <a:ext cx="9429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58963" y="2351088"/>
            <a:ext cx="647700" cy="681037"/>
            <a:chOff x="1737519" y="1943100"/>
            <a:chExt cx="533400" cy="646331"/>
          </a:xfrm>
        </p:grpSpPr>
        <p:sp>
          <p:nvSpPr>
            <p:cNvPr id="9" name="Oval 8"/>
            <p:cNvSpPr/>
            <p:nvPr/>
          </p:nvSpPr>
          <p:spPr>
            <a:xfrm>
              <a:off x="1737519" y="2019936"/>
              <a:ext cx="533400" cy="53333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8461" name="TextBox 9"/>
            <p:cNvSpPr txBox="1">
              <a:spLocks noChangeArrowheads="1"/>
            </p:cNvSpPr>
            <p:nvPr/>
          </p:nvSpPr>
          <p:spPr bwMode="auto">
            <a:xfrm>
              <a:off x="1804609" y="1943100"/>
              <a:ext cx="3408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894013" y="3730625"/>
            <a:ext cx="1828800" cy="1035050"/>
            <a:chOff x="271321" y="3609591"/>
            <a:chExt cx="935518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271321" y="3609591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9" name="TextBox 12"/>
            <p:cNvSpPr txBox="1">
              <a:spLocks noChangeArrowheads="1"/>
            </p:cNvSpPr>
            <p:nvPr/>
          </p:nvSpPr>
          <p:spPr bwMode="auto">
            <a:xfrm>
              <a:off x="304098" y="3765605"/>
              <a:ext cx="746375" cy="57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87 526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135688" y="3714750"/>
            <a:ext cx="1760537" cy="1066800"/>
            <a:chOff x="219324" y="3657600"/>
            <a:chExt cx="935518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7" name="TextBox 15"/>
            <p:cNvSpPr txBox="1">
              <a:spLocks noChangeArrowheads="1"/>
            </p:cNvSpPr>
            <p:nvPr/>
          </p:nvSpPr>
          <p:spPr bwMode="auto">
            <a:xfrm>
              <a:off x="304098" y="3765605"/>
              <a:ext cx="7751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87 528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1160125" y="5530850"/>
            <a:ext cx="1760538" cy="1066800"/>
            <a:chOff x="219324" y="3657600"/>
            <a:chExt cx="935518" cy="914400"/>
          </a:xfrm>
        </p:grpSpPr>
        <p:sp>
          <p:nvSpPr>
            <p:cNvPr id="21" name="Rounded Rectangle 2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5" name="TextBox 21"/>
            <p:cNvSpPr txBox="1">
              <a:spLocks noChangeArrowheads="1"/>
            </p:cNvSpPr>
            <p:nvPr/>
          </p:nvSpPr>
          <p:spPr bwMode="auto">
            <a:xfrm>
              <a:off x="304098" y="3765605"/>
              <a:ext cx="7751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23 485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931150" y="5503863"/>
            <a:ext cx="1741488" cy="1003300"/>
            <a:chOff x="196604" y="3700987"/>
            <a:chExt cx="935518" cy="914400"/>
          </a:xfrm>
        </p:grpSpPr>
        <p:sp>
          <p:nvSpPr>
            <p:cNvPr id="24" name="Rounded Rectangle 23"/>
            <p:cNvSpPr/>
            <p:nvPr/>
          </p:nvSpPr>
          <p:spPr>
            <a:xfrm>
              <a:off x="196604" y="3700987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3" name="TextBox 24"/>
            <p:cNvSpPr txBox="1">
              <a:spLocks noChangeArrowheads="1"/>
            </p:cNvSpPr>
            <p:nvPr/>
          </p:nvSpPr>
          <p:spPr bwMode="auto">
            <a:xfrm>
              <a:off x="304098" y="3765606"/>
              <a:ext cx="7751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23 475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135688" y="5505450"/>
            <a:ext cx="1760537" cy="1066800"/>
            <a:chOff x="128269" y="3378714"/>
            <a:chExt cx="935518" cy="914400"/>
          </a:xfrm>
        </p:grpSpPr>
        <p:sp>
          <p:nvSpPr>
            <p:cNvPr id="27" name="Rounded Rectangle 26"/>
            <p:cNvSpPr/>
            <p:nvPr/>
          </p:nvSpPr>
          <p:spPr>
            <a:xfrm>
              <a:off x="128269" y="3378714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1" name="TextBox 27"/>
            <p:cNvSpPr txBox="1">
              <a:spLocks noChangeArrowheads="1"/>
            </p:cNvSpPr>
            <p:nvPr/>
          </p:nvSpPr>
          <p:spPr bwMode="auto">
            <a:xfrm>
              <a:off x="195643" y="3434566"/>
              <a:ext cx="8411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23 470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1017250" y="3754438"/>
            <a:ext cx="1760538" cy="1066800"/>
            <a:chOff x="219324" y="3657600"/>
            <a:chExt cx="935518" cy="914400"/>
          </a:xfrm>
        </p:grpSpPr>
        <p:sp>
          <p:nvSpPr>
            <p:cNvPr id="30" name="Rounded Rectangle 2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49" name="TextBox 30"/>
            <p:cNvSpPr txBox="1">
              <a:spLocks noChangeArrowheads="1"/>
            </p:cNvSpPr>
            <p:nvPr/>
          </p:nvSpPr>
          <p:spPr bwMode="auto">
            <a:xfrm>
              <a:off x="304098" y="3765605"/>
              <a:ext cx="7751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87 531</a:t>
              </a:r>
            </a:p>
          </p:txBody>
        </p:sp>
      </p:grpSp>
      <p:grpSp>
        <p:nvGrpSpPr>
          <p:cNvPr id="18442" name="Group 3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44" name="Group 3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46" name="TextBox 3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7" name="TextBox 3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NHỮNG GÌ ĐÃ HỌC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947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947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3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NHỮNG GÌ ĐÃ HỌC</a:t>
            </a:r>
          </a:p>
        </p:txBody>
      </p:sp>
      <p:grpSp>
        <p:nvGrpSpPr>
          <p:cNvPr id="19459" name="Group 11"/>
          <p:cNvGrpSpPr>
            <a:grpSpLocks/>
          </p:cNvGrpSpPr>
          <p:nvPr/>
        </p:nvGrpSpPr>
        <p:grpSpPr bwMode="auto">
          <a:xfrm>
            <a:off x="1479550" y="1573213"/>
            <a:ext cx="12106275" cy="717550"/>
            <a:chOff x="1470819" y="1906369"/>
            <a:chExt cx="12106286" cy="718185"/>
          </a:xfrm>
        </p:grpSpPr>
        <p:grpSp>
          <p:nvGrpSpPr>
            <p:cNvPr id="19466" name="Group 9"/>
            <p:cNvGrpSpPr>
              <a:grpSpLocks/>
            </p:cNvGrpSpPr>
            <p:nvPr/>
          </p:nvGrpSpPr>
          <p:grpSpPr bwMode="auto">
            <a:xfrm>
              <a:off x="1470819" y="1906369"/>
              <a:ext cx="533400" cy="646331"/>
              <a:chOff x="1737519" y="19063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181"/>
                <a:ext cx="533400" cy="53387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9469" name="TextBox 8"/>
              <p:cNvSpPr txBox="1">
                <a:spLocks noChangeArrowheads="1"/>
              </p:cNvSpPr>
              <p:nvPr/>
            </p:nvSpPr>
            <p:spPr bwMode="auto">
              <a:xfrm>
                <a:off x="1852003" y="1906369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9467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11458586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tròn giá bán mỗi quyền sách sau đến hàng nghìn:</a:t>
              </a:r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127250" y="4754563"/>
            <a:ext cx="1196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Calibri" pitchFamily="34" charset="0"/>
              </a:rPr>
              <a:t>-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Giá bán của quyển “Truyện cổ tích Việt Nam” làm tròn đến hàng nghìn là: 54 000 đồng.</a:t>
            </a:r>
          </a:p>
        </p:txBody>
      </p:sp>
      <p:pic>
        <p:nvPicPr>
          <p:cNvPr id="19461" name="Picture 12"/>
          <p:cNvPicPr>
            <a:picLocks noChangeAspect="1"/>
          </p:cNvPicPr>
          <p:nvPr/>
        </p:nvPicPr>
        <p:blipFill>
          <a:blip r:embed="rId2"/>
          <a:srcRect l="57028" t="69821" r="36530" b="12500"/>
          <a:stretch>
            <a:fillRect/>
          </a:stretch>
        </p:blipFill>
        <p:spPr bwMode="auto">
          <a:xfrm>
            <a:off x="1860550" y="2219325"/>
            <a:ext cx="277336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8"/>
          <p:cNvPicPr>
            <a:picLocks noChangeAspect="1"/>
          </p:cNvPicPr>
          <p:nvPr/>
        </p:nvPicPr>
        <p:blipFill>
          <a:blip r:embed="rId2"/>
          <a:srcRect l="65341" t="70467" r="27046" b="12868"/>
          <a:stretch>
            <a:fillRect/>
          </a:stretch>
        </p:blipFill>
        <p:spPr bwMode="auto">
          <a:xfrm>
            <a:off x="5761038" y="2219325"/>
            <a:ext cx="31400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9"/>
          <p:cNvPicPr>
            <a:picLocks noChangeAspect="1"/>
          </p:cNvPicPr>
          <p:nvPr/>
        </p:nvPicPr>
        <p:blipFill>
          <a:blip r:embed="rId2"/>
          <a:srcRect l="74963" t="70549" r="18375" b="12500"/>
          <a:stretch>
            <a:fillRect/>
          </a:stretch>
        </p:blipFill>
        <p:spPr bwMode="auto">
          <a:xfrm>
            <a:off x="10272713" y="2219325"/>
            <a:ext cx="2971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71688" y="6000750"/>
            <a:ext cx="1196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Calibri" pitchFamily="34" charset="0"/>
              </a:rPr>
              <a:t>-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Giá bán của quyển “Dế mèn phiêu lưu ký” làm tròn đến hàng nghìn là: 48 000 đồng.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85975" y="7151688"/>
            <a:ext cx="119300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Calibri" pitchFamily="34" charset="0"/>
              </a:rPr>
              <a:t>-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Giá bán của quyển “Góc sân và khoảng trời” làm tròn đến hàng nghìn là: 26 000 đồng.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204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052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052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26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20506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20507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20508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20509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20510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20511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20512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20513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20514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20515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20516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20517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0518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0519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0520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20521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20522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402</Words>
  <Application>Microsoft Office PowerPoint</Application>
  <PresentationFormat>Custom</PresentationFormat>
  <Paragraphs>84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179</cp:revision>
  <dcterms:created xsi:type="dcterms:W3CDTF">2022-07-10T01:37:20Z</dcterms:created>
  <dcterms:modified xsi:type="dcterms:W3CDTF">2023-02-19T04:01:59Z</dcterms:modified>
</cp:coreProperties>
</file>