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427" r:id="rId2"/>
    <p:sldId id="432" r:id="rId3"/>
    <p:sldId id="442" r:id="rId4"/>
    <p:sldId id="441" r:id="rId5"/>
    <p:sldId id="443" r:id="rId6"/>
    <p:sldId id="431" r:id="rId7"/>
  </p:sldIdLst>
  <p:sldSz cx="16276638" cy="9144000"/>
  <p:notesSz cx="6858000" cy="9144000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717550" indent="-2603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1436688" indent="-5222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2154238" indent="-78263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2873375" indent="-10445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EBBD"/>
    <a:srgbClr val="FCE094"/>
    <a:srgbClr val="DDEDD8"/>
    <a:srgbClr val="E86B0F"/>
    <a:srgbClr val="FF0066"/>
    <a:srgbClr val="0000CC"/>
    <a:srgbClr val="0000FF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6" autoAdjust="0"/>
    <p:restoredTop sz="99274" autoAdjust="0"/>
  </p:normalViewPr>
  <p:slideViewPr>
    <p:cSldViewPr>
      <p:cViewPr varScale="1">
        <p:scale>
          <a:sx n="59" d="100"/>
          <a:sy n="59" d="100"/>
        </p:scale>
        <p:origin x="706" y="8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BB5049C3-DA1D-4F21-B72C-720BDBF559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95A23-4E86-47D2-974B-80A0C58918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333B19-5DE7-4A57-AFF3-3B11A11628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3A351-5FC3-488E-B629-1E4367C3CE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66518-CBBF-46D9-A456-9D3E9E85FD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087B1-A2CE-41F2-8FC7-7D3ED91EBF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BD49D-8C58-4C8D-A4FB-3075BECD58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9A659-2775-4633-A97F-73789AC67C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5C46-8FEE-439B-B699-9F0B22DB47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A6CB3-EB7B-44F8-A25D-42CE0AAC97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9CE1B-F851-4E59-AC03-818705E1B9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B7ABFF-30C7-47F4-AD02-B316213972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4388" y="366713"/>
            <a:ext cx="14647862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4388" y="2133600"/>
            <a:ext cx="14647862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4388" y="8326438"/>
            <a:ext cx="37973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013" y="8326438"/>
            <a:ext cx="5154612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50" y="8326438"/>
            <a:ext cx="37973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>
                <a:cs typeface="+mn-cs"/>
              </a:defRPr>
            </a:lvl1pPr>
          </a:lstStyle>
          <a:p>
            <a:pPr>
              <a:defRPr/>
            </a:pPr>
            <a:fld id="{4BFE6150-2DB3-452A-A328-AFCD4EF64A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1508919" y="2856865"/>
            <a:ext cx="11049000" cy="1730375"/>
          </a:xfrm>
          <a:prstGeom prst="rect">
            <a:avLst/>
          </a:prstGeom>
          <a:noFill/>
          <a:ln>
            <a:noFill/>
          </a:ln>
          <a:effectLst/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 Tự nhiên và Xã hội lớp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16: CƠ QUAN TUẦN HOÀN (T2)</a:t>
            </a:r>
            <a:endParaRPr lang="en-US" sz="54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2" name="Text Box 18"/>
          <p:cNvSpPr txBox="1">
            <a:spLocks noChangeArrowheads="1"/>
          </p:cNvSpPr>
          <p:nvPr/>
        </p:nvSpPr>
        <p:spPr bwMode="auto">
          <a:xfrm>
            <a:off x="4084638" y="8107363"/>
            <a:ext cx="710088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3689" tIns="71844" rIns="143689" bIns="71844">
            <a:spAutoFit/>
          </a:bodyPr>
          <a:lstStyle/>
          <a:p>
            <a:r>
              <a:rPr lang="en-US" altLang="en-US" sz="2800" b="1" i="1">
                <a:solidFill>
                  <a:srgbClr val="0000CC"/>
                </a:solidFill>
                <a:latin typeface="Times New Roman" pitchFamily="18" charset="0"/>
              </a:rPr>
              <a:t>Giáo viên:……………………………………</a:t>
            </a:r>
          </a:p>
          <a:p>
            <a:r>
              <a:rPr lang="en-US" altLang="en-US" sz="2800" b="1" i="1">
                <a:solidFill>
                  <a:srgbClr val="0000CC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14343" name="Picture 22" descr="bd21315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9538" y="6480175"/>
            <a:ext cx="5616575" cy="20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1737519" y="427838"/>
            <a:ext cx="12145962" cy="1992312"/>
          </a:xfrm>
          <a:prstGeom prst="rect">
            <a:avLst/>
          </a:prstGeom>
          <a:noFill/>
          <a:ln>
            <a:noFill/>
          </a:ln>
          <a:effectLst/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VỀ DỰ GIỜ THĂM LỚP</a:t>
            </a:r>
          </a:p>
        </p:txBody>
      </p:sp>
      <p:pic>
        <p:nvPicPr>
          <p:cNvPr id="14345" name="Picture 7" descr="BƯỚM 58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9961410">
            <a:off x="13947775" y="388938"/>
            <a:ext cx="1196975" cy="156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6" name="Picture 8" descr="animal-14[1]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417220" flipH="1">
            <a:off x="2328863" y="6921500"/>
            <a:ext cx="1111250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9"/>
          <p:cNvSpPr>
            <a:spLocks noChangeArrowheads="1"/>
          </p:cNvSpPr>
          <p:nvPr/>
        </p:nvSpPr>
        <p:spPr bwMode="auto">
          <a:xfrm>
            <a:off x="1737519" y="476406"/>
            <a:ext cx="11734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4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nl-NL" sz="4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 hiểu đường đi của máu trong sơ đồ </a:t>
            </a:r>
            <a:r>
              <a:rPr lang="en-US" sz="4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823119" y="1570831"/>
            <a:ext cx="14782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/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máu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     </a:t>
            </a:r>
          </a:p>
        </p:txBody>
      </p:sp>
      <p:sp>
        <p:nvSpPr>
          <p:cNvPr id="15366" name="TextBox 11"/>
          <p:cNvSpPr txBox="1">
            <a:spLocks noChangeArrowheads="1"/>
          </p:cNvSpPr>
          <p:nvPr/>
        </p:nvSpPr>
        <p:spPr bwMode="auto">
          <a:xfrm>
            <a:off x="-1588" y="5008563"/>
            <a:ext cx="4049713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SƠ ĐỒ CƠ QUAN TUẦN HOÀN</a:t>
            </a:r>
          </a:p>
        </p:txBody>
      </p:sp>
      <p:pic>
        <p:nvPicPr>
          <p:cNvPr id="15367" name="Picture 3"/>
          <p:cNvPicPr>
            <a:picLocks noChangeAspect="1"/>
          </p:cNvPicPr>
          <p:nvPr/>
        </p:nvPicPr>
        <p:blipFill>
          <a:blip r:embed="rId3"/>
          <a:srcRect l="9946" t="13092" r="3960" b="5234"/>
          <a:stretch>
            <a:fillRect/>
          </a:stretch>
        </p:blipFill>
        <p:spPr bwMode="auto">
          <a:xfrm>
            <a:off x="3689349" y="2819400"/>
            <a:ext cx="7192169" cy="623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5368" name="Group 36"/>
          <p:cNvGrpSpPr>
            <a:grpSpLocks/>
          </p:cNvGrpSpPr>
          <p:nvPr/>
        </p:nvGrpSpPr>
        <p:grpSpPr bwMode="auto">
          <a:xfrm>
            <a:off x="3871913" y="3048000"/>
            <a:ext cx="6638925" cy="5892800"/>
            <a:chOff x="3838399" y="3246417"/>
            <a:chExt cx="6639577" cy="5689304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5033903" y="4496063"/>
              <a:ext cx="66364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5852319" y="3246417"/>
              <a:ext cx="2209800" cy="369332"/>
            </a:xfrm>
            <a:prstGeom prst="rect">
              <a:avLst/>
            </a:prstGeom>
            <a:solidFill>
              <a:srgbClr val="FCE094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>
                  <a:solidFill>
                    <a:schemeClr val="tx1"/>
                  </a:solidFill>
                </a:rPr>
                <a:t>Mao mạch phổi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4987862" y="6147438"/>
              <a:ext cx="66364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3838399" y="3924739"/>
              <a:ext cx="1531619" cy="923330"/>
            </a:xfrm>
            <a:prstGeom prst="rect">
              <a:avLst/>
            </a:prstGeom>
            <a:solidFill>
              <a:srgbClr val="FCE094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>
                  <a:solidFill>
                    <a:schemeClr val="tx1"/>
                  </a:solidFill>
                </a:rPr>
                <a:t>Động mạch đưa máu từ tim đến phổi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854719" y="5450800"/>
              <a:ext cx="1531619" cy="1477328"/>
            </a:xfrm>
            <a:prstGeom prst="rect">
              <a:avLst/>
            </a:prstGeom>
            <a:solidFill>
              <a:srgbClr val="FCE094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>
                  <a:solidFill>
                    <a:schemeClr val="tx1"/>
                  </a:solidFill>
                </a:rPr>
                <a:t>Tĩnh mạch đưa máu từ các cơ quan của cơ thể về tim</a:t>
              </a:r>
            </a:p>
          </p:txBody>
        </p:sp>
        <p:cxnSp>
          <p:nvCxnSpPr>
            <p:cNvPr id="34" name="Straight Connector 33"/>
            <p:cNvCxnSpPr/>
            <p:nvPr/>
          </p:nvCxnSpPr>
          <p:spPr>
            <a:xfrm>
              <a:off x="7542400" y="6115681"/>
              <a:ext cx="142254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8129832" y="4477008"/>
              <a:ext cx="142254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8900319" y="3976941"/>
              <a:ext cx="1531619" cy="923330"/>
            </a:xfrm>
            <a:prstGeom prst="rect">
              <a:avLst/>
            </a:prstGeom>
            <a:solidFill>
              <a:srgbClr val="FCE094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dirty="0" err="1">
                  <a:solidFill>
                    <a:schemeClr val="tx1"/>
                  </a:solidFill>
                </a:rPr>
                <a:t>Tĩnh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dirty="0" err="1">
                  <a:solidFill>
                    <a:schemeClr val="tx1"/>
                  </a:solidFill>
                </a:rPr>
                <a:t>mạch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dirty="0" err="1">
                  <a:solidFill>
                    <a:schemeClr val="tx1"/>
                  </a:solidFill>
                </a:rPr>
                <a:t>đưa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dirty="0" err="1">
                  <a:solidFill>
                    <a:schemeClr val="tx1"/>
                  </a:solidFill>
                </a:rPr>
                <a:t>máu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dirty="0" err="1">
                  <a:solidFill>
                    <a:schemeClr val="tx1"/>
                  </a:solidFill>
                </a:rPr>
                <a:t>từ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dirty="0" err="1">
                  <a:solidFill>
                    <a:schemeClr val="tx1"/>
                  </a:solidFill>
                </a:rPr>
                <a:t>phổi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dirty="0" err="1">
                  <a:solidFill>
                    <a:schemeClr val="tx1"/>
                  </a:solidFill>
                </a:rPr>
                <a:t>về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dirty="0" err="1">
                  <a:solidFill>
                    <a:schemeClr val="tx1"/>
                  </a:solidFill>
                </a:rPr>
                <a:t>tim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946357" y="5685830"/>
              <a:ext cx="1531619" cy="923330"/>
            </a:xfrm>
            <a:prstGeom prst="rect">
              <a:avLst/>
            </a:prstGeom>
            <a:solidFill>
              <a:srgbClr val="FCE094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>
                  <a:solidFill>
                    <a:schemeClr val="tx1"/>
                  </a:solidFill>
                </a:rPr>
                <a:t>Tim co bóp đưa máu đi khắp cơ thể</a:t>
              </a:r>
            </a:p>
          </p:txBody>
        </p:sp>
        <p:cxnSp>
          <p:nvCxnSpPr>
            <p:cNvPr id="33" name="Straight Connector 32"/>
            <p:cNvCxnSpPr/>
            <p:nvPr/>
          </p:nvCxnSpPr>
          <p:spPr>
            <a:xfrm>
              <a:off x="8509283" y="7435193"/>
              <a:ext cx="66364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8946357" y="6745308"/>
              <a:ext cx="1531619" cy="1477328"/>
            </a:xfrm>
            <a:prstGeom prst="rect">
              <a:avLst/>
            </a:prstGeom>
            <a:solidFill>
              <a:srgbClr val="FCE094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>
                  <a:solidFill>
                    <a:schemeClr val="tx1"/>
                  </a:solidFill>
                </a:rPr>
                <a:t>Động mạch đưa máu từ tim đến các cơ quan của cơ thể.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623719" y="8534400"/>
              <a:ext cx="3012841" cy="401321"/>
            </a:xfrm>
            <a:prstGeom prst="rect">
              <a:avLst/>
            </a:prstGeom>
            <a:solidFill>
              <a:srgbClr val="FCE094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>
                  <a:solidFill>
                    <a:schemeClr val="tx1"/>
                  </a:solidFill>
                </a:rPr>
                <a:t>Mao mạch ở các cơ quan</a:t>
              </a:r>
            </a:p>
          </p:txBody>
        </p:sp>
      </p:grp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Top Corners Rounded 4"/>
          <p:cNvSpPr/>
          <p:nvPr/>
        </p:nvSpPr>
        <p:spPr>
          <a:xfrm>
            <a:off x="1845753" y="3810000"/>
            <a:ext cx="13531565" cy="4648200"/>
          </a:xfrm>
          <a:prstGeom prst="round2SameRect">
            <a:avLst>
              <a:gd name="adj1" fmla="val 39721"/>
              <a:gd name="adj2" fmla="val 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6388" name="Rectangle 9"/>
          <p:cNvSpPr>
            <a:spLocks noChangeArrowheads="1"/>
          </p:cNvSpPr>
          <p:nvPr/>
        </p:nvSpPr>
        <p:spPr bwMode="auto">
          <a:xfrm>
            <a:off x="1714569" y="551310"/>
            <a:ext cx="119863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5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5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5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5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5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5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5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5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5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1098921" y="1562600"/>
            <a:ext cx="12754398" cy="1671138"/>
            <a:chOff x="998771" y="1593232"/>
            <a:chExt cx="12752371" cy="1669214"/>
          </a:xfrm>
        </p:grpSpPr>
        <p:sp>
          <p:nvSpPr>
            <p:cNvPr id="16392" name="TextBox 1"/>
            <p:cNvSpPr txBox="1">
              <a:spLocks noChangeArrowheads="1"/>
            </p:cNvSpPr>
            <p:nvPr/>
          </p:nvSpPr>
          <p:spPr bwMode="auto">
            <a:xfrm>
              <a:off x="998771" y="1593232"/>
              <a:ext cx="12752371" cy="922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 eaLnBrk="0" hangingPunct="0"/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sz="54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Cơ</a:t>
              </a:r>
              <a:r>
                <a:rPr lang="en-US" sz="5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quan</a:t>
              </a:r>
              <a:r>
                <a:rPr lang="en-US" sz="5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tuần</a:t>
              </a:r>
              <a:r>
                <a:rPr lang="en-US" sz="5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hoàn</a:t>
              </a:r>
              <a:r>
                <a:rPr lang="en-US" sz="5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5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chức</a:t>
              </a:r>
              <a:r>
                <a:rPr lang="en-US" sz="5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năng</a:t>
              </a:r>
              <a:r>
                <a:rPr lang="en-US" sz="5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gì</a:t>
              </a:r>
              <a:r>
                <a:rPr lang="en-US" sz="5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  <a:endPara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6393" name="Picture 8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401136" y="2323728"/>
              <a:ext cx="877762" cy="9387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9" name="Group 18"/>
          <p:cNvGrpSpPr/>
          <p:nvPr/>
        </p:nvGrpSpPr>
        <p:grpSpPr>
          <a:xfrm>
            <a:off x="1098921" y="3884665"/>
            <a:ext cx="13331963" cy="4427687"/>
            <a:chOff x="1570549" y="3763346"/>
            <a:chExt cx="13331963" cy="4427687"/>
          </a:xfrm>
          <a:noFill/>
        </p:grpSpPr>
        <p:sp>
          <p:nvSpPr>
            <p:cNvPr id="3" name="TextBox 2"/>
            <p:cNvSpPr txBox="1"/>
            <p:nvPr/>
          </p:nvSpPr>
          <p:spPr>
            <a:xfrm>
              <a:off x="2714059" y="3763346"/>
              <a:ext cx="12188453" cy="4427687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algn="just" eaLnBrk="0" hangingPunct="0">
                <a:lnSpc>
                  <a:spcPct val="120000"/>
                </a:lnSpc>
                <a:defRPr/>
              </a:pPr>
              <a:r>
                <a:rPr lang="en-US" sz="4000" b="1" i="1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</a:t>
              </a:r>
              <a:r>
                <a:rPr lang="en-US" sz="6000" b="1" i="1" dirty="0" err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Cơ</a:t>
              </a:r>
              <a:r>
                <a:rPr lang="en-US" sz="6000" b="1" i="1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6000" b="1" i="1" dirty="0" err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quan</a:t>
              </a:r>
              <a:r>
                <a:rPr lang="en-US" sz="6000" b="1" i="1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6000" b="1" i="1" dirty="0" err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tuần</a:t>
              </a:r>
              <a:r>
                <a:rPr lang="en-US" sz="6000" b="1" i="1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6000" b="1" i="1" dirty="0" err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hoàn</a:t>
              </a:r>
              <a:r>
                <a:rPr lang="en-US" sz="6000" b="1" i="1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6000" b="1" i="1" dirty="0" err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6000" b="1" i="1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6000" b="1" i="1" dirty="0" err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chức</a:t>
              </a:r>
              <a:r>
                <a:rPr lang="en-US" sz="6000" b="1" i="1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6000" b="1" i="1" dirty="0" err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năng</a:t>
              </a:r>
              <a:r>
                <a:rPr lang="en-US" sz="6000" b="1" i="1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lang="en-US" sz="6000" b="1" i="1" dirty="0" err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vận</a:t>
              </a:r>
              <a:r>
                <a:rPr lang="en-US" sz="6000" b="1" i="1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6000" b="1" i="1" dirty="0" err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chuyển</a:t>
              </a:r>
              <a:r>
                <a:rPr lang="en-US" sz="6000" b="1" i="1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6000" b="1" i="1" dirty="0" err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máu</a:t>
              </a:r>
              <a:r>
                <a:rPr lang="en-US" sz="6000" b="1" i="1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6000" b="1" i="1" dirty="0" err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từ</a:t>
              </a:r>
              <a:r>
                <a:rPr lang="en-US" sz="6000" b="1" i="1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6000" b="1" i="1" dirty="0" err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tim</a:t>
              </a:r>
              <a:r>
                <a:rPr lang="en-US" sz="6000" b="1" i="1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6000" b="1" i="1" dirty="0" err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đến</a:t>
              </a:r>
              <a:r>
                <a:rPr lang="en-US" sz="6000" b="1" i="1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6000" b="1" i="1" dirty="0" err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6000" b="1" i="1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6000" b="1" i="1" dirty="0" err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cơ</a:t>
              </a:r>
              <a:r>
                <a:rPr lang="en-US" sz="6000" b="1" i="1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6000" b="1" i="1" dirty="0" err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quan</a:t>
              </a:r>
              <a:r>
                <a:rPr lang="en-US" sz="6000" b="1" i="1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6000" b="1" i="1" dirty="0" err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6000" b="1" i="1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6000" b="1" i="1" dirty="0" err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cơ</a:t>
              </a:r>
              <a:r>
                <a:rPr lang="en-US" sz="6000" b="1" i="1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6000" b="1" i="1" dirty="0" err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thể</a:t>
              </a:r>
              <a:r>
                <a:rPr lang="en-US" sz="6000" b="1" i="1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; </a:t>
              </a:r>
              <a:r>
                <a:rPr lang="en-US" sz="6000" b="1" i="1" dirty="0" err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vận</a:t>
              </a:r>
              <a:r>
                <a:rPr lang="en-US" sz="6000" b="1" i="1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6000" b="1" i="1" dirty="0" err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chuyển</a:t>
              </a:r>
              <a:r>
                <a:rPr lang="en-US" sz="6000" b="1" i="1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6000" b="1" i="1" dirty="0" err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máu</a:t>
              </a:r>
              <a:r>
                <a:rPr lang="en-US" sz="6000" b="1" i="1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6000" b="1" i="1" dirty="0" err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từ</a:t>
              </a:r>
              <a:r>
                <a:rPr lang="en-US" sz="6000" b="1" i="1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6000" b="1" i="1" dirty="0" err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6000" b="1" i="1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6000" b="1" i="1" dirty="0" err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cơ</a:t>
              </a:r>
              <a:r>
                <a:rPr lang="en-US" sz="6000" b="1" i="1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6000" b="1" i="1" dirty="0" err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quan</a:t>
              </a:r>
              <a:r>
                <a:rPr lang="en-US" sz="6000" b="1" i="1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6000" b="1" i="1" dirty="0" err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6000" b="1" i="1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6000" b="1" i="1" dirty="0" err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cơ</a:t>
              </a:r>
              <a:r>
                <a:rPr lang="en-US" sz="6000" b="1" i="1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6000" b="1" i="1" dirty="0" err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thể</a:t>
              </a:r>
              <a:r>
                <a:rPr lang="en-US" sz="6000" b="1" i="1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6000" b="1" i="1" dirty="0" err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trở</a:t>
              </a:r>
              <a:r>
                <a:rPr lang="en-US" sz="6000" b="1" i="1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6000" b="1" i="1" dirty="0" err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về</a:t>
              </a:r>
              <a:r>
                <a:rPr lang="en-US" sz="6000" b="1" i="1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6000" b="1" i="1" dirty="0" err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tim.</a:t>
              </a:r>
              <a:endParaRPr lang="en-US" sz="4500" b="1" i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4"/>
            <a:srcRect l="-715" t="-3081" r="92138" b="47288"/>
            <a:stretch/>
          </p:blipFill>
          <p:spPr>
            <a:xfrm>
              <a:off x="1570549" y="3841081"/>
              <a:ext cx="1125461" cy="982327"/>
            </a:xfrm>
            <a:prstGeom prst="ellipse">
              <a:avLst/>
            </a:prstGeom>
            <a:grpFill/>
          </p:spPr>
        </p:pic>
      </p:grp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663701" y="457200"/>
            <a:ext cx="973613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5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5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5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5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5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5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5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máu</a:t>
            </a:r>
            <a:r>
              <a:rPr lang="en-US" sz="5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7413" name="Picture 1"/>
          <p:cNvPicPr>
            <a:picLocks noChangeAspect="1"/>
          </p:cNvPicPr>
          <p:nvPr/>
        </p:nvPicPr>
        <p:blipFill>
          <a:blip r:embed="rId3"/>
          <a:srcRect l="9946" t="13092" r="3960" b="5234"/>
          <a:stretch>
            <a:fillRect/>
          </a:stretch>
        </p:blipFill>
        <p:spPr bwMode="auto">
          <a:xfrm>
            <a:off x="1889919" y="1524000"/>
            <a:ext cx="11887200" cy="769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5"/>
          <p:cNvGrpSpPr>
            <a:grpSpLocks/>
          </p:cNvGrpSpPr>
          <p:nvPr/>
        </p:nvGrpSpPr>
        <p:grpSpPr bwMode="auto">
          <a:xfrm>
            <a:off x="5211763" y="103188"/>
            <a:ext cx="4919662" cy="995362"/>
            <a:chOff x="5063633" y="164812"/>
            <a:chExt cx="4836715" cy="994830"/>
          </a:xfrm>
        </p:grpSpPr>
        <p:grpSp>
          <p:nvGrpSpPr>
            <p:cNvPr id="18435" name="Group 26"/>
            <p:cNvGrpSpPr>
              <a:grpSpLocks/>
            </p:cNvGrpSpPr>
            <p:nvPr/>
          </p:nvGrpSpPr>
          <p:grpSpPr bwMode="auto">
            <a:xfrm>
              <a:off x="5063633" y="164812"/>
              <a:ext cx="4836715" cy="994830"/>
              <a:chOff x="5063633" y="164812"/>
              <a:chExt cx="4836715" cy="994830"/>
            </a:xfrm>
          </p:grpSpPr>
          <p:sp>
            <p:nvSpPr>
              <p:cNvPr id="18437" name="TextBox 28"/>
              <p:cNvSpPr txBox="1">
                <a:spLocks noChangeArrowheads="1"/>
              </p:cNvSpPr>
              <p:nvPr/>
            </p:nvSpPr>
            <p:spPr bwMode="auto">
              <a:xfrm>
                <a:off x="5063633" y="164812"/>
                <a:ext cx="181043" cy="5489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endParaRPr lang="en-US" sz="30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438" name="TextBox 29"/>
              <p:cNvSpPr txBox="1">
                <a:spLocks noChangeArrowheads="1"/>
              </p:cNvSpPr>
              <p:nvPr/>
            </p:nvSpPr>
            <p:spPr bwMode="auto">
              <a:xfrm>
                <a:off x="5993302" y="636422"/>
                <a:ext cx="3907046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TỰ NHIÊN VÀ XÃ HỘI</a:t>
                </a: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661" y="1135843"/>
              <a:ext cx="359593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Anh dep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7863" y="388938"/>
            <a:ext cx="14920912" cy="875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3643313" y="4114800"/>
            <a:ext cx="92202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10589</TotalTime>
  <Words>209</Words>
  <Application>Microsoft Office PowerPoint</Application>
  <PresentationFormat>Custom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Administrator</cp:lastModifiedBy>
  <cp:revision>1158</cp:revision>
  <dcterms:created xsi:type="dcterms:W3CDTF">2008-09-09T22:52:10Z</dcterms:created>
  <dcterms:modified xsi:type="dcterms:W3CDTF">2025-02-27T08:28:35Z</dcterms:modified>
</cp:coreProperties>
</file>