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27" r:id="rId2"/>
    <p:sldId id="432" r:id="rId3"/>
    <p:sldId id="441" r:id="rId4"/>
    <p:sldId id="442" r:id="rId5"/>
    <p:sldId id="443" r:id="rId6"/>
    <p:sldId id="444" r:id="rId7"/>
    <p:sldId id="445" r:id="rId8"/>
    <p:sldId id="431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717550" indent="-2603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436688" indent="-5222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2154238" indent="-7826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873375" indent="-10445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CC"/>
    <a:srgbClr val="DDEDD8"/>
    <a:srgbClr val="E86B0F"/>
    <a:srgbClr val="FF0066"/>
    <a:srgbClr val="FEEBBD"/>
    <a:srgbClr val="0000F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59" d="100"/>
          <a:sy n="59" d="100"/>
        </p:scale>
        <p:origin x="706" y="3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5938C613-DFDE-4417-B810-1D9EE0FB1B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6ECFC-D0E7-4DBE-8784-C71D3685EB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C4F6C-2119-48AE-B345-6388614D6D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D3E78-E698-4A4B-A33E-64D9AAED6D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91A47-1960-420A-B266-6248D36D3C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37360-440D-4CA3-A955-633AED2688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AC4D1-77F1-48ED-B944-DDC83B78E9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67DDE-20FA-4D9B-B4A3-EAD106C43E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0AA91-FEEB-47D3-AB90-E2166D87E8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0E10C-B7C2-41F9-9A7B-AD01657B97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68AC1-5F55-4B63-948F-E9FAE4EC2C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E5344-3262-41D9-B5DB-872593F850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4388" y="366713"/>
            <a:ext cx="1464786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4388" y="2133600"/>
            <a:ext cx="14647862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4388" y="8326438"/>
            <a:ext cx="3797300" cy="635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013" y="8326438"/>
            <a:ext cx="5154612" cy="635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50" y="8326438"/>
            <a:ext cx="3797300" cy="635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cs typeface="+mn-cs"/>
              </a:defRPr>
            </a:lvl1pPr>
          </a:lstStyle>
          <a:p>
            <a:pPr>
              <a:defRPr/>
            </a:pPr>
            <a:fld id="{3206358C-DFF3-40E4-A46B-E0495B554C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677512" y="3280451"/>
            <a:ext cx="11049000" cy="1730375"/>
          </a:xfrm>
          <a:prstGeom prst="rect">
            <a:avLst/>
          </a:prstGeom>
          <a:noFill/>
          <a:ln>
            <a:noFill/>
          </a:ln>
          <a:effectLst/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16: CƠ QUAN TUẦN HOÀN (T1)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2" name="Text Box 18"/>
          <p:cNvSpPr txBox="1">
            <a:spLocks noChangeArrowheads="1"/>
          </p:cNvSpPr>
          <p:nvPr/>
        </p:nvSpPr>
        <p:spPr bwMode="auto">
          <a:xfrm>
            <a:off x="4084638" y="8107363"/>
            <a:ext cx="71008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3689" tIns="71844" rIns="143689" bIns="71844">
            <a:spAutoFit/>
          </a:bodyPr>
          <a:lstStyle/>
          <a:p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viên:……………………………………</a:t>
            </a:r>
          </a:p>
          <a:p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14343" name="Picture 22" descr="bd21315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9538" y="6480175"/>
            <a:ext cx="561657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677512" y="789788"/>
            <a:ext cx="12145962" cy="1992312"/>
          </a:xfrm>
          <a:prstGeom prst="rect">
            <a:avLst/>
          </a:prstGeom>
          <a:noFill/>
          <a:ln>
            <a:noFill/>
          </a:ln>
          <a:effectLst/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VỀ DỰ GIỜ THĂM LỚP</a:t>
            </a:r>
          </a:p>
        </p:txBody>
      </p:sp>
      <p:pic>
        <p:nvPicPr>
          <p:cNvPr id="14345" name="Picture 7" descr="BƯỚM 5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961410">
            <a:off x="13947775" y="388938"/>
            <a:ext cx="1196975" cy="15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8" descr="animal-14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17220" flipH="1">
            <a:off x="2328863" y="6921500"/>
            <a:ext cx="111125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5"/>
          <p:cNvGrpSpPr>
            <a:grpSpLocks/>
          </p:cNvGrpSpPr>
          <p:nvPr/>
        </p:nvGrpSpPr>
        <p:grpSpPr bwMode="auto">
          <a:xfrm>
            <a:off x="5248935" y="-49301"/>
            <a:ext cx="4913580" cy="971550"/>
            <a:chOff x="5063633" y="164812"/>
            <a:chExt cx="4830736" cy="971031"/>
          </a:xfrm>
        </p:grpSpPr>
        <p:grpSp>
          <p:nvGrpSpPr>
            <p:cNvPr id="16398" name="Group 26"/>
            <p:cNvGrpSpPr>
              <a:grpSpLocks/>
            </p:cNvGrpSpPr>
            <p:nvPr/>
          </p:nvGrpSpPr>
          <p:grpSpPr bwMode="auto">
            <a:xfrm>
              <a:off x="5063633" y="164812"/>
              <a:ext cx="4830736" cy="694144"/>
              <a:chOff x="5063633" y="164812"/>
              <a:chExt cx="4830736" cy="694144"/>
            </a:xfrm>
          </p:grpSpPr>
          <p:sp>
            <p:nvSpPr>
              <p:cNvPr id="16400" name="TextBox 28"/>
              <p:cNvSpPr txBox="1">
                <a:spLocks noChangeArrowheads="1"/>
              </p:cNvSpPr>
              <p:nvPr/>
            </p:nvSpPr>
            <p:spPr bwMode="auto">
              <a:xfrm>
                <a:off x="5063633" y="164812"/>
                <a:ext cx="181043" cy="5489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401" name="TextBox 29"/>
              <p:cNvSpPr txBox="1">
                <a:spLocks noChangeArrowheads="1"/>
              </p:cNvSpPr>
              <p:nvPr/>
            </p:nvSpPr>
            <p:spPr bwMode="auto">
              <a:xfrm>
                <a:off x="5987323" y="335736"/>
                <a:ext cx="3907046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661" y="1135843"/>
              <a:ext cx="359593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94519" y="1782764"/>
            <a:ext cx="11430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4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4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4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4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4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1119" y="2600147"/>
            <a:ext cx="16001999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      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823619" y="1022246"/>
            <a:ext cx="6629400" cy="576262"/>
          </a:xfrm>
          <a:prstGeom prst="rect">
            <a:avLst/>
          </a:prstGeom>
          <a:noFill/>
          <a:ln>
            <a:noFill/>
          </a:ln>
          <a:effectLst/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16: CƠ QUAN TUẦN HOÀN (T1)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120775" y="5049838"/>
            <a:ext cx="404971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SƠ ĐỒ CƠ QUAN TUẦN HOÀN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991101" y="3513137"/>
            <a:ext cx="3895725" cy="5630863"/>
            <a:chOff x="6190858" y="3246417"/>
            <a:chExt cx="3894922" cy="5630197"/>
          </a:xfrm>
        </p:grpSpPr>
        <p:pic>
          <p:nvPicPr>
            <p:cNvPr id="16394" name="Picture 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190858" y="3246417"/>
              <a:ext cx="3894922" cy="5630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8443056" y="4552775"/>
              <a:ext cx="1066580" cy="4190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sz="20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Tim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638278" y="5230557"/>
              <a:ext cx="1385601" cy="5873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sz="20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 mạch máu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909766" y="7724225"/>
              <a:ext cx="2088719" cy="64444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sz="20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Máu chảy trong mạch máu</a:t>
              </a:r>
            </a:p>
          </p:txBody>
        </p:sp>
      </p:grp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9337675" y="3603625"/>
            <a:ext cx="672544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9374845" y="5432902"/>
            <a:ext cx="630727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Tim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2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61319" y="348456"/>
            <a:ext cx="1272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4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4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4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4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4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7413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1150" y="2516187"/>
            <a:ext cx="5876925" cy="48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 flipH="1">
            <a:off x="5588000" y="3630613"/>
            <a:ext cx="2862263" cy="1316037"/>
          </a:xfrm>
          <a:prstGeom prst="straightConnector1">
            <a:avLst/>
          </a:prstGeom>
          <a:ln w="1905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/>
          <p:cNvSpPr/>
          <p:nvPr/>
        </p:nvSpPr>
        <p:spPr>
          <a:xfrm>
            <a:off x="8421688" y="3224213"/>
            <a:ext cx="2601912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 MẠCH</a:t>
            </a:r>
          </a:p>
        </p:txBody>
      </p:sp>
      <p:sp>
        <p:nvSpPr>
          <p:cNvPr id="19" name="Rectangle: Rounded Corners 18"/>
          <p:cNvSpPr/>
          <p:nvPr/>
        </p:nvSpPr>
        <p:spPr>
          <a:xfrm>
            <a:off x="8450263" y="5262563"/>
            <a:ext cx="2655887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MAO MẠCH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5680075" y="6381750"/>
            <a:ext cx="2697163" cy="819150"/>
          </a:xfrm>
          <a:prstGeom prst="straightConnector1">
            <a:avLst/>
          </a:prstGeom>
          <a:ln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/>
          <p:cNvSpPr/>
          <p:nvPr/>
        </p:nvSpPr>
        <p:spPr>
          <a:xfrm>
            <a:off x="8401050" y="6791325"/>
            <a:ext cx="2697163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 MẠCH</a:t>
            </a:r>
          </a:p>
        </p:txBody>
      </p:sp>
      <p:cxnSp>
        <p:nvCxnSpPr>
          <p:cNvPr id="31" name="Straight Arrow Connector 30"/>
          <p:cNvCxnSpPr>
            <a:cxnSpLocks/>
          </p:cNvCxnSpPr>
          <p:nvPr/>
        </p:nvCxnSpPr>
        <p:spPr>
          <a:xfrm flipH="1" flipV="1">
            <a:off x="5624513" y="5680075"/>
            <a:ext cx="2752725" cy="49213"/>
          </a:xfrm>
          <a:prstGeom prst="straightConnector1">
            <a:avLst/>
          </a:prstGeom>
          <a:ln w="127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9" name="Group 1028"/>
          <p:cNvGrpSpPr/>
          <p:nvPr/>
        </p:nvGrpSpPr>
        <p:grpSpPr>
          <a:xfrm>
            <a:off x="2173653" y="7981638"/>
            <a:ext cx="11929332" cy="1446550"/>
            <a:chOff x="1619187" y="7920567"/>
            <a:chExt cx="12858882" cy="1446550"/>
          </a:xfrm>
          <a:solidFill>
            <a:srgbClr val="FEEBBD"/>
          </a:solidFill>
        </p:grpSpPr>
        <p:pic>
          <p:nvPicPr>
            <p:cNvPr id="1025" name="Picture 1024"/>
            <p:cNvPicPr>
              <a:picLocks noChangeAspect="1"/>
            </p:cNvPicPr>
            <p:nvPr/>
          </p:nvPicPr>
          <p:blipFill rotWithShape="1">
            <a:blip r:embed="rId4"/>
            <a:srcRect l="-715" t="-3081" r="92138" b="47288"/>
            <a:stretch/>
          </p:blipFill>
          <p:spPr>
            <a:xfrm>
              <a:off x="1619187" y="7920567"/>
              <a:ext cx="1213159" cy="982327"/>
            </a:xfrm>
            <a:prstGeom prst="ellipse">
              <a:avLst/>
            </a:prstGeom>
            <a:grpFill/>
          </p:spPr>
        </p:pic>
        <p:sp>
          <p:nvSpPr>
            <p:cNvPr id="1028" name="Rectangle 1027"/>
            <p:cNvSpPr/>
            <p:nvPr/>
          </p:nvSpPr>
          <p:spPr>
            <a:xfrm>
              <a:off x="2809326" y="7920567"/>
              <a:ext cx="11668743" cy="1446550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just" eaLnBrk="0" hangingPunct="0">
                <a:defRPr/>
              </a:pPr>
              <a:r>
                <a:rPr lang="en-US" sz="4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Cơ</a:t>
              </a:r>
              <a:r>
                <a:rPr lang="en-US" sz="4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4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tuần</a:t>
              </a:r>
              <a:r>
                <a:rPr lang="en-US" sz="4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hoàn</a:t>
              </a:r>
              <a:r>
                <a:rPr lang="en-US" sz="4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4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4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hệ</a:t>
              </a:r>
              <a:r>
                <a:rPr lang="en-US" sz="4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thông</a:t>
              </a:r>
              <a:r>
                <a:rPr lang="en-US" sz="4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khép</a:t>
              </a:r>
              <a:r>
                <a:rPr lang="en-US" sz="4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kín</a:t>
              </a:r>
              <a:r>
                <a:rPr lang="en-US" sz="4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, bao </a:t>
              </a:r>
              <a:r>
                <a:rPr lang="en-US" sz="4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4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4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tim</a:t>
              </a:r>
              <a:r>
                <a:rPr lang="en-US" sz="4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4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4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mạch</a:t>
              </a:r>
              <a:r>
                <a:rPr lang="en-US" sz="4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máu</a:t>
              </a:r>
              <a:r>
                <a:rPr lang="en-US" sz="4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  <p:bldP spid="19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9"/>
          <p:cNvSpPr>
            <a:spLocks noChangeArrowheads="1"/>
          </p:cNvSpPr>
          <p:nvPr/>
        </p:nvSpPr>
        <p:spPr bwMode="auto">
          <a:xfrm>
            <a:off x="1589247" y="271702"/>
            <a:ext cx="1160934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5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5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5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5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5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5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5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5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l="19215" t="45691" r="6226" b="10495"/>
          <a:stretch>
            <a:fillRect/>
          </a:stretch>
        </p:blipFill>
        <p:spPr bwMode="auto">
          <a:xfrm>
            <a:off x="4227513" y="5372100"/>
            <a:ext cx="7391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Rectangle 3"/>
          <p:cNvSpPr>
            <a:spLocks noChangeArrowheads="1"/>
          </p:cNvSpPr>
          <p:nvPr/>
        </p:nvSpPr>
        <p:spPr bwMode="auto">
          <a:xfrm>
            <a:off x="1987380" y="1154843"/>
            <a:ext cx="108130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63947" y="2078173"/>
            <a:ext cx="15348743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ngực</a:t>
            </a:r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1), </a:t>
            </a:r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đập</a:t>
            </a:r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42185" y="3672546"/>
            <a:ext cx="1550114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2). </a:t>
            </a:r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đập</a:t>
            </a:r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23119" y="8288384"/>
            <a:ext cx="11506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3. Chia </a:t>
            </a:r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trê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9" name="Group 7"/>
          <p:cNvGrpSpPr>
            <a:grpSpLocks/>
          </p:cNvGrpSpPr>
          <p:nvPr/>
        </p:nvGrpSpPr>
        <p:grpSpPr bwMode="auto">
          <a:xfrm>
            <a:off x="289719" y="1447800"/>
            <a:ext cx="15298738" cy="7543800"/>
            <a:chOff x="488551" y="3124200"/>
            <a:chExt cx="15299535" cy="4895851"/>
          </a:xfrm>
        </p:grpSpPr>
        <p:pic>
          <p:nvPicPr>
            <p:cNvPr id="19462" name="Picture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8551" y="3124200"/>
              <a:ext cx="15299535" cy="4895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3" name="Rectangle 1"/>
            <p:cNvSpPr>
              <a:spLocks noChangeArrowheads="1"/>
            </p:cNvSpPr>
            <p:nvPr/>
          </p:nvSpPr>
          <p:spPr bwMode="auto">
            <a:xfrm>
              <a:off x="1357584" y="4212167"/>
              <a:ext cx="13959950" cy="3575416"/>
            </a:xfrm>
            <a:prstGeom prst="rect">
              <a:avLst/>
            </a:prstGeom>
            <a:solidFill>
              <a:srgbClr val="DDEDD8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eaLnBrk="0" hangingPunct="0"/>
              <a:r>
                <a:rPr lang="en-US" sz="4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Tim </a:t>
              </a:r>
              <a:r>
                <a:rPr lang="en-US" sz="4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4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4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4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4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4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bơm</a:t>
              </a:r>
              <a:r>
                <a:rPr lang="en-US" sz="4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. Khi </a:t>
              </a:r>
              <a:r>
                <a:rPr lang="en-US" sz="4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cơ</a:t>
              </a:r>
              <a:r>
                <a:rPr lang="en-US" sz="4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tim</a:t>
              </a:r>
              <a:r>
                <a:rPr lang="en-US" sz="4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co </a:t>
              </a:r>
              <a:r>
                <a:rPr lang="en-US" sz="4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bóp</a:t>
              </a:r>
              <a:r>
                <a:rPr lang="en-US" sz="4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4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bơm</a:t>
              </a:r>
              <a:r>
                <a:rPr lang="en-US" sz="4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máu</a:t>
              </a:r>
              <a:r>
                <a:rPr lang="en-US" sz="4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4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4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4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4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cảm</a:t>
              </a:r>
              <a:r>
                <a:rPr lang="en-US" sz="4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nhận</a:t>
              </a:r>
              <a:r>
                <a:rPr lang="en-US" sz="4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4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nhịp</a:t>
              </a:r>
              <a:r>
                <a:rPr lang="en-US" sz="4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tim</a:t>
              </a:r>
              <a:r>
                <a:rPr lang="en-US" sz="4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4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mạch</a:t>
              </a:r>
              <a:r>
                <a:rPr lang="en-US" sz="4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. Tim </a:t>
              </a:r>
              <a:r>
                <a:rPr lang="en-US" sz="4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4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trẻ</a:t>
              </a:r>
              <a:r>
                <a:rPr lang="en-US" sz="4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4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thường</a:t>
              </a:r>
              <a:r>
                <a:rPr lang="en-US" sz="4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đập</a:t>
              </a:r>
              <a:r>
                <a:rPr lang="en-US" sz="4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khoảng</a:t>
              </a:r>
              <a:r>
                <a:rPr lang="en-US" sz="4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70 </a:t>
              </a:r>
              <a:r>
                <a:rPr lang="en-US" sz="4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đến</a:t>
              </a:r>
              <a:r>
                <a:rPr lang="en-US" sz="4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120 </a:t>
              </a:r>
              <a:r>
                <a:rPr lang="en-US" sz="4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lần</a:t>
              </a:r>
              <a:r>
                <a:rPr lang="en-US" sz="4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4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4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phú</a:t>
              </a:r>
              <a:r>
                <a:rPr lang="en-US" sz="4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4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4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môi</a:t>
              </a:r>
              <a:r>
                <a:rPr lang="en-US" sz="4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nhịp</a:t>
              </a:r>
              <a:r>
                <a:rPr lang="en-US" sz="4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tim</a:t>
              </a:r>
              <a:r>
                <a:rPr lang="en-US" sz="4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4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máu</a:t>
              </a:r>
              <a:r>
                <a:rPr lang="en-US" sz="4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4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vận</a:t>
              </a:r>
              <a:r>
                <a:rPr lang="en-US" sz="4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chuyển</a:t>
              </a:r>
              <a:r>
                <a:rPr lang="en-US" sz="4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cung</a:t>
              </a:r>
              <a:r>
                <a:rPr lang="en-US" sz="4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cấp</a:t>
              </a:r>
              <a:r>
                <a:rPr lang="en-US" sz="4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khi</a:t>
              </a:r>
              <a:r>
                <a:rPr lang="en-US" sz="4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ô-xi </a:t>
              </a:r>
              <a:r>
                <a:rPr lang="en-US" sz="4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4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4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chất</a:t>
              </a:r>
              <a:r>
                <a:rPr lang="en-US" sz="4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dinh</a:t>
              </a:r>
              <a:r>
                <a:rPr lang="en-US" sz="4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dưỡng</a:t>
              </a:r>
              <a:r>
                <a:rPr lang="en-US" sz="4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nuôi</a:t>
              </a:r>
              <a:r>
                <a:rPr lang="en-US" sz="4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cơ</a:t>
              </a:r>
              <a:r>
                <a:rPr lang="en-US" sz="4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4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4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US" sz="4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thời</a:t>
              </a:r>
              <a:r>
                <a:rPr lang="en-US" sz="4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thu</a:t>
              </a:r>
              <a:r>
                <a:rPr lang="en-US" sz="4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nhận</a:t>
              </a:r>
              <a:r>
                <a:rPr lang="en-US" sz="4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khí</a:t>
              </a:r>
              <a:r>
                <a:rPr lang="en-US" sz="4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các-bô-nic</a:t>
              </a:r>
              <a:r>
                <a:rPr lang="en-US" sz="4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4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4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chất</a:t>
              </a:r>
              <a:r>
                <a:rPr lang="en-US" sz="4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thải</a:t>
              </a:r>
              <a:r>
                <a:rPr lang="en-US" sz="4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4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4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cơ</a:t>
              </a:r>
              <a:r>
                <a:rPr lang="en-US" sz="4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4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4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cơ</a:t>
              </a:r>
              <a:r>
                <a:rPr lang="en-US" sz="4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4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algn="just" eaLnBrk="0" hangingPunct="0"/>
              <a:endPara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1661319" y="304800"/>
            <a:ext cx="10896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4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4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4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4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1356519" y="871302"/>
            <a:ext cx="97377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4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4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4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l="32001" t="24466"/>
          <a:stretch>
            <a:fillRect/>
          </a:stretch>
        </p:blipFill>
        <p:spPr bwMode="auto">
          <a:xfrm>
            <a:off x="2805113" y="3743325"/>
            <a:ext cx="74866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94519" y="1841500"/>
            <a:ext cx="15087600" cy="1639051"/>
            <a:chOff x="1338140" y="2382807"/>
            <a:chExt cx="15087600" cy="1639114"/>
          </a:xfrm>
        </p:grpSpPr>
        <p:pic>
          <p:nvPicPr>
            <p:cNvPr id="20491" name="Picture 5"/>
            <p:cNvPicPr>
              <a:picLocks noChangeAspect="1"/>
            </p:cNvPicPr>
            <p:nvPr/>
          </p:nvPicPr>
          <p:blipFill>
            <a:blip r:embed="rId3"/>
            <a:srcRect r="89719" b="79076"/>
            <a:stretch>
              <a:fillRect/>
            </a:stretch>
          </p:blipFill>
          <p:spPr bwMode="auto">
            <a:xfrm>
              <a:off x="1338140" y="2382807"/>
              <a:ext cx="1161379" cy="1385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92" name="Rectangle 8"/>
            <p:cNvSpPr>
              <a:spLocks noChangeArrowheads="1"/>
            </p:cNvSpPr>
            <p:nvPr/>
          </p:nvSpPr>
          <p:spPr bwMode="auto">
            <a:xfrm>
              <a:off x="2252540" y="2452201"/>
              <a:ext cx="14173200" cy="1569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 eaLnBrk="0" hangingPunct="0"/>
              <a:r>
                <a:rPr lang="en-US" sz="4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Nhịp</a:t>
              </a:r>
              <a:r>
                <a:rPr lang="en-US" sz="4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tim</a:t>
              </a:r>
              <a:r>
                <a:rPr lang="en-US" sz="4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4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4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thay</a:t>
              </a:r>
              <a:r>
                <a:rPr lang="en-US" sz="4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đổi</a:t>
              </a:r>
              <a:r>
                <a:rPr lang="en-US" sz="4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thế</a:t>
              </a:r>
              <a:r>
                <a:rPr lang="en-US" sz="4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4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khi</a:t>
              </a:r>
              <a:r>
                <a:rPr lang="en-US" sz="4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4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vận</a:t>
              </a:r>
              <a:r>
                <a:rPr lang="en-US" sz="4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4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nhẹ</a:t>
              </a:r>
              <a:r>
                <a:rPr lang="en-US" sz="4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4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vận</a:t>
              </a:r>
              <a:r>
                <a:rPr lang="en-US" sz="4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4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mạnh</a:t>
              </a:r>
              <a:r>
                <a:rPr lang="en-US" sz="4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  <a:r>
                <a:rPr lang="en-US" sz="4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Vì</a:t>
              </a:r>
              <a:r>
                <a:rPr lang="en-US" sz="4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sao</a:t>
              </a:r>
              <a:r>
                <a:rPr lang="en-US" sz="4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12" name="Speech Bubble: Oval 11"/>
          <p:cNvSpPr/>
          <p:nvPr/>
        </p:nvSpPr>
        <p:spPr>
          <a:xfrm>
            <a:off x="9814720" y="2973275"/>
            <a:ext cx="3515742" cy="1598725"/>
          </a:xfrm>
          <a:prstGeom prst="wedgeEllipseCallout">
            <a:avLst>
              <a:gd name="adj1" fmla="val -52216"/>
              <a:gd name="adj2" fmla="val 91067"/>
            </a:avLst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34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002838" y="3227388"/>
            <a:ext cx="3327400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4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THẢO LUẬN NHÓM 4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5"/>
          <p:cNvGrpSpPr>
            <a:grpSpLocks/>
          </p:cNvGrpSpPr>
          <p:nvPr/>
        </p:nvGrpSpPr>
        <p:grpSpPr bwMode="auto">
          <a:xfrm>
            <a:off x="5211763" y="103188"/>
            <a:ext cx="4919662" cy="995362"/>
            <a:chOff x="5063633" y="164812"/>
            <a:chExt cx="4836715" cy="994830"/>
          </a:xfrm>
        </p:grpSpPr>
        <p:grpSp>
          <p:nvGrpSpPr>
            <p:cNvPr id="21507" name="Group 26"/>
            <p:cNvGrpSpPr>
              <a:grpSpLocks/>
            </p:cNvGrpSpPr>
            <p:nvPr/>
          </p:nvGrpSpPr>
          <p:grpSpPr bwMode="auto">
            <a:xfrm>
              <a:off x="5063633" y="164812"/>
              <a:ext cx="4836715" cy="994830"/>
              <a:chOff x="5063633" y="164812"/>
              <a:chExt cx="4836715" cy="994830"/>
            </a:xfrm>
          </p:grpSpPr>
          <p:sp>
            <p:nvSpPr>
              <p:cNvPr id="21509" name="TextBox 28"/>
              <p:cNvSpPr txBox="1">
                <a:spLocks noChangeArrowheads="1"/>
              </p:cNvSpPr>
              <p:nvPr/>
            </p:nvSpPr>
            <p:spPr bwMode="auto">
              <a:xfrm>
                <a:off x="5063633" y="164812"/>
                <a:ext cx="181043" cy="5489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510" name="TextBox 29"/>
              <p:cNvSpPr txBox="1">
                <a:spLocks noChangeArrowheads="1"/>
              </p:cNvSpPr>
              <p:nvPr/>
            </p:nvSpPr>
            <p:spPr bwMode="auto">
              <a:xfrm>
                <a:off x="5993302" y="636422"/>
                <a:ext cx="3907046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661" y="1135843"/>
              <a:ext cx="359593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Anh dep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863" y="388938"/>
            <a:ext cx="14920912" cy="875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3313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10557</TotalTime>
  <Words>395</Words>
  <Application>Microsoft Office PowerPoint</Application>
  <PresentationFormat>Custom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Administrator</cp:lastModifiedBy>
  <cp:revision>1154</cp:revision>
  <dcterms:created xsi:type="dcterms:W3CDTF">2008-09-09T22:52:10Z</dcterms:created>
  <dcterms:modified xsi:type="dcterms:W3CDTF">2025-02-27T08:25:44Z</dcterms:modified>
</cp:coreProperties>
</file>