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34"/>
  </p:notesMasterIdLst>
  <p:sldIdLst>
    <p:sldId id="2007577267" r:id="rId3"/>
    <p:sldId id="258" r:id="rId4"/>
    <p:sldId id="2007577274" r:id="rId5"/>
    <p:sldId id="2007577269" r:id="rId6"/>
    <p:sldId id="2007577270" r:id="rId7"/>
    <p:sldId id="2007577271" r:id="rId8"/>
    <p:sldId id="2007577272" r:id="rId9"/>
    <p:sldId id="2007577287" r:id="rId10"/>
    <p:sldId id="2007577284" r:id="rId11"/>
    <p:sldId id="259" r:id="rId12"/>
    <p:sldId id="256" r:id="rId13"/>
    <p:sldId id="2007577276" r:id="rId14"/>
    <p:sldId id="2007577278" r:id="rId15"/>
    <p:sldId id="2007577286" r:id="rId16"/>
    <p:sldId id="2007577285" r:id="rId17"/>
    <p:sldId id="2007577288" r:id="rId18"/>
    <p:sldId id="2007577277" r:id="rId19"/>
    <p:sldId id="2007577250" r:id="rId20"/>
    <p:sldId id="2007577233" r:id="rId21"/>
    <p:sldId id="2007577275" r:id="rId22"/>
    <p:sldId id="2007577281" r:id="rId23"/>
    <p:sldId id="513" r:id="rId24"/>
    <p:sldId id="2007577279" r:id="rId25"/>
    <p:sldId id="2007577280" r:id="rId26"/>
    <p:sldId id="2007577282" r:id="rId27"/>
    <p:sldId id="497" r:id="rId28"/>
    <p:sldId id="498" r:id="rId29"/>
    <p:sldId id="2007577283" r:id="rId30"/>
    <p:sldId id="2007577261" r:id="rId31"/>
    <p:sldId id="262" r:id="rId32"/>
    <p:sldId id="511" r:id="rId33"/>
  </p:sldIdLst>
  <p:sldSz cx="9144000" cy="5143500" type="screen16x9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A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30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65049-21D6-4468-AF34-0B140C903D41}" type="datetimeFigureOut">
              <a:rPr lang="zh-CN" altLang="en-US" smtClean="0"/>
              <a:pPr/>
              <a:t>2025/3/3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D89E9-1AB5-46D5-8543-E57A237E379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99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B49E3-1A42-E3C4-3E43-44BAB1FB0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F396679-FCB1-CA23-F57D-690A5DC75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D9A6201-A1A1-D357-91DF-57BCA628D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1F886C-995E-BCAF-3A2E-1A172896E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987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Sửa gạch chân thì nó ra chữ tóm tắt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56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14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85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8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8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41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838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47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7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8091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2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85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14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F19EB-0074-2580-EB64-2D7DA0954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349147-5BD5-DF0F-6FC2-4C9638309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FE9EC72-735C-8A8F-56EB-10887340E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AEB4B9-8DCD-1266-4596-66AA47BF3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873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5926E-4679-1C4F-3415-BD8B760AC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5B9622F-AC44-89C6-FCFF-78580F4A9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33813FE-03ED-2077-0037-E11206369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8243F1-EA4A-8487-D5EA-9735F9818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8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2025/3/3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5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2025/3/3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7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2025/3/3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8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9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0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2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6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335341"/>
            <a:ext cx="898346" cy="80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907090" y="4412693"/>
            <a:ext cx="1867700" cy="740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2694394" y="4397213"/>
            <a:ext cx="1867700" cy="740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4581907" y="4397213"/>
            <a:ext cx="1867700" cy="740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6369213" y="4385188"/>
            <a:ext cx="2754667" cy="76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359064" y="1626091"/>
            <a:ext cx="675014" cy="1002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8155656" y="706653"/>
            <a:ext cx="902555" cy="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defRPr/>
            </a:pPr>
            <a:fld id="{3653BE2C-E51D-4510-9725-C2710346218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3/3/2025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>
              <a:defRPr/>
            </a:pPr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 defTabSz="685800">
              <a:defRPr/>
            </a:pPr>
            <a:fld id="{935CA8D5-547D-4DAF-87A9-E2331C496A12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685800">
                <a:defRPr/>
              </a:pPr>
              <a:t>‹#›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defRPr/>
            </a:pPr>
            <a:fld id="{3653BE2C-E51D-4510-9725-C2710346218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3/3/2025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>
              <a:defRPr/>
            </a:pPr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 defTabSz="685800">
              <a:defRPr/>
            </a:pPr>
            <a:fld id="{935CA8D5-547D-4DAF-87A9-E2331C496A12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685800">
                <a:defRPr/>
              </a:pPr>
              <a:t>‹#›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1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6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FBE4C27-1057-D763-2535-B8110D0ACE7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0390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B15A3A8-2CFF-65ED-70E9-BF017D161E7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/>
              <a:pPr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49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wm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41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svg"/><Relationship Id="rId9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13" y="3680304"/>
            <a:ext cx="1640979" cy="143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077338" y="2858921"/>
            <a:ext cx="6989324" cy="912507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5955" eaLnBrk="1" hangingPunct="1">
              <a:spcBef>
                <a:spcPts val="1011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848137" y="1159081"/>
            <a:ext cx="7876700" cy="1312617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5955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815955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</a:t>
            </a:r>
          </a:p>
        </p:txBody>
      </p:sp>
      <p:pic>
        <p:nvPicPr>
          <p:cNvPr id="205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595" y="3727571"/>
            <a:ext cx="3155318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91576">
            <a:off x="6921544" y="3797134"/>
            <a:ext cx="652824" cy="85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animal-14[1]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51362" y="3342298"/>
            <a:ext cx="600206" cy="4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53947" y="-58276"/>
            <a:ext cx="776790" cy="92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5450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BA5A27E-93C4-49CF-8A4F-4C25CD461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A8B9C49-41CC-4BEA-0730-AA39D4506E50}"/>
              </a:ext>
            </a:extLst>
          </p:cNvPr>
          <p:cNvSpPr txBox="1"/>
          <p:nvPr/>
        </p:nvSpPr>
        <p:spPr>
          <a:xfrm>
            <a:off x="2303860" y="632334"/>
            <a:ext cx="443869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28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11154" y="315792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0DE296C-DA54-9903-9FC6-9D6F5CDAFD8B}"/>
              </a:ext>
            </a:extLst>
          </p:cNvPr>
          <p:cNvSpPr txBox="1"/>
          <p:nvPr/>
        </p:nvSpPr>
        <p:spPr>
          <a:xfrm>
            <a:off x="398882" y="523729"/>
            <a:ext cx="288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1năm = 12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83B9723-94C9-0840-26F6-CAC7A858E5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3207974" y="464509"/>
            <a:ext cx="4702846" cy="379871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66CE2CC-1E45-1DA5-EA29-B79FA061468B}"/>
              </a:ext>
            </a:extLst>
          </p:cNvPr>
          <p:cNvSpPr/>
          <p:nvPr/>
        </p:nvSpPr>
        <p:spPr>
          <a:xfrm>
            <a:off x="3231398" y="771550"/>
            <a:ext cx="1154622" cy="1126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ộp Văn bản 22">
            <a:extLst>
              <a:ext uri="{FF2B5EF4-FFF2-40B4-BE49-F238E27FC236}">
                <a16:creationId xmlns:a16="http://schemas.microsoft.com/office/drawing/2014/main" id="{20DE296C-DA54-9903-9FC6-9D6F5CDAFD8B}"/>
              </a:ext>
            </a:extLst>
          </p:cNvPr>
          <p:cNvSpPr txBox="1"/>
          <p:nvPr/>
        </p:nvSpPr>
        <p:spPr>
          <a:xfrm>
            <a:off x="340629" y="940686"/>
            <a:ext cx="3033461" cy="342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Hai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Ba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Tư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</a:p>
          <a:p>
            <a:pPr defTabSz="685800">
              <a:lnSpc>
                <a:spcPct val="150000"/>
              </a:lnSpc>
            </a:pP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Năm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Sáu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</a:t>
            </a:r>
          </a:p>
          <a:p>
            <a:pPr defTabSz="685800">
              <a:lnSpc>
                <a:spcPct val="150000"/>
              </a:lnSpc>
            </a:pP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Bảy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Tám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</a:t>
            </a:r>
          </a:p>
          <a:p>
            <a:pPr defTabSz="685800">
              <a:lnSpc>
                <a:spcPct val="150000"/>
              </a:lnSpc>
            </a:pP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Chín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Mười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Mười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một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Mười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hai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9877E-6 L 0.12882 -0.0012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00123 L 0.26042 0.0033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42 0.0034 L 0.38785 0.0018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785 0.00185 L 0.00087 0.2324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58" y="1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23241 L 0.13021 0.2345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21 0.23457 L 0.25816 0.235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16 0.23581 L 0.38681 0.2358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8 0.2358 L -0.00121 0.4682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4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46821 L 0.12952 0.4669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52 0.46697 L 0.25886 0.46234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86 0.46235 L 0.38889 0.4645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4" grpId="10" animBg="1"/>
      <p:bldP spid="4" grpId="11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3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31"/>
            <a:ext cx="9144000" cy="525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7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57158" y="214296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Co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97799" y="3888882"/>
            <a:ext cx="4785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sz="1200" b="1" dirty="0"/>
              <a:t>- </a:t>
            </a:r>
            <a:r>
              <a:rPr lang="en-US" sz="1200" b="1" dirty="0" err="1"/>
              <a:t>Để</a:t>
            </a:r>
            <a:r>
              <a:rPr lang="en-US" sz="1200" b="1" dirty="0"/>
              <a:t>  </a:t>
            </a:r>
            <a:r>
              <a:rPr lang="en-US" sz="1200" b="1" dirty="0" err="1"/>
              <a:t>xem</a:t>
            </a:r>
            <a:r>
              <a:rPr lang="en-US" sz="1200" b="1" dirty="0"/>
              <a:t> </a:t>
            </a:r>
            <a:r>
              <a:rPr lang="en-US" sz="1200" b="1" dirty="0" err="1"/>
              <a:t>được</a:t>
            </a:r>
            <a:r>
              <a:rPr lang="en-US" sz="1200" b="1" dirty="0"/>
              <a:t> </a:t>
            </a:r>
            <a:r>
              <a:rPr lang="en-US" sz="1200" b="1" dirty="0" err="1"/>
              <a:t>lịch</a:t>
            </a:r>
            <a:r>
              <a:rPr lang="en-US" sz="1200" b="1" dirty="0"/>
              <a:t> </a:t>
            </a:r>
            <a:r>
              <a:rPr lang="en-US" sz="1200" b="1" dirty="0" err="1"/>
              <a:t>ngày</a:t>
            </a:r>
            <a:r>
              <a:rPr lang="en-US" sz="1200" b="1" dirty="0"/>
              <a:t> </a:t>
            </a:r>
            <a:r>
              <a:rPr lang="en-US" sz="1200" b="1" dirty="0" err="1"/>
              <a:t>trong</a:t>
            </a:r>
            <a:r>
              <a:rPr lang="en-US" sz="1200" b="1" dirty="0"/>
              <a:t> </a:t>
            </a:r>
            <a:r>
              <a:rPr lang="en-US" sz="1200" b="1" dirty="0" err="1"/>
              <a:t>tuần</a:t>
            </a:r>
            <a:r>
              <a:rPr lang="en-US" sz="1200" b="1" dirty="0"/>
              <a:t> </a:t>
            </a:r>
            <a:r>
              <a:rPr lang="en-US" sz="1200" b="1" dirty="0" err="1"/>
              <a:t>em</a:t>
            </a:r>
            <a:r>
              <a:rPr lang="en-US" sz="1200" b="1" dirty="0"/>
              <a:t> </a:t>
            </a:r>
            <a:r>
              <a:rPr lang="en-US" sz="1200" b="1" dirty="0" err="1"/>
              <a:t>làm</a:t>
            </a:r>
            <a:r>
              <a:rPr lang="en-US" sz="1200" b="1" dirty="0"/>
              <a:t> </a:t>
            </a:r>
            <a:r>
              <a:rPr lang="en-US" sz="1200" b="1" dirty="0" err="1"/>
              <a:t>như</a:t>
            </a:r>
            <a:r>
              <a:rPr lang="en-US" sz="1200" b="1" dirty="0"/>
              <a:t> </a:t>
            </a:r>
            <a:r>
              <a:rPr lang="en-US" sz="1200" b="1" dirty="0" err="1"/>
              <a:t>thế</a:t>
            </a:r>
            <a:r>
              <a:rPr lang="en-US" sz="1200" b="1" dirty="0"/>
              <a:t> </a:t>
            </a:r>
            <a:r>
              <a:rPr lang="en-US" sz="1200" b="1" dirty="0" err="1"/>
              <a:t>nào</a:t>
            </a:r>
            <a:r>
              <a:rPr lang="en-US" sz="1200" b="1" dirty="0"/>
              <a:t>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9C9F4D-023B-7CC7-B124-26A1474BB0D3}"/>
              </a:ext>
            </a:extLst>
          </p:cNvPr>
          <p:cNvSpPr txBox="1"/>
          <p:nvPr/>
        </p:nvSpPr>
        <p:spPr>
          <a:xfrm>
            <a:off x="1884886" y="4233106"/>
            <a:ext cx="516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</a:t>
            </a:r>
            <a:r>
              <a:rPr lang="en-US" sz="1400" b="1" dirty="0" err="1"/>
              <a:t>Để</a:t>
            </a:r>
            <a:r>
              <a:rPr lang="en-US" sz="1400" b="1" dirty="0"/>
              <a:t> </a:t>
            </a:r>
            <a:r>
              <a:rPr lang="en-US" sz="1400" b="1" dirty="0" err="1"/>
              <a:t>biết</a:t>
            </a:r>
            <a:r>
              <a:rPr lang="en-US" sz="1400" b="1" dirty="0"/>
              <a:t> </a:t>
            </a:r>
            <a:r>
              <a:rPr lang="en-US" sz="1400" b="1" dirty="0" err="1"/>
              <a:t>tháng</a:t>
            </a:r>
            <a:r>
              <a:rPr lang="en-US" sz="1400" b="1" dirty="0"/>
              <a:t> 1 </a:t>
            </a:r>
            <a:r>
              <a:rPr lang="en-US" sz="1400" b="1" dirty="0" err="1"/>
              <a:t>có</a:t>
            </a:r>
            <a:r>
              <a:rPr lang="en-US" sz="1400" b="1" dirty="0"/>
              <a:t> bao </a:t>
            </a:r>
            <a:r>
              <a:rPr lang="en-US" sz="1400" b="1" dirty="0" err="1"/>
              <a:t>nhiêu</a:t>
            </a:r>
            <a:r>
              <a:rPr lang="en-US" sz="1400" b="1" dirty="0"/>
              <a:t> </a:t>
            </a:r>
            <a:r>
              <a:rPr lang="en-US" sz="1400" b="1" dirty="0" err="1"/>
              <a:t>ngày</a:t>
            </a:r>
            <a:r>
              <a:rPr lang="en-US" sz="1400" b="1" dirty="0"/>
              <a:t> </a:t>
            </a:r>
            <a:r>
              <a:rPr lang="en-US" sz="1400" b="1" dirty="0" err="1"/>
              <a:t>em</a:t>
            </a:r>
            <a:r>
              <a:rPr lang="en-US" sz="1400" b="1" dirty="0"/>
              <a:t> </a:t>
            </a:r>
            <a:r>
              <a:rPr lang="en-US" sz="1400" b="1" dirty="0" err="1"/>
              <a:t>làm</a:t>
            </a:r>
            <a:r>
              <a:rPr lang="en-US" sz="1400" b="1" dirty="0"/>
              <a:t> </a:t>
            </a:r>
            <a:r>
              <a:rPr lang="en-US" sz="1400" b="1" dirty="0" err="1"/>
              <a:t>như</a:t>
            </a:r>
            <a:r>
              <a:rPr lang="en-US" sz="1400" b="1" dirty="0"/>
              <a:t> </a:t>
            </a:r>
            <a:r>
              <a:rPr lang="en-US" sz="1400" b="1" dirty="0" err="1"/>
              <a:t>thế</a:t>
            </a:r>
            <a:r>
              <a:rPr lang="en-US" sz="1400" b="1" dirty="0"/>
              <a:t> </a:t>
            </a:r>
            <a:r>
              <a:rPr lang="en-US" sz="1400" b="1" dirty="0" err="1"/>
              <a:t>nào</a:t>
            </a:r>
            <a:r>
              <a:rPr lang="en-US" sz="1400" b="1" dirty="0"/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09CEEF-7309-F3B2-3ED2-77E737241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44" y="214296"/>
            <a:ext cx="8373798" cy="385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4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FAD7B-57DB-DC67-9AC2-C67621670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9E019840-1810-C58C-ABD6-8708BF244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3232D72-FDB6-4D52-4C7A-479AF9D6A4E8}"/>
              </a:ext>
            </a:extLst>
          </p:cNvPr>
          <p:cNvSpPr/>
          <p:nvPr/>
        </p:nvSpPr>
        <p:spPr>
          <a:xfrm>
            <a:off x="357158" y="214296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Co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42B54AB-5997-1A0D-BD12-5FA59734A0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BF6A398C-6B76-845A-3C81-2FEA5647452B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B371B733-9C09-D9B5-C73B-EAB08AC7FF18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FD45E38F-0DEE-FC29-1505-306A10B24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17E96B6B-EE92-BCFC-6F1E-6A870FEC7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6E5C997-7F07-0830-1AE0-BCCE491CB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DB19C3C6-E980-6056-E954-AEE15770C9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F79AB-7B2D-2EDD-1C14-E319549A4B7C}"/>
              </a:ext>
            </a:extLst>
          </p:cNvPr>
          <p:cNvSpPr txBox="1"/>
          <p:nvPr/>
        </p:nvSpPr>
        <p:spPr>
          <a:xfrm>
            <a:off x="534675" y="275496"/>
            <a:ext cx="85216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SVN-Poky's"/>
              </a:rPr>
              <a:t>CÁCH XEM LỊCH </a:t>
            </a:r>
            <a:endParaRPr lang="en-US" sz="3200" b="1" dirty="0">
              <a:solidFill>
                <a:srgbClr val="FF0000"/>
              </a:solidFill>
              <a:latin typeface="SVN-Poky's"/>
            </a:endParaRP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SVN-Poky's"/>
              </a:rPr>
              <a:t>ĐỂ XEM LỊCH NGÀY TRONG </a:t>
            </a:r>
            <a:r>
              <a:rPr lang="vi-VN" sz="3200" b="1" dirty="0">
                <a:latin typeface="SVN-Poky's"/>
              </a:rPr>
              <a:t>TUẦN,</a:t>
            </a:r>
            <a:r>
              <a:rPr lang="en-US" sz="3200" b="1" dirty="0">
                <a:latin typeface="SVN-Poky's"/>
              </a:rPr>
              <a:t> EM CẦN QUAN SÁT VÀO CÁC HÀNG GHI SỐ </a:t>
            </a:r>
            <a:r>
              <a:rPr lang="vi-VN" sz="3200" b="1" dirty="0">
                <a:latin typeface="SVN-Poky's"/>
              </a:rPr>
              <a:t> </a:t>
            </a:r>
            <a:r>
              <a:rPr lang="en-US" sz="3200" b="1" dirty="0">
                <a:latin typeface="SVN-Poky's"/>
              </a:rPr>
              <a:t>RỒI DÓNG LÊN TRÊN HÀNG 1, TÌM ĐƯỢC NGÀY ĐÓ LÀ THỨ MẤY.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SVN-Poky's"/>
              </a:rPr>
              <a:t>ĐỂ TÌM THÁNG ĐÓ CÓ BAO NHIÊU </a:t>
            </a:r>
            <a:r>
              <a:rPr lang="vi-VN" sz="3200" b="1" dirty="0">
                <a:latin typeface="SVN-Poky's"/>
              </a:rPr>
              <a:t>NGÀY,</a:t>
            </a:r>
            <a:r>
              <a:rPr lang="en-US" sz="3200" b="1" dirty="0">
                <a:latin typeface="SVN-Poky's"/>
              </a:rPr>
              <a:t> EM TÌM Ô SỐ CUỐI CÙNG CỦA TỜ LỊCH MỖI THÁNG.  </a:t>
            </a:r>
          </a:p>
          <a:p>
            <a:pPr marL="285750" indent="-285750">
              <a:buFontTx/>
              <a:buChar char="-"/>
            </a:pPr>
            <a:endParaRPr lang="en-US" sz="3200" b="1" dirty="0">
              <a:latin typeface="SVN-Poky's"/>
            </a:endParaRPr>
          </a:p>
        </p:txBody>
      </p:sp>
    </p:spTree>
    <p:extLst>
      <p:ext uri="{BB962C8B-B14F-4D97-AF65-F5344CB8AC3E}">
        <p14:creationId xmlns:p14="http://schemas.microsoft.com/office/powerpoint/2010/main" val="369242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50B88-8321-BCE5-2F10-66E2055C3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30D0750F-E5B3-3D84-9147-F65441386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C3185F-297B-2732-6B45-2F3928087B1C}"/>
              </a:ext>
            </a:extLst>
          </p:cNvPr>
          <p:cNvSpPr/>
          <p:nvPr/>
        </p:nvSpPr>
        <p:spPr>
          <a:xfrm>
            <a:off x="357158" y="214296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Co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F66A21F-81A5-4810-99B2-9360F5A910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00BBCDE5-B756-DC6F-6D00-955E30967594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0A7DC9D2-0143-125D-701B-339D4E5BA6DF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7884704-4E10-9AAE-8BF6-CB3B6DAB4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98EAC29C-F6B6-7D71-8E7E-5CF728F1C8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BC2072-1E6F-B177-2CC3-773C6FD63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0B7A484C-467C-E207-3378-465FACB9E9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58B88BD-6272-1239-4697-98C179778A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9654AF-D561-0C08-D539-66EBCBFFA290}"/>
              </a:ext>
            </a:extLst>
          </p:cNvPr>
          <p:cNvSpPr txBox="1"/>
          <p:nvPr/>
        </p:nvSpPr>
        <p:spPr>
          <a:xfrm>
            <a:off x="500034" y="357172"/>
            <a:ext cx="8286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Thảo</a:t>
            </a:r>
            <a:r>
              <a:rPr lang="en-US" sz="3600" b="1" dirty="0"/>
              <a:t> </a:t>
            </a:r>
            <a:r>
              <a:rPr lang="en-US" sz="3600" b="1" dirty="0" err="1"/>
              <a:t>luận</a:t>
            </a:r>
            <a:r>
              <a:rPr lang="en-US" sz="3600" b="1" dirty="0"/>
              <a:t> </a:t>
            </a:r>
            <a:r>
              <a:rPr lang="en-US" sz="3600" b="1" dirty="0" err="1"/>
              <a:t>nhóm</a:t>
            </a:r>
            <a:r>
              <a:rPr lang="en-US" sz="3600" b="1" dirty="0"/>
              <a:t> </a:t>
            </a:r>
            <a:r>
              <a:rPr lang="en-US" sz="3600" b="1" dirty="0" err="1"/>
              <a:t>đôi</a:t>
            </a:r>
            <a:endParaRPr lang="en-US" sz="3600" b="1" dirty="0"/>
          </a:p>
          <a:p>
            <a:r>
              <a:rPr lang="en-US" sz="3600" b="1" dirty="0" err="1">
                <a:solidFill>
                  <a:srgbClr val="FF0000"/>
                </a:solidFill>
              </a:rPr>
              <a:t>Tổ</a:t>
            </a:r>
            <a:r>
              <a:rPr lang="en-US" sz="3600" b="1" dirty="0">
                <a:solidFill>
                  <a:srgbClr val="FF0000"/>
                </a:solidFill>
              </a:rPr>
              <a:t> 1: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tháng</a:t>
            </a:r>
            <a:r>
              <a:rPr lang="en-US" sz="3600" b="1" dirty="0"/>
              <a:t> 1 </a:t>
            </a:r>
            <a:r>
              <a:rPr lang="en-US" sz="3600" b="1" dirty="0" err="1"/>
              <a:t>đến</a:t>
            </a:r>
            <a:r>
              <a:rPr lang="en-US" sz="3600" b="1" dirty="0"/>
              <a:t> </a:t>
            </a:r>
            <a:r>
              <a:rPr lang="en-US" sz="3600" b="1" dirty="0" err="1"/>
              <a:t>tháng</a:t>
            </a:r>
            <a:r>
              <a:rPr lang="en-US" sz="3600" b="1" dirty="0"/>
              <a:t> 4.</a:t>
            </a:r>
          </a:p>
          <a:p>
            <a:r>
              <a:rPr lang="en-US" sz="3600" b="1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Tổ</a:t>
            </a:r>
            <a:r>
              <a:rPr lang="en-US" sz="3600" b="1" dirty="0">
                <a:solidFill>
                  <a:srgbClr val="FF0000"/>
                </a:solidFill>
              </a:rPr>
              <a:t> 2: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tháng</a:t>
            </a:r>
            <a:r>
              <a:rPr lang="en-US" sz="3600" b="1" dirty="0"/>
              <a:t> 5 </a:t>
            </a:r>
            <a:r>
              <a:rPr lang="en-US" sz="3600" b="1" dirty="0" err="1"/>
              <a:t>đến</a:t>
            </a:r>
            <a:r>
              <a:rPr lang="en-US" sz="3600" b="1" dirty="0"/>
              <a:t> </a:t>
            </a:r>
            <a:r>
              <a:rPr lang="en-US" sz="3600" b="1" dirty="0" err="1"/>
              <a:t>tháng</a:t>
            </a:r>
            <a:r>
              <a:rPr lang="en-US" sz="3600" b="1" dirty="0"/>
              <a:t> 9.</a:t>
            </a:r>
          </a:p>
          <a:p>
            <a:r>
              <a:rPr lang="en-US" sz="3600" b="1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Tổ</a:t>
            </a:r>
            <a:r>
              <a:rPr lang="en-US" sz="3600" b="1" dirty="0">
                <a:solidFill>
                  <a:srgbClr val="FF0000"/>
                </a:solidFill>
              </a:rPr>
              <a:t> 3: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tháng</a:t>
            </a:r>
            <a:r>
              <a:rPr lang="en-US" sz="3600" b="1" dirty="0"/>
              <a:t> 10  </a:t>
            </a:r>
            <a:r>
              <a:rPr lang="en-US" sz="3600" b="1" dirty="0" err="1"/>
              <a:t>đến</a:t>
            </a:r>
            <a:r>
              <a:rPr lang="en-US" sz="3600" b="1" dirty="0"/>
              <a:t> </a:t>
            </a:r>
            <a:r>
              <a:rPr lang="en-US" sz="3600" b="1" dirty="0" err="1"/>
              <a:t>tháng</a:t>
            </a:r>
            <a:r>
              <a:rPr lang="en-US" sz="3600" b="1" dirty="0"/>
              <a:t> 12.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39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BA92E-FB2F-A331-A78C-0ED518FC4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6E3C0077-0086-10EE-3167-AFF3CD4F7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A9B12E7-2D20-2184-CFC4-1EAC6B39907A}"/>
              </a:ext>
            </a:extLst>
          </p:cNvPr>
          <p:cNvSpPr/>
          <p:nvPr/>
        </p:nvSpPr>
        <p:spPr>
          <a:xfrm>
            <a:off x="357158" y="214296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Co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C2ED2E7-6F7E-505F-325E-4521C37C2C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58E2ABDB-FD53-7F64-1C9A-3FD85DE6BD37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88738A68-2981-9EBD-B0A0-D35812B0BB50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5F9834BB-D767-42CD-8695-0886F087B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BD9ED029-682C-4630-FB69-CC7231927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BF3CB3D-3D6E-8DE8-5EC7-282611FE4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9516A266-6797-5B99-A82B-2B5DD749B9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D3198D7-32F7-227E-C5B7-2CC616E21C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69BFF5-07EA-9E92-F74B-5E058FF2C16F}"/>
              </a:ext>
            </a:extLst>
          </p:cNvPr>
          <p:cNvSpPr txBox="1"/>
          <p:nvPr/>
        </p:nvSpPr>
        <p:spPr>
          <a:xfrm>
            <a:off x="500034" y="357172"/>
            <a:ext cx="828680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Thảo</a:t>
            </a:r>
            <a:r>
              <a:rPr lang="en-US" sz="4400" b="1" dirty="0"/>
              <a:t> </a:t>
            </a:r>
            <a:r>
              <a:rPr lang="en-US" sz="4400" b="1" dirty="0" err="1"/>
              <a:t>luận</a:t>
            </a:r>
            <a:r>
              <a:rPr lang="en-US" sz="4400" b="1" dirty="0"/>
              <a:t> </a:t>
            </a:r>
            <a:r>
              <a:rPr lang="en-US" sz="4400" b="1" dirty="0" err="1"/>
              <a:t>theo</a:t>
            </a:r>
            <a:r>
              <a:rPr lang="en-US" sz="4400" b="1" dirty="0"/>
              <a:t> </a:t>
            </a:r>
            <a:r>
              <a:rPr lang="en-US" sz="4400" b="1" dirty="0" err="1"/>
              <a:t>yêu</a:t>
            </a:r>
            <a:r>
              <a:rPr lang="en-US" sz="4400" b="1" dirty="0"/>
              <a:t> </a:t>
            </a:r>
            <a:r>
              <a:rPr lang="en-US" sz="4400" b="1" dirty="0" err="1"/>
              <a:t>cầu</a:t>
            </a:r>
            <a:r>
              <a:rPr lang="en-US" sz="4400" b="1" dirty="0"/>
              <a:t> </a:t>
            </a:r>
            <a:r>
              <a:rPr lang="en-US" sz="4400" b="1" dirty="0" err="1"/>
              <a:t>sau</a:t>
            </a:r>
            <a:r>
              <a:rPr lang="en-US" sz="4400" b="1" dirty="0"/>
              <a:t>: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mỗi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tháng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 2.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1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kì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tháng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mấy</a:t>
            </a:r>
            <a:r>
              <a:rPr lang="en-US" sz="4000" b="1" dirty="0">
                <a:solidFill>
                  <a:srgbClr val="FF0000"/>
                </a:solidFill>
              </a:rPr>
              <a:t>? 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 3.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cuối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cùng</a:t>
            </a:r>
            <a:r>
              <a:rPr lang="en-US" sz="4000" b="1" dirty="0">
                <a:solidFill>
                  <a:srgbClr val="FF0000"/>
                </a:solidFill>
              </a:rPr>
              <a:t> (</a:t>
            </a:r>
            <a:r>
              <a:rPr lang="en-US" sz="4000" b="1" dirty="0" err="1">
                <a:solidFill>
                  <a:srgbClr val="FF0000"/>
                </a:solidFill>
              </a:rPr>
              <a:t>hoặc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đầu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tiên</a:t>
            </a:r>
            <a:r>
              <a:rPr lang="en-US" sz="4000" b="1" dirty="0">
                <a:solidFill>
                  <a:srgbClr val="FF0000"/>
                </a:solidFill>
              </a:rPr>
              <a:t>)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tháng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mấy</a:t>
            </a:r>
            <a:r>
              <a:rPr lang="en-US" sz="4000" b="1" dirty="0">
                <a:solidFill>
                  <a:srgbClr val="FF0000"/>
                </a:solidFill>
              </a:rPr>
              <a:t>?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02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3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FB73928-4CE1-806F-A588-97598C5113C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-15287" y="0"/>
            <a:ext cx="9159288" cy="5301680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F305119-AFC6-70BC-5800-F4C9F3032A84}"/>
              </a:ext>
            </a:extLst>
          </p:cNvPr>
          <p:cNvSpPr/>
          <p:nvPr/>
        </p:nvSpPr>
        <p:spPr>
          <a:xfrm>
            <a:off x="782320" y="3860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EAFC8F5E-F793-3DF2-30DC-9F87002EEB04}"/>
              </a:ext>
            </a:extLst>
          </p:cNvPr>
          <p:cNvSpPr/>
          <p:nvPr/>
        </p:nvSpPr>
        <p:spPr>
          <a:xfrm>
            <a:off x="314960" y="176784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CB0E7DF0-3025-A9A2-3A00-A78C83A8699B}"/>
              </a:ext>
            </a:extLst>
          </p:cNvPr>
          <p:cNvSpPr/>
          <p:nvPr/>
        </p:nvSpPr>
        <p:spPr>
          <a:xfrm>
            <a:off x="307848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2AD13615-C129-2140-C0FD-07D2B86333FE}"/>
              </a:ext>
            </a:extLst>
          </p:cNvPr>
          <p:cNvSpPr/>
          <p:nvPr/>
        </p:nvSpPr>
        <p:spPr>
          <a:xfrm>
            <a:off x="2590800" y="15849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CBC35E9F-F5D1-1815-5D22-8B6823393623}"/>
              </a:ext>
            </a:extLst>
          </p:cNvPr>
          <p:cNvSpPr/>
          <p:nvPr/>
        </p:nvSpPr>
        <p:spPr>
          <a:xfrm>
            <a:off x="540512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3EFF845C-08AC-E671-4FCE-069F01C73F06}"/>
              </a:ext>
            </a:extLst>
          </p:cNvPr>
          <p:cNvSpPr/>
          <p:nvPr/>
        </p:nvSpPr>
        <p:spPr>
          <a:xfrm>
            <a:off x="5862320" y="16052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748D233C-77AD-BF17-EB58-5097B29ABCC6}"/>
              </a:ext>
            </a:extLst>
          </p:cNvPr>
          <p:cNvSpPr/>
          <p:nvPr/>
        </p:nvSpPr>
        <p:spPr>
          <a:xfrm>
            <a:off x="768096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01054ACF-26A2-56C2-CF06-8EAAEFEFFA19}"/>
              </a:ext>
            </a:extLst>
          </p:cNvPr>
          <p:cNvSpPr/>
          <p:nvPr/>
        </p:nvSpPr>
        <p:spPr>
          <a:xfrm>
            <a:off x="8788400" y="15849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94AE4646-83C5-1807-0DC5-59E634D25661}"/>
              </a:ext>
            </a:extLst>
          </p:cNvPr>
          <p:cNvSpPr/>
          <p:nvPr/>
        </p:nvSpPr>
        <p:spPr>
          <a:xfrm>
            <a:off x="78232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D4EF6627-0FC5-AC52-6CA2-428105269BC8}"/>
              </a:ext>
            </a:extLst>
          </p:cNvPr>
          <p:cNvSpPr/>
          <p:nvPr/>
        </p:nvSpPr>
        <p:spPr>
          <a:xfrm>
            <a:off x="599440" y="32816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6EA90D04-13B6-D630-68ED-D10AD86BFA5B}"/>
              </a:ext>
            </a:extLst>
          </p:cNvPr>
          <p:cNvSpPr/>
          <p:nvPr/>
        </p:nvSpPr>
        <p:spPr>
          <a:xfrm>
            <a:off x="305816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0DD98456-880F-5D37-661D-8749D80BB384}"/>
              </a:ext>
            </a:extLst>
          </p:cNvPr>
          <p:cNvSpPr/>
          <p:nvPr/>
        </p:nvSpPr>
        <p:spPr>
          <a:xfrm>
            <a:off x="3545840" y="32613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02E72D63-FE11-B698-25BC-4CDECD7DA29C}"/>
              </a:ext>
            </a:extLst>
          </p:cNvPr>
          <p:cNvSpPr/>
          <p:nvPr/>
        </p:nvSpPr>
        <p:spPr>
          <a:xfrm>
            <a:off x="540512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B183C881-A9E2-4F85-0BE3-3140F1C4132E}"/>
              </a:ext>
            </a:extLst>
          </p:cNvPr>
          <p:cNvSpPr/>
          <p:nvPr/>
        </p:nvSpPr>
        <p:spPr>
          <a:xfrm>
            <a:off x="4622800" y="345440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9346A9DE-1D1F-C579-B763-ECC87D3E90F1}"/>
              </a:ext>
            </a:extLst>
          </p:cNvPr>
          <p:cNvSpPr/>
          <p:nvPr/>
        </p:nvSpPr>
        <p:spPr>
          <a:xfrm>
            <a:off x="768096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B4B41477-D0B6-7A94-4446-D92CE68B6834}"/>
              </a:ext>
            </a:extLst>
          </p:cNvPr>
          <p:cNvSpPr/>
          <p:nvPr/>
        </p:nvSpPr>
        <p:spPr>
          <a:xfrm>
            <a:off x="7823200" y="32715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2572A807-75B2-C590-C222-705F52920E68}"/>
              </a:ext>
            </a:extLst>
          </p:cNvPr>
          <p:cNvSpPr/>
          <p:nvPr/>
        </p:nvSpPr>
        <p:spPr>
          <a:xfrm>
            <a:off x="792480" y="37388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3C6A247D-2D43-3A4B-8D4B-A3EAC7C0BC19}"/>
              </a:ext>
            </a:extLst>
          </p:cNvPr>
          <p:cNvSpPr/>
          <p:nvPr/>
        </p:nvSpPr>
        <p:spPr>
          <a:xfrm>
            <a:off x="1574800" y="49580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71539F32-06F2-2C70-1E54-F4611BCB0ACF}"/>
              </a:ext>
            </a:extLst>
          </p:cNvPr>
          <p:cNvSpPr/>
          <p:nvPr/>
        </p:nvSpPr>
        <p:spPr>
          <a:xfrm>
            <a:off x="3078480" y="372872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id="{E3E07C90-5C96-EA2E-ACCD-4B3B5BA74C88}"/>
              </a:ext>
            </a:extLst>
          </p:cNvPr>
          <p:cNvSpPr/>
          <p:nvPr/>
        </p:nvSpPr>
        <p:spPr>
          <a:xfrm>
            <a:off x="2590800" y="512064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0C36D124-2870-066E-15CD-9F22D0DA3EEC}"/>
              </a:ext>
            </a:extLst>
          </p:cNvPr>
          <p:cNvSpPr/>
          <p:nvPr/>
        </p:nvSpPr>
        <p:spPr>
          <a:xfrm>
            <a:off x="5384800" y="372872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id="{23FADD55-C0A4-F28D-45FE-B274BCD51D3A}"/>
              </a:ext>
            </a:extLst>
          </p:cNvPr>
          <p:cNvSpPr/>
          <p:nvPr/>
        </p:nvSpPr>
        <p:spPr>
          <a:xfrm>
            <a:off x="5547360" y="49479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D51C4BE9-7C27-0582-A92D-0843F7AA92D1}"/>
              </a:ext>
            </a:extLst>
          </p:cNvPr>
          <p:cNvSpPr/>
          <p:nvPr/>
        </p:nvSpPr>
        <p:spPr>
          <a:xfrm>
            <a:off x="7680960" y="37388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028AA913-2CA7-7058-EE54-38B067E13B7E}"/>
              </a:ext>
            </a:extLst>
          </p:cNvPr>
          <p:cNvSpPr/>
          <p:nvPr/>
        </p:nvSpPr>
        <p:spPr>
          <a:xfrm>
            <a:off x="8808720" y="49479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7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59B8149-E8D7-8A9F-591D-D406439AE02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0931" y="1383879"/>
            <a:ext cx="3894870" cy="223441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9B031DA-3005-6DAF-1BE4-85B50091EA8C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1999" y="1396336"/>
            <a:ext cx="3894870" cy="2234411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7D1ABA51-4F7B-8C0C-2F06-FC9D1027848B}"/>
              </a:ext>
            </a:extLst>
          </p:cNvPr>
          <p:cNvSpPr/>
          <p:nvPr/>
        </p:nvSpPr>
        <p:spPr>
          <a:xfrm>
            <a:off x="729343" y="3265715"/>
            <a:ext cx="272143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AA444271-140F-C37D-9610-D7D29D89636A}"/>
              </a:ext>
            </a:extLst>
          </p:cNvPr>
          <p:cNvSpPr/>
          <p:nvPr/>
        </p:nvSpPr>
        <p:spPr>
          <a:xfrm>
            <a:off x="6780712" y="3173141"/>
            <a:ext cx="272143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64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4B6EE1B-CD55-8362-97DA-F4FE43C7B1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14520" r="13149" b="8958"/>
          <a:stretch/>
        </p:blipFill>
        <p:spPr>
          <a:xfrm>
            <a:off x="589137" y="453108"/>
            <a:ext cx="8114533" cy="413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1415F0E-66AD-178C-A360-1CC83D296AB2}"/>
              </a:ext>
            </a:extLst>
          </p:cNvPr>
          <p:cNvSpPr txBox="1"/>
          <p:nvPr/>
        </p:nvSpPr>
        <p:spPr>
          <a:xfrm>
            <a:off x="2915816" y="582321"/>
            <a:ext cx="351250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Khởi </a:t>
            </a:r>
          </a:p>
          <a:p>
            <a:pPr algn="ctr"/>
            <a:r>
              <a:rPr lang="en-US" sz="1150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5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83B9723-94C9-0840-26F6-CAC7A858E59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142844" y="71420"/>
            <a:ext cx="8715436" cy="500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11154" y="215096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Vân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5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9691" y="4000201"/>
            <a:ext cx="4392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00" b="1" dirty="0"/>
              <a:t>HS lấy tờ lịch đã chuẩn bị và chia sẻ với bạn theo </a:t>
            </a:r>
            <a:endParaRPr lang="en-US" sz="1100" b="1" dirty="0"/>
          </a:p>
          <a:p>
            <a:pPr algn="ctr"/>
            <a:r>
              <a:rPr lang="vi-VN" sz="1100" b="1" dirty="0"/>
              <a:t>kĩ thuật </a:t>
            </a:r>
            <a:r>
              <a:rPr lang="en-US" sz="1100" b="1" dirty="0">
                <a:solidFill>
                  <a:srgbClr val="FF0000"/>
                </a:solidFill>
              </a:rPr>
              <a:t>LẨU BĂNG CHUYỀN</a:t>
            </a:r>
            <a:r>
              <a:rPr lang="vi-VN" sz="1100" b="1" dirty="0">
                <a:solidFill>
                  <a:srgbClr val="FF0000"/>
                </a:solidFill>
              </a:rPr>
              <a:t> 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228601"/>
            <a:ext cx="8575916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1691308" y="1376209"/>
            <a:ext cx="5834653" cy="11055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6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Luyện</a:t>
            </a: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tập</a:t>
            </a:r>
            <a:endParaRPr lang="zh-CN" altLang="en-US" sz="54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8583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673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1673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0"/>
            <a:ext cx="8501122" cy="505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9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1F43D-23E7-43CC-A151-EB46A26EEF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F4AC6F0-F91B-9DCD-8EBE-7DE3347459CE}"/>
              </a:ext>
            </a:extLst>
          </p:cNvPr>
          <p:cNvSpPr/>
          <p:nvPr/>
        </p:nvSpPr>
        <p:spPr>
          <a:xfrm>
            <a:off x="6238240" y="2001520"/>
            <a:ext cx="995680" cy="314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B16EF4B9-4D9B-A510-506F-FCE799291305}"/>
              </a:ext>
            </a:extLst>
          </p:cNvPr>
          <p:cNvSpPr/>
          <p:nvPr/>
        </p:nvSpPr>
        <p:spPr>
          <a:xfrm>
            <a:off x="5435599" y="3982720"/>
            <a:ext cx="466725" cy="264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85539"/>
            <a:ext cx="7072362" cy="505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071538" y="0"/>
            <a:ext cx="2428892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-59740"/>
            <a:ext cx="856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>
                <a:solidFill>
                  <a:srgbClr val="FF0000"/>
                </a:solidFill>
              </a:rPr>
              <a:t>Bài 1:</a:t>
            </a:r>
            <a:r>
              <a:rPr lang="vi-VN" sz="2800" b="1" dirty="0"/>
              <a:t> </a:t>
            </a:r>
          </a:p>
          <a:p>
            <a:pPr marL="342900" indent="-342900">
              <a:buAutoNum type="alphaLcParenR"/>
            </a:pPr>
            <a:r>
              <a:rPr lang="vi-VN" sz="2800" b="1" dirty="0"/>
              <a:t>Bây giờ là tháng ......... Tháng này có ......... ngày</a:t>
            </a:r>
          </a:p>
          <a:p>
            <a:pPr marL="342900" indent="-342900">
              <a:buAutoNum type="alphaLcParenR" startAt="2"/>
            </a:pPr>
            <a:r>
              <a:rPr lang="vi-VN" sz="2800" b="1" dirty="0"/>
              <a:t>Những tháng trong năm có 30 ngày :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800" b="1" dirty="0"/>
              <a:t>......................</a:t>
            </a:r>
            <a:endParaRPr lang="vi-VN" sz="2800" b="1" dirty="0"/>
          </a:p>
          <a:p>
            <a:pPr marL="342900" indent="-342900">
              <a:buAutoNum type="alphaLcParenR" startAt="2"/>
            </a:pPr>
            <a:r>
              <a:rPr lang="vi-VN" sz="2800" b="1" dirty="0"/>
              <a:t> Những tháng trong năm có 31 ngày :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800" b="1" dirty="0"/>
              <a:t>.....................................................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9107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1F43D-23E7-43CC-A151-EB46A26EEF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BE22293-FBFE-44F1-89EB-ED7BB4267AC1}"/>
              </a:ext>
            </a:extLst>
          </p:cNvPr>
          <p:cNvSpPr/>
          <p:nvPr/>
        </p:nvSpPr>
        <p:spPr>
          <a:xfrm>
            <a:off x="107504" y="-43668"/>
            <a:ext cx="1908713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u="sng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u="sng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1</a:t>
            </a:r>
            <a:endParaRPr lang="zh-CN" altLang="en-US" sz="3300" b="1" u="sng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33C1AA-B0BC-7E8F-C701-B838E73BC3A4}"/>
              </a:ext>
            </a:extLst>
          </p:cNvPr>
          <p:cNvSpPr txBox="1"/>
          <p:nvPr/>
        </p:nvSpPr>
        <p:spPr>
          <a:xfrm>
            <a:off x="251520" y="490716"/>
            <a:ext cx="352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5FEE082-AC3E-AF09-0D71-8693CACEA510}"/>
              </a:ext>
            </a:extLst>
          </p:cNvPr>
          <p:cNvSpPr txBox="1"/>
          <p:nvPr/>
        </p:nvSpPr>
        <p:spPr>
          <a:xfrm>
            <a:off x="107504" y="986668"/>
            <a:ext cx="8336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a)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Bây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en-GB" sz="36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F4AC6F0-F91B-9DCD-8EBE-7DE3347459CE}"/>
              </a:ext>
            </a:extLst>
          </p:cNvPr>
          <p:cNvSpPr/>
          <p:nvPr/>
        </p:nvSpPr>
        <p:spPr>
          <a:xfrm>
            <a:off x="6238240" y="2001520"/>
            <a:ext cx="995680" cy="314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B16EF4B9-4D9B-A510-506F-FCE799291305}"/>
              </a:ext>
            </a:extLst>
          </p:cNvPr>
          <p:cNvSpPr/>
          <p:nvPr/>
        </p:nvSpPr>
        <p:spPr>
          <a:xfrm>
            <a:off x="5435599" y="3982720"/>
            <a:ext cx="466725" cy="264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9DDEB7-4CFB-82DA-2708-AEC645D94850}"/>
              </a:ext>
            </a:extLst>
          </p:cNvPr>
          <p:cNvSpPr txBox="1"/>
          <p:nvPr/>
        </p:nvSpPr>
        <p:spPr>
          <a:xfrm>
            <a:off x="107504" y="2672316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3.</a:t>
            </a:r>
          </a:p>
          <a:p>
            <a:pPr defTabSz="685800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31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  <a:endParaRPr lang="en-GB" sz="32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785932"/>
            <a:ext cx="4286280" cy="306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4572000" y="1785932"/>
            <a:ext cx="142876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4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89616F-5E32-4194-B54E-321B8E4D8E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A5260E0-D9E5-46D3-9153-35AF360183FD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1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6D8D74E-77B2-4B1A-2DA3-558352887819}"/>
              </a:ext>
            </a:extLst>
          </p:cNvPr>
          <p:cNvSpPr txBox="1"/>
          <p:nvPr/>
        </p:nvSpPr>
        <p:spPr>
          <a:xfrm>
            <a:off x="467544" y="721935"/>
            <a:ext cx="352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</a:t>
            </a:r>
            <a:endParaRPr lang="en-GB" sz="3200" b="1" dirty="0"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027602-EC42-E0C2-4F9B-85C07F0C7342}"/>
              </a:ext>
            </a:extLst>
          </p:cNvPr>
          <p:cNvSpPr txBox="1"/>
          <p:nvPr/>
        </p:nvSpPr>
        <p:spPr>
          <a:xfrm>
            <a:off x="357159" y="1266783"/>
            <a:ext cx="8005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30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en-GB" sz="32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6791358-6F4C-7571-2C76-E815E5D73030}"/>
              </a:ext>
            </a:extLst>
          </p:cNvPr>
          <p:cNvSpPr txBox="1"/>
          <p:nvPr/>
        </p:nvSpPr>
        <p:spPr>
          <a:xfrm>
            <a:off x="863588" y="1824048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 </a:t>
            </a:r>
          </a:p>
          <a:p>
            <a:pPr defTabSz="685800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4,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6,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9,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11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4E73DD5-66E8-562A-0C1C-7C6A23CCC5D6}"/>
              </a:ext>
            </a:extLst>
          </p:cNvPr>
          <p:cNvSpPr txBox="1"/>
          <p:nvPr/>
        </p:nvSpPr>
        <p:spPr>
          <a:xfrm>
            <a:off x="251520" y="2851234"/>
            <a:ext cx="8005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31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en-GB" sz="32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20551CF-37BE-7FDC-7432-8ABA06B6D678}"/>
              </a:ext>
            </a:extLst>
          </p:cNvPr>
          <p:cNvSpPr txBox="1"/>
          <p:nvPr/>
        </p:nvSpPr>
        <p:spPr>
          <a:xfrm>
            <a:off x="357159" y="3429173"/>
            <a:ext cx="8429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31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 </a:t>
            </a:r>
          </a:p>
          <a:p>
            <a:pPr defTabSz="685800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5,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7,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8,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10,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12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220538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Vân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5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467" y="1382560"/>
            <a:ext cx="84502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Tháng 3 có ngày lễ nào? Đó là ngày gì ? </a:t>
            </a:r>
            <a:endParaRPr lang="en-US" sz="4000" b="1" dirty="0"/>
          </a:p>
          <a:p>
            <a:r>
              <a:rPr lang="vi-VN" sz="4000" b="1" dirty="0"/>
              <a:t>Ngày đó vào thứ mấy? </a:t>
            </a:r>
          </a:p>
          <a:p>
            <a:r>
              <a:rPr lang="vi-VN" sz="4000" b="1" dirty="0">
                <a:solidFill>
                  <a:srgbClr val="FF0000"/>
                </a:solidFill>
              </a:rPr>
              <a:t>Trong ngày đó,  em làm gì để thể hiện tình cảm của mình với người thân 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2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27679" y="3891412"/>
            <a:ext cx="1597389" cy="1129860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1D7F37-BC80-04AF-0AA2-C69397C159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2139" y="1285435"/>
            <a:ext cx="6498543" cy="217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3E27D-F709-2B57-A7CC-221C4C857447}"/>
              </a:ext>
            </a:extLst>
          </p:cNvPr>
          <p:cNvSpPr txBox="1"/>
          <p:nvPr/>
        </p:nvSpPr>
        <p:spPr>
          <a:xfrm>
            <a:off x="1117982" y="305813"/>
            <a:ext cx="7342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tờ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lịch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79B8CF-3391-E85B-AA7B-2CDCA207EF3B}"/>
              </a:ext>
            </a:extLst>
          </p:cNvPr>
          <p:cNvSpPr txBox="1"/>
          <p:nvPr/>
        </p:nvSpPr>
        <p:spPr>
          <a:xfrm>
            <a:off x="1234137" y="3334397"/>
            <a:ext cx="2171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2C1B53-AB8C-EE54-1995-F0F5837F5F73}"/>
              </a:ext>
            </a:extLst>
          </p:cNvPr>
          <p:cNvSpPr txBox="1"/>
          <p:nvPr/>
        </p:nvSpPr>
        <p:spPr>
          <a:xfrm>
            <a:off x="3527061" y="3334397"/>
            <a:ext cx="23297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6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F95B4C-0124-14EC-3DAF-725D1FA6BC23}"/>
              </a:ext>
            </a:extLst>
          </p:cNvPr>
          <p:cNvSpPr txBox="1"/>
          <p:nvPr/>
        </p:nvSpPr>
        <p:spPr>
          <a:xfrm>
            <a:off x="5977995" y="3334397"/>
            <a:ext cx="232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8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117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0" y="231642"/>
            <a:ext cx="9501221" cy="447251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1415F0E-66AD-178C-A360-1CC83D296AB2}"/>
              </a:ext>
            </a:extLst>
          </p:cNvPr>
          <p:cNvSpPr txBox="1"/>
          <p:nvPr/>
        </p:nvSpPr>
        <p:spPr>
          <a:xfrm>
            <a:off x="1500166" y="2005610"/>
            <a:ext cx="6572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Ai </a:t>
            </a:r>
            <a:r>
              <a:rPr lang="en-US" sz="54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nhanh</a:t>
            </a:r>
            <a:r>
              <a:rPr lang="en-US" sz="54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 – Ai </a:t>
            </a:r>
            <a:r>
              <a:rPr lang="en-US" sz="54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đúng</a:t>
            </a:r>
            <a:endParaRPr lang="en-US" sz="54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917AA080-2831-835E-9714-F3EA2E699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960" y="2633689"/>
            <a:ext cx="4716016" cy="2509811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A2055068-62BD-F560-9B87-3C5D7A8B53DB}"/>
              </a:ext>
            </a:extLst>
          </p:cNvPr>
          <p:cNvSpPr txBox="1"/>
          <p:nvPr/>
        </p:nvSpPr>
        <p:spPr>
          <a:xfrm>
            <a:off x="2438177" y="997805"/>
            <a:ext cx="4267645" cy="145097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88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Dặn</a:t>
            </a:r>
            <a:r>
              <a:rPr lang="en-US" altLang="zh-CN" sz="88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88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dò</a:t>
            </a:r>
            <a:endParaRPr lang="zh-CN" altLang="en-US" sz="72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7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285984" y="3353991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411510"/>
            <a:ext cx="8575916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1827858" y="1049472"/>
            <a:ext cx="5536207" cy="218540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600" b="1" kern="80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SVN-Ziclets" panose="02000603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Tạm biệt các em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DB4453"/>
              </a:solidFill>
              <a:latin typeface="SVN-Ziclets" panose="02000603000000000000" pitchFamily="2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1C3AD0-F8C1-470E-A708-3443304DC7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9724" r="37750" b="50000"/>
          <a:stretch/>
        </p:blipFill>
        <p:spPr>
          <a:xfrm rot="21317891">
            <a:off x="1848235" y="890499"/>
            <a:ext cx="6007762" cy="17671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90289" y="-768824"/>
            <a:ext cx="457200" cy="4572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740089" y="19177"/>
            <a:ext cx="6172200" cy="176202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4357686" y="2000246"/>
            <a:ext cx="3143272" cy="64294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4357686" y="2928940"/>
            <a:ext cx="3286148" cy="71438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  <a:p>
            <a:pPr algn="ctr">
              <a:defRPr/>
            </a:pP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8" y="-34190"/>
            <a:ext cx="7286676" cy="181539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50054" y="1004371"/>
            <a:ext cx="6397388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vi-VN" sz="3600" b="1" dirty="0"/>
              <a:t>Câu 1</a:t>
            </a:r>
            <a:r>
              <a:rPr lang="en-US" sz="3600" b="1" dirty="0"/>
              <a:t>. </a:t>
            </a:r>
            <a:r>
              <a:rPr lang="vi-VN" sz="3600" b="1" dirty="0"/>
              <a:t>Đồng hồ chỉ </a:t>
            </a:r>
            <a:r>
              <a:rPr lang="en-US" sz="3600" b="1" dirty="0"/>
              <a:t> </a:t>
            </a:r>
            <a:r>
              <a:rPr lang="en-US" sz="3600" b="1" dirty="0" err="1"/>
              <a:t>mấy</a:t>
            </a:r>
            <a:r>
              <a:rPr lang="en-US" sz="3600" b="1" dirty="0"/>
              <a:t> </a:t>
            </a:r>
            <a:r>
              <a:rPr lang="en-US" sz="3600" b="1" dirty="0" err="1"/>
              <a:t>giờ</a:t>
            </a:r>
            <a:r>
              <a:rPr lang="en-US" sz="3600" b="1" dirty="0"/>
              <a:t> </a:t>
            </a:r>
            <a:r>
              <a:rPr lang="vi-VN" sz="3600" b="1" dirty="0"/>
              <a:t>?</a:t>
            </a:r>
            <a:endParaRPr lang="en-US" sz="3600" b="1" dirty="0"/>
          </a:p>
          <a:p>
            <a:pPr algn="ctr">
              <a:defRPr/>
            </a:pP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ình Bầu dục 14">
            <a:extLst>
              <a:ext uri="{FF2B5EF4-FFF2-40B4-BE49-F238E27FC236}">
                <a16:creationId xmlns:a16="http://schemas.microsoft.com/office/drawing/2014/main" id="{9B5830D9-FAA5-B349-4ABA-AEFBC7CF3B85}"/>
              </a:ext>
            </a:extLst>
          </p:cNvPr>
          <p:cNvSpPr/>
          <p:nvPr/>
        </p:nvSpPr>
        <p:spPr>
          <a:xfrm>
            <a:off x="571472" y="1895490"/>
            <a:ext cx="2876548" cy="28194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8838" t="-34176" r="-232242" b="-484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"/>
          <p:cNvSpPr/>
          <p:nvPr/>
        </p:nvSpPr>
        <p:spPr>
          <a:xfrm>
            <a:off x="4286248" y="3857634"/>
            <a:ext cx="3286148" cy="71438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15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  <a:p>
            <a:pPr algn="ctr">
              <a:defRPr/>
            </a:pP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8" grpId="0" animBg="1"/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90289" y="-768824"/>
            <a:ext cx="457200" cy="4572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261977" y="104936"/>
            <a:ext cx="6622391" cy="164748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1172294" y="3786196"/>
            <a:ext cx="3399706" cy="10787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B. 7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357817" y="2447179"/>
            <a:ext cx="3000397" cy="109863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8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100" dirty="0">
              <a:solidFill>
                <a:srgbClr val="FFFF00"/>
              </a:solidFill>
            </a:endParaRPr>
          </a:p>
          <a:p>
            <a:pPr algn="ctr" defTabSz="685800">
              <a:defRPr/>
            </a:pPr>
            <a:endParaRPr lang="en-US" sz="2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1261977" y="2412524"/>
            <a:ext cx="3095709" cy="108792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dirty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D"/>
          <p:cNvSpPr/>
          <p:nvPr/>
        </p:nvSpPr>
        <p:spPr>
          <a:xfrm>
            <a:off x="5429256" y="3786196"/>
            <a:ext cx="3143272" cy="10787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388" y="41966"/>
            <a:ext cx="8176083" cy="213017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66598" y="1328242"/>
            <a:ext cx="6331661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</a:rPr>
              <a:t>Câu 2. </a:t>
            </a:r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tuần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</a:rPr>
              <a:t>nhiêu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vi-VN" sz="3200" b="1" dirty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90289" y="-768824"/>
            <a:ext cx="457200" cy="4572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29661" y="805454"/>
            <a:ext cx="7051036" cy="11430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4823460" y="3429006"/>
            <a:ext cx="4217670" cy="146531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75174" y="2143122"/>
            <a:ext cx="4139702" cy="118872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400" dirty="0"/>
          </a:p>
          <a:p>
            <a:pPr algn="ctr" defTabSz="685800">
              <a:defRPr/>
            </a:pP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631508" y="3643320"/>
            <a:ext cx="4083368" cy="107157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dirty="0"/>
          </a:p>
          <a:p>
            <a:pPr algn="ctr" defTabSz="685800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14548" y="1978151"/>
            <a:ext cx="138548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1189358" y="1199881"/>
            <a:ext cx="705103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vi-VN" sz="3000" b="1" dirty="0">
                <a:solidFill>
                  <a:srgbClr val="FF0000"/>
                </a:solidFill>
              </a:rPr>
              <a:t>Câu </a:t>
            </a:r>
            <a:r>
              <a:rPr lang="en-US" sz="3000" b="1" dirty="0">
                <a:solidFill>
                  <a:srgbClr val="FF0000"/>
                </a:solidFill>
              </a:rPr>
              <a:t>3. </a:t>
            </a:r>
            <a:r>
              <a:rPr lang="en-US" sz="3000" b="1" dirty="0" err="1">
                <a:solidFill>
                  <a:srgbClr val="FF0000"/>
                </a:solidFill>
              </a:rPr>
              <a:t>Kể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tên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các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thứ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trong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một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tuần</a:t>
            </a:r>
            <a:r>
              <a:rPr lang="en-US" sz="3000" b="1" dirty="0">
                <a:solidFill>
                  <a:srgbClr val="FF0000"/>
                </a:solidFill>
              </a:rPr>
              <a:t>  </a:t>
            </a:r>
            <a:r>
              <a:rPr lang="vi-VN" sz="3000" b="1" dirty="0">
                <a:solidFill>
                  <a:srgbClr val="FF0000"/>
                </a:solidFill>
              </a:rPr>
              <a:t>?</a:t>
            </a:r>
            <a:endParaRPr lang="en-US" sz="30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B"/>
          <p:cNvSpPr/>
          <p:nvPr/>
        </p:nvSpPr>
        <p:spPr>
          <a:xfrm>
            <a:off x="4846350" y="2143122"/>
            <a:ext cx="4011930" cy="106013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defRPr/>
            </a:pP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B5DE9-B272-66C3-9551-197397B9C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03" y="-458100"/>
            <a:ext cx="7855222" cy="1773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771550"/>
            <a:ext cx="885698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nl-NL" sz="5300" b="1" u="sng" dirty="0">
                <a:solidFill>
                  <a:srgbClr val="FF0000"/>
                </a:solidFill>
              </a:rPr>
              <a:t>TOÁN </a:t>
            </a:r>
            <a:br>
              <a:rPr lang="nl-NL" sz="5300" b="1" dirty="0">
                <a:solidFill>
                  <a:srgbClr val="FF0000"/>
                </a:solidFill>
              </a:rPr>
            </a:br>
            <a:br>
              <a:rPr lang="nl-NL" sz="4400" b="1" u="sng" dirty="0">
                <a:solidFill>
                  <a:srgbClr val="FF0000"/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A0694-6B1D-52DE-29D7-3C6024D2D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C96C-B8A5-868B-CEF0-9261C14E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771550"/>
            <a:ext cx="8856984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nl-NL" sz="5300" b="1" u="sng" dirty="0"/>
              <a:t>TOÁN </a:t>
            </a:r>
            <a:br>
              <a:rPr lang="nl-NL" b="1" dirty="0"/>
            </a:br>
            <a:r>
              <a:rPr lang="nl-NL" sz="7200" b="1" dirty="0">
                <a:solidFill>
                  <a:srgbClr val="FF0000"/>
                </a:solidFill>
              </a:rPr>
              <a:t>Tháng – năm</a:t>
            </a:r>
            <a:r>
              <a:rPr lang="vi-VN" sz="7200" b="1" dirty="0">
                <a:solidFill>
                  <a:srgbClr val="FF0000"/>
                </a:solidFill>
              </a:rPr>
              <a:t> (tr.44)</a:t>
            </a:r>
            <a:r>
              <a:rPr lang="nl-NL" sz="9600" b="1" u="sng" dirty="0">
                <a:solidFill>
                  <a:srgbClr val="FF0000"/>
                </a:solidFill>
              </a:rPr>
              <a:t> </a:t>
            </a:r>
            <a:br>
              <a:rPr lang="nl-NL" sz="4400" b="1" u="sng" dirty="0">
                <a:solidFill>
                  <a:srgbClr val="FF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0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970B3-DA81-296D-8483-DA3805733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1B1A0-03C9-E3DE-7D90-ACD736B18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771550"/>
            <a:ext cx="8856984" cy="3672408"/>
          </a:xfrm>
        </p:spPr>
        <p:txBody>
          <a:bodyPr>
            <a:normAutofit fontScale="90000"/>
          </a:bodyPr>
          <a:lstStyle/>
          <a:p>
            <a:pPr algn="l"/>
            <a:r>
              <a:rPr lang="nl-NL" b="1" dirty="0"/>
              <a:t>                  </a:t>
            </a:r>
            <a:r>
              <a:rPr lang="nl-NL" sz="5300" b="1" u="sng" dirty="0">
                <a:solidFill>
                  <a:srgbClr val="FF0000"/>
                </a:solidFill>
              </a:rPr>
              <a:t>Mục tiêu của bài học:</a:t>
            </a:r>
            <a:br>
              <a:rPr lang="nl-NL" sz="5300" b="1" u="sng" dirty="0">
                <a:solidFill>
                  <a:srgbClr val="FF0000"/>
                </a:solidFill>
              </a:rPr>
            </a:br>
            <a:br>
              <a:rPr lang="nl-NL" b="1" u="sng" dirty="0">
                <a:solidFill>
                  <a:srgbClr val="FF0000"/>
                </a:solidFill>
              </a:rPr>
            </a:br>
            <a:r>
              <a:rPr lang="nl-NL" sz="4900" b="1" dirty="0"/>
              <a:t>- Xác định ngày trong tuần, ngày trong tháng. </a:t>
            </a:r>
            <a:br>
              <a:rPr lang="nl-NL" sz="4900" b="1" dirty="0"/>
            </a:br>
            <a:r>
              <a:rPr lang="nl-NL" sz="4400" b="1" dirty="0"/>
              <a:t>- Xác định được một năm có 12 tháng, số ngày có trong mỗi tháng trong năm.</a:t>
            </a:r>
            <a:br>
              <a:rPr lang="nl-NL" sz="4400" b="1" u="sng" dirty="0"/>
            </a:br>
            <a:r>
              <a:rPr lang="nl-NL" sz="4400" b="1" u="sng" dirty="0">
                <a:solidFill>
                  <a:srgbClr val="FF0000"/>
                </a:solidFill>
              </a:rPr>
              <a:t> </a:t>
            </a:r>
            <a:br>
              <a:rPr lang="nl-NL" sz="4400" b="1" u="sng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077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尺有所长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570</TotalTime>
  <Words>725</Words>
  <Application>Microsoft Office PowerPoint</Application>
  <PresentationFormat>On-screen Show (16:9)</PresentationFormat>
  <Paragraphs>119</Paragraphs>
  <Slides>31</Slides>
  <Notes>25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等线</vt:lpstr>
      <vt:lpstr>等线 Light</vt:lpstr>
      <vt:lpstr>Arial</vt:lpstr>
      <vt:lpstr>AvantGarde</vt:lpstr>
      <vt:lpstr>Calibri</vt:lpstr>
      <vt:lpstr>SVN-Poky's</vt:lpstr>
      <vt:lpstr>SVN-Ziclets</vt:lpstr>
      <vt:lpstr>Times New Roman</vt:lpstr>
      <vt:lpstr>华康方圆体W7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  </vt:lpstr>
      <vt:lpstr>TOÁN  Tháng – năm (tr.44)  </vt:lpstr>
      <vt:lpstr>                  Mục tiêu của bài học:  - Xác định ngày trong tuần, ngày trong tháng.  - Xác định được một năm có 12 tháng, số ngày có trong mỗi tháng trong năm.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尺有所长-视频</dc:title>
  <dc:subject>9Slide.vn</dc:subject>
  <dc:creator>MY PC</dc:creator>
  <dc:description>9Slide.vn</dc:description>
  <cp:lastModifiedBy>Administrator</cp:lastModifiedBy>
  <cp:revision>114</cp:revision>
  <dcterms:created xsi:type="dcterms:W3CDTF">2019-03-11T00:55:40Z</dcterms:created>
  <dcterms:modified xsi:type="dcterms:W3CDTF">2025-03-03T03:48:40Z</dcterms:modified>
  <cp:category>9Slide.vn</cp:category>
</cp:coreProperties>
</file>