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90" r:id="rId2"/>
    <p:sldId id="388" r:id="rId3"/>
    <p:sldId id="359" r:id="rId4"/>
    <p:sldId id="360" r:id="rId5"/>
    <p:sldId id="371" r:id="rId6"/>
    <p:sldId id="353" r:id="rId7"/>
    <p:sldId id="333" r:id="rId8"/>
    <p:sldId id="373" r:id="rId9"/>
    <p:sldId id="374" r:id="rId10"/>
    <p:sldId id="375" r:id="rId11"/>
    <p:sldId id="383" r:id="rId12"/>
    <p:sldId id="376" r:id="rId13"/>
    <p:sldId id="377" r:id="rId14"/>
    <p:sldId id="378" r:id="rId15"/>
    <p:sldId id="370" r:id="rId16"/>
    <p:sldId id="381" r:id="rId17"/>
    <p:sldId id="382" r:id="rId18"/>
    <p:sldId id="358" r:id="rId19"/>
    <p:sldId id="380" r:id="rId20"/>
    <p:sldId id="379" r:id="rId21"/>
    <p:sldId id="308" r:id="rId22"/>
    <p:sldId id="389" r:id="rId23"/>
    <p:sldId id="335" r:id="rId24"/>
    <p:sldId id="361" r:id="rId25"/>
    <p:sldId id="357" r:id="rId26"/>
    <p:sldId id="362" r:id="rId27"/>
    <p:sldId id="281" r:id="rId28"/>
    <p:sldId id="384" r:id="rId29"/>
    <p:sldId id="385" r:id="rId30"/>
    <p:sldId id="387" r:id="rId31"/>
    <p:sldId id="386" r:id="rId32"/>
    <p:sldId id="337" r:id="rId33"/>
    <p:sldId id="363" r:id="rId34"/>
    <p:sldId id="304" r:id="rId35"/>
    <p:sldId id="346" r:id="rId36"/>
    <p:sldId id="338" r:id="rId37"/>
    <p:sldId id="307" r:id="rId38"/>
    <p:sldId id="305" r:id="rId39"/>
    <p:sldId id="270" r:id="rId40"/>
  </p:sldIdLst>
  <p:sldSz cx="12192000" cy="6858000"/>
  <p:notesSz cx="6858000" cy="9144000"/>
  <p:embeddedFontLst>
    <p:embeddedFont>
      <p:font typeface=".VnAvant" panose="020B7200000000000000"/>
      <p:regular r:id="rId42"/>
      <p:bold r:id="rId43"/>
      <p:italic r:id="rId44"/>
      <p:bold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3923" autoAdjust="0"/>
  </p:normalViewPr>
  <p:slideViewPr>
    <p:cSldViewPr snapToGrid="0">
      <p:cViewPr varScale="1">
        <p:scale>
          <a:sx n="77" d="100"/>
          <a:sy n="77" d="100"/>
        </p:scale>
        <p:origin x="57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05.7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20.33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1186 791,'-11'37,"7"-24,0-1,0 1,1 0,1 0,0 0,1 0,0 0,1 0,1 0,0 6,0-17,-1-1,1 0,0 1,0-1,-1 0,1 0,0 1,0-1,0 0,0 0,0 0,0 0,1 0,-1 0,0-1,0 1,1 0,-1-1,0 1,1-1,-1 1,1-1,-1 1,1-1,-1 0,0 0,1 0,-1 0,1 0,-1 0,1 0,-1-1,1 1,-1 0,1-1,-1 1,0-1,1 0,-1 1,0-1,0 0,1 0,-1 0,0 1,0-2,169-122,-157 114,67-66,-80 74,1 1,-1-1,1 1,-1 0,0-1,1 1,-1-1,0 1,0-1,0 1,0-1,0 1,0-1,-1 1,1-1,0 1,-1-1,1 1,-1-1,0 1,1 0,-1-1,0 1,0 0,0 0,0 0,0 0,0-1,0 1,0 1,0-1,0 0,-1 0,1 0,0 1,-1-1,1 0,-1 1,1-1,-1 1,-59-16,-133 9,144 11,50-4,1 0,-1-1,1 1,-1-1,0 1,1 0,-1-1,0 1,1-1,-1 1,0-1,0 0,0 1,1-1,-1 1,0-1,0 1,0-1,0 1,0-1,0 0,0 1,0-1,0 1,0-1,0 1,0-1,0 0,-1 1,1-1,0 1,0-1,-1 1,1-1,0 1,-1-1,1 1,0 0,-1-1,1 1,-1-1,1 1,-1 0,1-1,-1 1,1 0,-1 0,1-1,-1 1,1 0,-1 0,1 0,-1 0,0 0,1-1,-1 1,1 0,-1 0,1 1,-1-1,0 0,1 0,-1 0,1 0,-1 0,1 1,143-65,-47 38,-94 26,1-1,-1 1,0 0,0 0,1 0,-1 0,0 0,0 1,1-1,-1 1,0-1,0 1,0 0,0 0,0 0,0 0,0 0,0 0,0 1,0-1,0 1,-1-1,1 1,-1 0,1-1,-1 1,0 0,0 0,1 0,-1 0,-1 0,1 0,0 0,0 0,-1 1,1-1,-1 0,0 0,0 1,0-1,0 2,-1 8,-2 1,1-1,-2 0,1 0,-2-1,0 1,0-1,-1 0,-3 6,6-13,-52 100,55-104,1 1,-1 0,0-1,0 1,1 0,-1-1,0 1,1 0,-1-1,1 1,-1-1,1 1,-1-1,1 1,-1-1,1 1,0-1,-1 0,1 1,0-1,-1 0,1 1,0-1,-1 0,1 0,0 0,0 0,-1 0,1 0,0 0,-1 0,1 0,0 0,0 0,-1 0,1 0,0 0,-1-1,1 1,0 0,-1-1,1 1,0 0,-1-1,1 1,-1-1,1 1,-1-1,1 1,-1-1,1 1,-1-1,1 0,-1 1,0-1,1 0,-1 1,0-1,1 0,223-178,-223 178,1-1,0 0,1 0,-1 1,0-1,1 1,-1-1,0 1,1 0,0 0,-1 0,1 0,0 1,-1-1,1 1,0-1,0 1,-1 0,1 0,0 0,0 1,-1-1,2 1,-3 1,-1-1,1 1,-1 0,1 0,-1 0,0 0,1 0,-1 0,0 0,-1 0,1 0,0 0,0 0,-1-1,0 1,1 0,-1 0,0 0,1 0,-1-1,0 1,-1 0,1-1,-1 2,1-1,-17 28,0 0,-2-2,-2-1,0 0,-24 21,45-46,0-1,1 1,-1 0,0-1,0 1,0 0,0-1,-1 1,1-1,0 0,-1 1,1-1,0 0,-1 0,0 0,1 0,-1 0,0 0,1-1,-1 1,0 0,0-1,0 1,1-1,-1 0,0 0,0 0,0 0,0 0,0 0,0 0,1 0,-1-1,0 1,0-1,0 1,1-1,-1 0,0 0,1 0,-1 0,0 0,1 0,-1 0,1 0,0-1,-1 1,1 0,0-1,-2-9,2 1,-1 0,1-1,1 1,0-1,0 1,1-1,0 1,1-1,0 1,3-7,-2 4,-2 12,-1 1,1-1,0 0,-1 1,1-1,-1 0,1 0,0 1,-1-1,0 0,1 0,-1 0,1 0,-1 0,0 0,0 0,0 0,1 0,-1 0,0 0,0 0,0 0,-1 0,1 0,0 0,0 0,0 1,-1-1,1 0,0 0,-1 0,1 0,-1 0,1 0,-1 1,0-1,1 0,-1 0,0 1,1-1,-1 0,0 1,0-1,0 1,1-1,-1 1,0-1,0 1,0 0,0 0,0-1,0 1,0 0,0 0,0 0,0 0,0 0,0 0,0 0,0 0,0 0,0 0,0 1,1-1,-2 1,-13 9,0 1,1 0,0 1,1 1,1 0,0 1,0 0,2 1,-4 6,-34 65,70-88,236-162,39-44,-244 176,-53 33,0-1,0 1,0-1,1 1,-1-1,0 1,0-1,0 1,0-1,1 1,-1-1,0 1,0-1,1 0,-1 1,0-1,1 1,-1-1,1 0,-1 1,0-1,1 0,-1 1,1-1,-1 0,1 0,-1 1,1-1,-1 0,1 0,-1 0,-89 112,-5-4,-56 45,107-115,27-43,51-90,138-189,-99 201,-59 73,-20 21,-236 238,57-53,182-194,2-1,-1 1,1-1,-1 0,0 0,1 1,-1-1,0 0,0 0,0 0,0 0,0 0,0 0,0 0,0 0,0 0,0 0,-1-1,1 1,0 0,-1-1,1 1,0-1,-1 0,1 1,-1-1,1 0,0 0,-1 0,1 0,-1 0,1 0,-1 0,1 0,0-1,-1 1,1-1,-1 1,1-1,0 1,0-1,-1 0,1 1,0-1,0 0,0 0,0 0,0 0,-1 0,1-7,-1 0,1 0,1 0,-1 1,1-1,1 0,0 0,0 0,0 1,1-1,0 0,0 1,3-6,9-18,0 1,2 1,2 0,0 1,2 1,14-15,-16 19,86-88,-104 112,0 0,0 0,-1-1,1 1,0 0,0 0,0 0,0-1,0 1,0 0,0 0,0 0,1 0,-1-1,0 1,0 0,1 0,-1-1,0 1,1 0,-1 0,1-1,-1 1,1-1,-1 1,1 0,0-1,-1 1,1-1,0 1,-1-1,1 0,0 1,0-1,-1 1,1-1,0 0,0 0,-1 0,1 1,0-1,0 0,0 0,0 0,-1 0,1 0,0-1,0 1,0 0,-1 0,1 0,0-1,0 1,0 0,-1-1,1 1,0-1,-1 1,1-1,0 1,-1-1,1 1,-1-1,-111 234,45-117,67-117,-1 1,0-1,0 0,0 1,0-1,0 0,0 1,0-1,0 0,0 1,0-1,0 0,0 1,-1-1,1 1,0-1,0 0,-1 1,1-1,0 1,-1-1,1 1,0-1,-1 1,1-1,-1 1,1-1,-1 1,1-1,-1 1,0 0,1-1,-1 1,1 0,-1 0,0-1,1 1,-1 0,0 0,1 0,-1 0,0 0,1 0,-1 0,0 0,1 0,-1 0,0 0,1 0,-1 0,1 1,-1-1,0 0,1 1,-1-1,1 0,-1 1,0-1,1 0,-1 1,1-1,0 1,-1-1,1 1,-1-1,1 1,0 0,-1-1,1 1,0 0,-5-190,7 151,0 9,0 67,-1 73,14 192,17-139,-19-128,-2-38,19-116,-7-6,-6 0,-5-1,-6-1,-7-82,-1 418,1-58,-30-472,-24 53,56 266,-1 0,0 0,0 0,0 0,1 0,-1 0,0 0,0 0,-1 0,1 0,0 0,0 0,0 0,-1 0,1 0,-1 0,1 0,0 0,-1 0,0 0,1 1,-1-1,0 0,1 0,-1 0,0 1,0-1,1 1,-1-1,0 0,0 1,0-1,0 1,0 0,0-1,0 1,0 0,0-1,0 1,0 0,0 0,0 0,0 0,0 0,0 0,0 0,0 1,0-1,0 0,0 0,0 1,0-1,0 1,0-1,0 1,0-1,0 1,1-1,-1 1,0 0,0 0,1-1,-1 1,0 0,1 0,-11 13,2 1,0 1,0-1,2 1,0 1,1-1,0 1,1 0,1 0,1 1,-1 15,-10 69,4 0,5 0,7 85,2-398,-4 1,0 501,0-709,1 394,5 41,15 169,-19-141,3 0,1 0,2 0,2-1,7 15,-16-55,0 0,-1-1,1 1,1 0,-1-1,0 1,1-1,0 1,0-1,0 0,0 0,0 0,1 0,-1 0,1 0,0-1,0 1,0-1,0 0,2 2,-2-7,-1 1,1-1,-1 1,0-1,0 0,0 0,0 0,-1 0,1 0,-1 0,0-1,0 1,0 0,0-1,-1 1,1-1,-1 1,0-1,0 1,0-1,0-1,8-85,-4-1,-7-66,0 418,3-56,-1-807,-5 538,-1 37,-2 43,-30 395,22-69,20-932,-3 1183,0-938,0 437,0-420,0 935,0-868,-1 316,-1-31,1 1,1-1,1 0,2 1,0-1,1 0,2-1,0 1,5 7,-12-30,1 0,0 0,0-1,0 1,0 0,0 0,0-1,0 1,0 0,0 0,0 0,1-1,-1 1,0 0,0 0,1-1,-1 1,0 0,1-1,-1 1,1 0,-1-1,1 1,-1-1,1 1,0 0,-1-1,1 0,0 1,-1-1,1 1,0-1,-1 0,1 1,0-1,0 0,-1 0,1 0,0 0,0 1,0-1,-1 0,1 0,0 0,0-1,0 1,-1 0,1 0,0 0,0-1,-1 1,1 0,0-1,0 1,-1 0,1-1,-1 1,1-1,0 1,0-1,12-51,-8-144,-8 384,3-617,0 418,-14-55,-6 75,-58 161,-43 228,103-343,18-56,0 0,0 1,-1-1,1 0,0 1,-1-1,1 0,0 1,-1-1,1 0,-1 1,1-1,0 1,-1-1,0 1,1-1,-1 1,1-1,-1 1,0 0,1-1,-1 1,0 0,1 0,-1-1,0 1,1 0,-1 0,0 0,1 0,-1 0,0 0,0 0,1 0,-1 0,0 0,1 0,-1 1,0-1,0 0,1 0,-1 1,0-1,1 0,-1 1,1-1,-1 1,1-1,-1 1,1-1,-1 1,1-1,-1 1,1-1,-1 1,1 0,0-1,-1 1,1 0,0-1,0 1,-1 0,-18-152,11-400,8 548,-5-38,5 40,0 1,0-1,0 1,0-1,0 1,-1-1,1 1,0-1,0 1,0-1,-1 1,1 0,0-1,-1 1,1-1,0 1,-1 0,1-1,-1 1,1 0,0 0,-1-1,1 1,-1 0,1 0,-1-1,1 1,-1 0,1 0,-1 0,1 0,-1 0,1 0,-1 0,1 0,-1 0,1 0,-1 0,1 0,-1 0,1 0,0 1,-1-1,1 0,-1 0,1 0,-1 1,1-1,-1 0,1 1,0-1,-1 0,1 1,0-1,-1 0,1 1,0-1,0 1,-1-1,1 1,0-1,0 1,0-1,-1 1,-60 129,-26 192,65-258,4-51,11-42,26-146,-8 116,3-1,2 2,2 0,21-43,-14 63,-24 38,-1 0,1-1,0 1,-1-1,1 1,0 0,-1 0,1-1,0 1,0 0,-1 0,1 0,0 0,-1 0,1 0,0 0,0 0,-1 0,1 0,0 0,0 0,-1 1,1-1,0 0,-1 0,1 1,0-1,-1 0,1 1,-1-1,1 1,0-1,-1 1,1-1,-1 1,0-1,1 1,-1 0,1-1,-1 1,0 0,1-1,-1 1,0 0,0-1,0 1,1 0,-1 0,0-1,0 1,0 0,0 0,7 27,0 1,-2 0,-1-1,-2 2,-1-1,-2 25,2-12,-5 336,3-349,0-47,0-717,-5 876,-7-1,-29 129,-4-37,45-229,-4 20,0-35,5-489,2-50,-4 492,2 59,0 1,0-1,0 0,0 0,0 1,-1-1,1 0,0 0,0 0,0 1,0-1,-1 0,1 0,0 0,0 0,-1 0,1 1,0-1,0 0,-1 0,1 0,0 0,0 0,-1 0,1 0,0 0,0 0,-1 0,1 0,0 0,0 0,-1 0,1 0,0 0,0 0,-1 0,1-1,0 1,0 0,-1 0,1 0,0 0,0 0,0-1,-1 1,1 0,0 0,0 0,0-1,0 1,-1 0,1 0,0 0,0-1,0 1,0 0,0 0,0-1,0 1,0 0,0-1,0 1,-34 124,1 235,32-339,1-45,0 25,2-72,0 45,0-1,-2 1,-1-1,-2 0,0 1,-2 0,-7-24,12 50,0 0,0 0,0-1,0 1,0 0,-1 0,1-1,0 1,-1 0,1 0,-1 0,1-1,-1 1,1 0,-1 0,0 0,0 0,1 0,-1 0,0 0,0 0,0 1,0-1,0 0,0 1,0-1,-1 0,1 1,0-1,0 1,0 0,0-1,-1 1,1 0,0 0,0 0,-1 0,1 0,0 0,0 0,-1 0,1 0,0 0,0 1,-1-1,1 1,0-1,0 1,0-1,0 1,0 0,-37 60,23 1,2 0,3 1,2 0,3 0,4 56,1-92,1 477,0-497,0-38,-1-818,0 1494,7-507,7-122,5-45,114-308,-45 106,-60 182,-27 49,0 0,0 0,0 0,0 0,1 0,-1 0,0 0,0 1,0-1,0 0,0 1,0-1,0 1,0-1,0 1,0 0,0-1,0 1,-1 0,1 0,0-1,0 1,-1 0,1 0,0 0,-1 0,1 0,-1 0,1 0,-1 0,0 0,1 0,-1 0,0 0,0 0,0 1,0-1,0 0,0 0,0 0,0 0,0 0,0 0,-1 0,1 0,0 0,-1 1,1-1,7 313,5-264,-12-50,0 1,0-1,0 1,0 0,0-1,0 1,0-1,0 1,1-1,-1 1,0-1,0 1,1-1,-1 1,0-1,1 1,-1-1,0 1,1-1,-1 0,1 1,-1-1,1 0,-1 1,0-1,1 0,-1 0,1 1,0-1,-1 0,1 0,-1 0,1 0,-1 0,1 0,-1 0,1 0,0 0,-1 0,1 0,-1 0,1 0,-1 0,1 0,-1 0,1-1,-1 1,1 0,-1 0,1-1,-1 1,1 0,-1-1,1 1,19-31,-19 30,99-255,-61 142,-12 50,-7 49,-10 45,1 201,-12-164,-3 212,9-256,9-50,-5 9,11-20,-9 20,-1 0,-1-1,0 0,-2 0,0-1,-1 0,1-9,-7 27,1 0,-1 0,0-1,1 1,-1 0,0 0,0 0,0-1,-1 1,1 0,0 0,-1 0,0 0,1 0,-1 0,0 0,0 0,0 0,0 0,0 0,-1 0,1 1,-1-1,1 0,-1 1,1-1,-1 1,0 0,0 0,0-1,0 1,1 0,-1 1,-1-1,1 0,-80 8,23 16,0 3,2 2,1 2,2 3,-12 12,8-8,-9 6,63-38,18-8,39-13,92-33,89-25,255-92,-439 142,-44 17,-31 12,-247 89,-473 135,-60-17,805-212,0 0,0-1,0 1,0 0,-1-1,1 1,0 0,0-1,0 1,0 0,0-1,-1 1,1 0,0-1,0 1,6-3,181-87,-113 60,1 3,1 4,1 3,1 3,32-1,33-8,249-46,-340 66</inkml:trace>
  <inkml:trace contextRef="#ctx0" brushRef="#br1" timeOffset="7598.16">878 1099,'32'-1,"0"-1,0-2,-1-1,1-1,-1-2,0-1,-1-2,0 0,-1-2,0-2,17-11,73-51,-119 77,1 0,0 0,0 0,-1 0,1 0,0 0,0-1,-1 1,1 0,0-1,0 1,-1 0,1-1,0 1,-1-1,1 1,-1-1,1 1,-1-1,1 1,-1-1,1 0,-1 1,1-1,-1 0,0 1,1-1,-1 0,0 0,0 1,1-1,-1 0,0 0,0 0,0 1,0-1,0 0,0 0,0 1,0-1,-1 0,1 0,0 0,0 1,-1-1,1 0,0 1,-1-1,1 0,-1 1,1-1,-46 6,-162 91,205-94,-1 0,1-1,0 1,-1-1,1 0,-1 0,1 0,-1 0,0-1,1 0,-1 1,0-1,1 0,-1-1,0 1,1-1,-1 0,0 0,1 0,-1 0,1 0,0-1,-1 0,1 1,0-1,0 0,0-1,0 1,1 0,-1-1,0 0,1 0,0 0,0 0,0 0,0 0,0 0,1 0,-1-1,1 1,0-1,0 1,0-1,0 0,1 1,-1-1,2-14,1 0,0 0,1 0,1 1,1-1,1 1,0 0,1 1,0-1,2 2,0-1,1 1,0 0,1 1,1 0,0 1,1 0,0 1,3-1,7-8,39-53,-62 73,-1 0,1 0,0 0,-1 0,1-1,-1 1,1 0,-1 0,1 0,-1 1,0-1,0 0,1 0,-1 0,0 0,0 1,0-1,0 0,0 1,0-1,0 1,0-1,0 1,0-1,0 1,0 0,0 0,0-1,-1 1,1 0,0 0,0 0,0 0,0 0,0 1,-1-1,1 0,0 0,0 1,0-1,0 1,0-1,0 1,0-1,0 1,0 0,0 0,-3-1,-29 9,0 1,1 2,0 0,1 3,1 0,-26 18,55-32,-29 19,61-17,405-109,-357 86,7-1,-1-4,-1-4,16-10,-55 10,-45 27,-1 1,0-1,1 1,-1 0,0-1,0 1,1 0,-1-1,0 1,0 0,-1 0,1 0,0 0,0 0,0 0,-1 0,1 1,0-1,-1 0,1 1,-1-1,1 1,-1-1,1 1,-1 0,1-1,-1 1,1 0,-1 0,1 0,-1 0,1 1,-1-1,0 0,1 1,0-1,-1 1,0 0,-9-2,-1 0,1 1,0 1,0 0,-1 0,1 1,0 0,1 1,-1 1,0 0,1 0,0 1,0 0,0 1,1 0,-1 0,2 1,-1 0,1 1,0 0,0 0,1 1,0-1,1 2,0-1,0 1,0 3,1 9,2 0,0 1,2-1,0 1,2-1,0 1,2 1,0 25,-1-23,0-16,0-1,-1 0,0 1,-1-1,0 0,0 1,-1-1,0 1,0-1,-1 0,-1 0,1 0,-2 0,1 0,-1-1,0 1,-1-1,0 0,0 0,-1-1,0 1,-6 5,-76 26,85-43,28-11,377-158,-235 114,-110 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377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3771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377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66E9726E-B211-18E3-367F-248CEC465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FEDCAF13-A175-B97D-E73A-6C76A1987D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>
            <a:extLst>
              <a:ext uri="{FF2B5EF4-FFF2-40B4-BE49-F238E27FC236}">
                <a16:creationId xmlns:a16="http://schemas.microsoft.com/office/drawing/2014/main" id="{28C44F04-4DEA-2E0D-D0D1-C69019D494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2403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32E4B-0682-4B05-8E7D-60DE92CEB0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116969"/>
      </p:ext>
    </p:extLst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61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  <p:sldLayoutId id="2147483782" r:id="rId19"/>
    <p:sldLayoutId id="214748378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22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2.xml"/><Relationship Id="rId4" Type="http://schemas.openxmlformats.org/officeDocument/2006/relationships/image" Target="../media/image40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microsoft.com/office/2007/relationships/hdphoto" Target="../media/hdphoto6.wdp"/><Relationship Id="rId25" Type="http://schemas.openxmlformats.org/officeDocument/2006/relationships/image" Target="../media/image27.png"/><Relationship Id="rId2" Type="http://schemas.microsoft.com/office/2007/relationships/media" Target="../media/media1.wav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24" Type="http://schemas.openxmlformats.org/officeDocument/2006/relationships/image" Target="../media/image26.png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23" Type="http://schemas.openxmlformats.org/officeDocument/2006/relationships/image" Target="../media/image25.png"/><Relationship Id="rId10" Type="http://schemas.openxmlformats.org/officeDocument/2006/relationships/image" Target="../media/image17.png"/><Relationship Id="rId19" Type="http://schemas.microsoft.com/office/2007/relationships/hdphoto" Target="../media/hdphoto7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8.wdp"/><Relationship Id="rId18" Type="http://schemas.openxmlformats.org/officeDocument/2006/relationships/image" Target="../media/image21.png"/><Relationship Id="rId26" Type="http://schemas.microsoft.com/office/2007/relationships/hdphoto" Target="../media/hdphoto13.wdp"/><Relationship Id="rId3" Type="http://schemas.openxmlformats.org/officeDocument/2006/relationships/image" Target="../media/image28.jpg"/><Relationship Id="rId21" Type="http://schemas.microsoft.com/office/2007/relationships/hdphoto" Target="../media/hdphoto11.wdp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microsoft.com/office/2007/relationships/hdphoto" Target="../media/hdphoto10.wdp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24" Type="http://schemas.openxmlformats.org/officeDocument/2006/relationships/image" Target="../media/image40.png"/><Relationship Id="rId5" Type="http://schemas.openxmlformats.org/officeDocument/2006/relationships/image" Target="../media/image30.png"/><Relationship Id="rId15" Type="http://schemas.microsoft.com/office/2007/relationships/hdphoto" Target="../media/hdphoto9.wdp"/><Relationship Id="rId23" Type="http://schemas.microsoft.com/office/2007/relationships/hdphoto" Target="../media/hdphoto12.wdp"/><Relationship Id="rId10" Type="http://schemas.openxmlformats.org/officeDocument/2006/relationships/image" Target="../media/image17.png"/><Relationship Id="rId19" Type="http://schemas.microsoft.com/office/2007/relationships/hdphoto" Target="../media/hdphoto7.wdp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6.png"/><Relationship Id="rId2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2174" y="1648606"/>
            <a:ext cx="64876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1258888" y="1508125"/>
            <a:ext cx="27368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oen</a:t>
            </a: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1101791" y="3087688"/>
            <a:ext cx="2778554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oet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92459" y="3081686"/>
            <a:ext cx="1597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t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12769" y="1518381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780128" y="3077611"/>
            <a:ext cx="18113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e </a:t>
            </a:r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7483475" y="2139950"/>
            <a:ext cx="1963738" cy="1436688"/>
            <a:chOff x="3280" y="2363"/>
            <a:chExt cx="586" cy="488"/>
          </a:xfrm>
        </p:grpSpPr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V="1">
              <a:off x="3290" y="2363"/>
              <a:ext cx="557" cy="302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3280" y="2685"/>
              <a:ext cx="586" cy="166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403060" y="1510817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n 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768795" y="1514041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e </a:t>
            </a: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5543550" y="3087688"/>
            <a:ext cx="64928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366952" y="3077611"/>
            <a:ext cx="1306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</p:spTree>
    <p:extLst>
      <p:ext uri="{BB962C8B-B14F-4D97-AF65-F5344CB8AC3E}">
        <p14:creationId xmlns:p14="http://schemas.microsoft.com/office/powerpoint/2010/main" val="20065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5.54785E-8 L 0.20976 0.118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555 L 0.20565 -0.109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4" y="-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0495E-6 L 0.33112 0.121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6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185 L 0.32578 -0.106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4" y="-5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5335E-6 L 0.53099 -0.0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025E-6 L 0.52434 -0.006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2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0546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556" y="3912830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nh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nh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oÎn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720" y="4383981"/>
            <a:ext cx="5298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nhoÎn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7200" b="1" dirty="0" err="1">
                <a:latin typeface=".VnAvant" pitchFamily="34" charset="0"/>
              </a:rPr>
              <a:t>ư</a:t>
            </a:r>
            <a:r>
              <a:rPr lang="en-US" sz="6000" b="1" dirty="0" err="1">
                <a:latin typeface=".VnAvant" pitchFamily="34" charset="0"/>
              </a:rPr>
              <a:t>êi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3" y="723228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6967C5-A226-4C9E-9D23-3B1E33F6A93B}"/>
              </a:ext>
            </a:extLst>
          </p:cNvPr>
          <p:cNvSpPr txBox="1"/>
          <p:nvPr/>
        </p:nvSpPr>
        <p:spPr>
          <a:xfrm>
            <a:off x="406720" y="4390999"/>
            <a:ext cx="5298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7200" b="1" dirty="0" err="1">
                <a:latin typeface=".VnAvant" pitchFamily="34" charset="0"/>
              </a:rPr>
              <a:t>ư</a:t>
            </a:r>
            <a:r>
              <a:rPr lang="en-US" sz="6000" b="1" dirty="0" err="1">
                <a:latin typeface=".VnAvant" pitchFamily="34" charset="0"/>
              </a:rPr>
              <a:t>êi</a:t>
            </a:r>
            <a:endParaRPr lang="en-US" sz="6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9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kh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53839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7332" y="4371102"/>
            <a:ext cx="4100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khoÐt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tæ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652">
            <a:off x="641615" y="660968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2C41F7-DA30-4B85-8B4F-13DDE3D27704}"/>
              </a:ext>
            </a:extLst>
          </p:cNvPr>
          <p:cNvSpPr txBox="1"/>
          <p:nvPr/>
        </p:nvSpPr>
        <p:spPr>
          <a:xfrm>
            <a:off x="767332" y="4372498"/>
            <a:ext cx="4100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oÐt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tæ</a:t>
            </a:r>
            <a:endParaRPr lang="en-US" sz="6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2762" y="2064998"/>
            <a:ext cx="2440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oen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411" y="2963917"/>
            <a:ext cx="3446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nh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11721" y="2078640"/>
            <a:ext cx="2353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oet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43952" y="3003673"/>
            <a:ext cx="3692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 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7591" y="3947442"/>
            <a:ext cx="4592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 </a:t>
            </a:r>
            <a:r>
              <a:rPr lang="en-US" sz="6600" b="1">
                <a:latin typeface=".VnAvant" pitchFamily="34" charset="0"/>
              </a:rPr>
              <a:t>tæ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4443" y="3940550"/>
            <a:ext cx="5910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itchFamily="34" charset="0"/>
              </a:rPr>
              <a:t>nh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c</a:t>
            </a:r>
            <a:r>
              <a:rPr lang="en-US" sz="8000" b="1" dirty="0" err="1">
                <a:latin typeface=".VnAvant" pitchFamily="34" charset="0"/>
              </a:rPr>
              <a:t>ư</a:t>
            </a:r>
            <a:r>
              <a:rPr lang="en-US" sz="6600" b="1" dirty="0" err="1">
                <a:latin typeface=".VnAvant" pitchFamily="34" charset="0"/>
              </a:rPr>
              <a:t>êi</a:t>
            </a:r>
            <a:r>
              <a:rPr lang="en-US" sz="6600" b="1" dirty="0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56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88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0" y="5654463"/>
            <a:ext cx="43144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c</a:t>
            </a:r>
            <a:r>
              <a:rPr lang="en-US" sz="4400" b="1" dirty="0" err="1">
                <a:latin typeface=".VnAvant" pitchFamily="34" charset="0"/>
              </a:rPr>
              <a:t>ư</a:t>
            </a:r>
            <a:r>
              <a:rPr lang="en-US" sz="4000" b="1" dirty="0" err="1">
                <a:latin typeface=".VnAvant" pitchFamily="34" charset="0"/>
              </a:rPr>
              <a:t>a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xoÌn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xoÑt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6734" y="5659218"/>
            <a:ext cx="40146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hè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n«ng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choÌn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1422" y="5683729"/>
            <a:ext cx="3770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Avant" pitchFamily="34" charset="0"/>
              </a:rPr>
              <a:t>mÆc loÌ loÑt</a:t>
            </a:r>
          </a:p>
        </p:txBody>
      </p:sp>
      <p:pic>
        <p:nvPicPr>
          <p:cNvPr id="1026" name="Picture 2" descr="C:\Users\THOM\Desktop\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3" y="1543050"/>
            <a:ext cx="10869768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64397" y="3619601"/>
            <a:ext cx="43144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.VnAvant" pitchFamily="34" charset="0"/>
              </a:rPr>
              <a:t>­</a:t>
            </a:r>
            <a:r>
              <a:rPr lang="en-GB" sz="4000" b="1" dirty="0" err="1">
                <a:latin typeface=".VnAvant" pitchFamily="34" charset="0"/>
              </a:rPr>
              <a:t>c</a:t>
            </a:r>
            <a:r>
              <a:rPr lang="en-GB" sz="4400" b="1" dirty="0" err="1">
                <a:latin typeface=".VnAvant" pitchFamily="34" charset="0"/>
              </a:rPr>
              <a:t>ư</a:t>
            </a:r>
            <a:r>
              <a:rPr lang="en-US" sz="4000" b="1" dirty="0">
                <a:latin typeface=".VnAvant" pitchFamily="34" charset="0"/>
              </a:rPr>
              <a:t>­</a:t>
            </a:r>
            <a:r>
              <a:rPr lang="vi-VN" sz="4000" b="1" dirty="0">
                <a:latin typeface=".VnAvant" pitchFamily="34" charset="0"/>
              </a:rPr>
              <a:t>a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xoÌn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xoÑt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05067" y="3624356"/>
            <a:ext cx="40146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hè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n«ng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choÌn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19755" y="3648867"/>
            <a:ext cx="3770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Avant" pitchFamily="34" charset="0"/>
              </a:rPr>
              <a:t>mÆc loÌ loÑt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1750553" y="4264270"/>
            <a:ext cx="942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053074" y="4264270"/>
            <a:ext cx="942109" cy="74150"/>
            <a:chOff x="2937164" y="5740400"/>
            <a:chExt cx="942109" cy="741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9C45D8-91EC-428B-A967-39DD10D70595}"/>
                </a:ext>
              </a:extLst>
            </p:cNvPr>
            <p:cNvCxnSpPr/>
            <p:nvPr/>
          </p:nvCxnSpPr>
          <p:spPr>
            <a:xfrm>
              <a:off x="2937164" y="5740400"/>
              <a:ext cx="94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F625F1-FE17-4B57-8413-9F4B86E12A7B}"/>
                </a:ext>
              </a:extLst>
            </p:cNvPr>
            <p:cNvCxnSpPr/>
            <p:nvPr/>
          </p:nvCxnSpPr>
          <p:spPr>
            <a:xfrm>
              <a:off x="2937164" y="5814550"/>
              <a:ext cx="94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7133922" y="4264270"/>
            <a:ext cx="942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0793276" y="4264270"/>
            <a:ext cx="942109" cy="74150"/>
            <a:chOff x="2937164" y="5740400"/>
            <a:chExt cx="942109" cy="7415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69C45D8-91EC-428B-A967-39DD10D70595}"/>
                </a:ext>
              </a:extLst>
            </p:cNvPr>
            <p:cNvCxnSpPr/>
            <p:nvPr/>
          </p:nvCxnSpPr>
          <p:spPr>
            <a:xfrm>
              <a:off x="2937164" y="5740400"/>
              <a:ext cx="94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F625F1-FE17-4B57-8413-9F4B86E12A7B}"/>
                </a:ext>
              </a:extLst>
            </p:cNvPr>
            <p:cNvCxnSpPr/>
            <p:nvPr/>
          </p:nvCxnSpPr>
          <p:spPr>
            <a:xfrm>
              <a:off x="2937164" y="5814550"/>
              <a:ext cx="94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64397" y="983774"/>
            <a:ext cx="11927540" cy="72614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2.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vần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noProof="0">
                <a:solidFill>
                  <a:srgbClr val="FF0000"/>
                </a:solidFill>
                <a:latin typeface="+mj-lt"/>
              </a:rPr>
              <a:t>oe</a:t>
            </a:r>
            <a:r>
              <a:rPr lang="en-US">
                <a:solidFill>
                  <a:srgbClr val="FF0000"/>
                </a:solidFill>
                <a:latin typeface="+mj-lt"/>
              </a:rPr>
              <a:t>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?Tiếng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vần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oet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62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4F593D-2CE5-4958-BBDA-02164EB9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4659" r="18687" b="18550"/>
          <a:stretch/>
        </p:blipFill>
        <p:spPr>
          <a:xfrm>
            <a:off x="222828" y="258041"/>
            <a:ext cx="11190902" cy="531276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9FC3B-BE39-4D00-9739-84438DBDE820}"/>
              </a:ext>
            </a:extLst>
          </p:cNvPr>
          <p:cNvCxnSpPr>
            <a:cxnSpLocks/>
          </p:cNvCxnSpPr>
          <p:nvPr/>
        </p:nvCxnSpPr>
        <p:spPr>
          <a:xfrm>
            <a:off x="6096000" y="2225961"/>
            <a:ext cx="1514622" cy="28286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30B48-11AD-4ED1-9BF5-45EE56C882CE}"/>
              </a:ext>
            </a:extLst>
          </p:cNvPr>
          <p:cNvCxnSpPr>
            <a:cxnSpLocks/>
          </p:cNvCxnSpPr>
          <p:nvPr/>
        </p:nvCxnSpPr>
        <p:spPr>
          <a:xfrm flipV="1">
            <a:off x="6096000" y="2225961"/>
            <a:ext cx="1345809" cy="1457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9BE040-2568-4307-9832-C44726E4DBFB}"/>
              </a:ext>
            </a:extLst>
          </p:cNvPr>
          <p:cNvCxnSpPr>
            <a:cxnSpLocks/>
          </p:cNvCxnSpPr>
          <p:nvPr/>
        </p:nvCxnSpPr>
        <p:spPr>
          <a:xfrm flipV="1">
            <a:off x="6096000" y="3597560"/>
            <a:ext cx="1514622" cy="1457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1097899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oen, oet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oen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>
                <a:solidFill>
                  <a:srgbClr val="FF0000"/>
                </a:solidFill>
                <a:latin typeface=".VnAvant" pitchFamily="34" charset="0"/>
              </a:rPr>
              <a:t>oet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674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5B8800-1816-44DD-ACA9-B46C29D67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67" y="1962175"/>
            <a:ext cx="7026735" cy="44014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AA8193-00A2-426B-905A-81F91C0427A3}"/>
              </a:ext>
            </a:extLst>
          </p:cNvPr>
          <p:cNvSpPr/>
          <p:nvPr/>
        </p:nvSpPr>
        <p:spPr>
          <a:xfrm>
            <a:off x="3371807" y="980199"/>
            <a:ext cx="3857669" cy="318267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9878D-6BC0-4A79-A698-C97ADD1C9FE4}"/>
              </a:ext>
            </a:extLst>
          </p:cNvPr>
          <p:cNvSpPr txBox="1"/>
          <p:nvPr/>
        </p:nvSpPr>
        <p:spPr>
          <a:xfrm>
            <a:off x="3930946" y="3330442"/>
            <a:ext cx="4414284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</a:rPr>
              <a:t>Trò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</a:rPr>
              <a:t>chơi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r>
              <a:rPr lang="en-US" sz="60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Hái</a:t>
            </a:r>
            <a:r>
              <a:rPr lang="en-US" sz="60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10A1EA-0D1D-47F4-BCF9-5C72551021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7180230" y="1119118"/>
            <a:ext cx="3664424" cy="4954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BAB220-C1F9-486B-8C22-F89750456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6521179" y="2521425"/>
            <a:ext cx="887105" cy="135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3982669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53" y="0"/>
            <a:ext cx="8122894" cy="667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500770" y="3338780"/>
            <a:ext cx="4363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8C5C8249-0D52-DF86-2580-405BD8DF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84106222797.mp4">
            <a:hlinkClick r:id="" action="ppaction://media"/>
            <a:extLst>
              <a:ext uri="{FF2B5EF4-FFF2-40B4-BE49-F238E27FC236}">
                <a16:creationId xmlns:a16="http://schemas.microsoft.com/office/drawing/2014/main" id="{8E3B92D0-DE1B-DDE1-2950-1248DB9BAE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533400"/>
            <a:ext cx="86868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97659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631A20-60A7-436E-93C1-7A8E2FE09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3560271" y="69056"/>
            <a:ext cx="5554662" cy="67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14:cNvPr>
              <p14:cNvContentPartPr/>
              <p14:nvPr/>
            </p14:nvContentPartPr>
            <p14:xfrm>
              <a:off x="4322051" y="29086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3411" y="2899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14:cNvPr>
              <p14:cNvContentPartPr/>
              <p14:nvPr/>
            </p14:nvContentPartPr>
            <p14:xfrm>
              <a:off x="3327731" y="2721404"/>
              <a:ext cx="744480" cy="45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091" y="2712404"/>
                <a:ext cx="816120" cy="4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765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3759041" y="0"/>
            <a:ext cx="4205515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2B03D-2086-4694-888C-588C1C59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4322595" y="-133349"/>
            <a:ext cx="4036672" cy="6991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B4D680-EE30-4C31-8C49-5055978CE4DE}"/>
              </a:ext>
            </a:extLst>
          </p:cNvPr>
          <p:cNvCxnSpPr>
            <a:cxnSpLocks/>
          </p:cNvCxnSpPr>
          <p:nvPr/>
        </p:nvCxnSpPr>
        <p:spPr>
          <a:xfrm>
            <a:off x="5851071" y="880875"/>
            <a:ext cx="1797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2E35E-9D65-4532-B831-8A4CB9EAF847}"/>
              </a:ext>
            </a:extLst>
          </p:cNvPr>
          <p:cNvCxnSpPr>
            <a:cxnSpLocks/>
          </p:cNvCxnSpPr>
          <p:nvPr/>
        </p:nvCxnSpPr>
        <p:spPr>
          <a:xfrm>
            <a:off x="5717130" y="1344464"/>
            <a:ext cx="1758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DC1C2F-3F2A-45CA-894F-F6E5B56569B5}"/>
              </a:ext>
            </a:extLst>
          </p:cNvPr>
          <p:cNvCxnSpPr>
            <a:cxnSpLocks/>
          </p:cNvCxnSpPr>
          <p:nvPr/>
        </p:nvCxnSpPr>
        <p:spPr>
          <a:xfrm>
            <a:off x="6041570" y="1717340"/>
            <a:ext cx="1116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98EA3-2D4C-48AB-A38C-92478BEF7F00}"/>
              </a:ext>
            </a:extLst>
          </p:cNvPr>
          <p:cNvCxnSpPr>
            <a:cxnSpLocks/>
          </p:cNvCxnSpPr>
          <p:nvPr/>
        </p:nvCxnSpPr>
        <p:spPr>
          <a:xfrm>
            <a:off x="5521302" y="3429000"/>
            <a:ext cx="24780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0C0B-DB23-4535-9419-561D50955E9D}"/>
              </a:ext>
            </a:extLst>
          </p:cNvPr>
          <p:cNvCxnSpPr>
            <a:cxnSpLocks/>
          </p:cNvCxnSpPr>
          <p:nvPr/>
        </p:nvCxnSpPr>
        <p:spPr>
          <a:xfrm>
            <a:off x="5978468" y="3890775"/>
            <a:ext cx="1416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485C03-F41B-441E-AD7F-733CCD7CF663}"/>
              </a:ext>
            </a:extLst>
          </p:cNvPr>
          <p:cNvCxnSpPr>
            <a:cxnSpLocks/>
          </p:cNvCxnSpPr>
          <p:nvPr/>
        </p:nvCxnSpPr>
        <p:spPr>
          <a:xfrm flipV="1">
            <a:off x="4987390" y="4265465"/>
            <a:ext cx="145948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8B9C8D-6A44-4837-8C61-C327A4939697}"/>
              </a:ext>
            </a:extLst>
          </p:cNvPr>
          <p:cNvCxnSpPr>
            <a:cxnSpLocks/>
          </p:cNvCxnSpPr>
          <p:nvPr/>
        </p:nvCxnSpPr>
        <p:spPr>
          <a:xfrm>
            <a:off x="5568714" y="5117311"/>
            <a:ext cx="11915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5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flipH="1">
            <a:off x="4114800" y="1276290"/>
            <a:ext cx="34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7781" y="160963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19620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99059" y="228600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89093" y="31050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4800" y="34098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6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89093" y="381000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7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99059" y="411480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8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70591" y="487680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9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69217" y="5238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10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Administrator\Desktop\24 - 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082" y="541991"/>
            <a:ext cx="3370489" cy="58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962400" y="556260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11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62400" y="593537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12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20415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32" grpId="0"/>
      <p:bldP spid="33" grpId="0"/>
      <p:bldP spid="34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089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12571" y="87085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80343" y="1451429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0914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60914" y="2586864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12571" y="384960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15168" y="4473721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3625" y="503977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15168" y="561042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9511" y="72513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87168" y="130570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56539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87168" y="2586864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79E25FC-77FE-4840-96CA-31F499066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1692662" y="147112"/>
            <a:ext cx="5735528" cy="64389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03146B-BCBD-4519-9F1B-8FC56E5E15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75" y="2919362"/>
            <a:ext cx="775772" cy="11417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6CD558-F2B2-45D8-AE6F-A93F478956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22" y="4836513"/>
            <a:ext cx="576747" cy="10781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90984A-B9E6-480B-AA2E-95DC6750CC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1389039" y="4168234"/>
            <a:ext cx="2292824" cy="10508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D54340-709D-4B84-B735-7800E64B6B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501">
            <a:off x="2523812" y="2942772"/>
            <a:ext cx="850781" cy="12368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B7A9C26-A20B-45CF-BAAE-1B6F11E394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69" y="2771564"/>
            <a:ext cx="950928" cy="13336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9C50EEC-6492-441E-A6D1-080C48CB36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534">
            <a:off x="3249618" y="1045822"/>
            <a:ext cx="896086" cy="12971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18B8F2F-0D7B-4566-8F0B-3B283E8AF1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11" y="1481721"/>
            <a:ext cx="685444" cy="108992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08F0B3D-3C13-4109-8CAC-0A6EF52D7A2D}"/>
              </a:ext>
            </a:extLst>
          </p:cNvPr>
          <p:cNvSpPr txBox="1"/>
          <p:nvPr/>
        </p:nvSpPr>
        <p:spPr>
          <a:xfrm rot="21096904">
            <a:off x="5099535" y="2913878"/>
            <a:ext cx="705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277DA4-AF76-4F53-8CEC-6323CDFDC2FB}"/>
              </a:ext>
            </a:extLst>
          </p:cNvPr>
          <p:cNvSpPr txBox="1"/>
          <p:nvPr/>
        </p:nvSpPr>
        <p:spPr>
          <a:xfrm>
            <a:off x="2548891" y="3094819"/>
            <a:ext cx="707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1245F4-0532-4B37-9175-A8ED55D49403}"/>
              </a:ext>
            </a:extLst>
          </p:cNvPr>
          <p:cNvSpPr txBox="1"/>
          <p:nvPr/>
        </p:nvSpPr>
        <p:spPr>
          <a:xfrm rot="21339945">
            <a:off x="3421169" y="1168521"/>
            <a:ext cx="50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8A3662-3349-4AE2-9D80-2DF5D27B2386}"/>
              </a:ext>
            </a:extLst>
          </p:cNvPr>
          <p:cNvSpPr txBox="1"/>
          <p:nvPr/>
        </p:nvSpPr>
        <p:spPr>
          <a:xfrm>
            <a:off x="4831534" y="1477440"/>
            <a:ext cx="578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37B873-D3F5-495E-8C6C-4053B4DE6916}"/>
              </a:ext>
            </a:extLst>
          </p:cNvPr>
          <p:cNvSpPr txBox="1"/>
          <p:nvPr/>
        </p:nvSpPr>
        <p:spPr>
          <a:xfrm rot="21096904">
            <a:off x="6141847" y="3021454"/>
            <a:ext cx="406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5</a:t>
            </a:r>
          </a:p>
        </p:txBody>
      </p:sp>
      <p:pic>
        <p:nvPicPr>
          <p:cNvPr id="36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B35FF3D4-246B-44BE-AD99-851DC36454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3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03615" y="711332"/>
            <a:ext cx="457200" cy="609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88ECB73-8949-4F43-BCC0-36E389BFFF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 flipH="1">
            <a:off x="1907007" y="5602577"/>
            <a:ext cx="2372655" cy="7973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7F092F7-0EEC-4579-A583-0A35673AC91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849" y="73185"/>
            <a:ext cx="1047466" cy="12762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83E01A-4511-48F8-B2F4-431D191B43A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23" y="-49884"/>
            <a:ext cx="1331670" cy="11587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867FF0F-AC66-4CFD-AD4E-9CB7FB60C7E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05" y="15109"/>
            <a:ext cx="1042402" cy="6537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34E491-B35F-4FAA-9D25-930A49FF190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26" y="2494563"/>
            <a:ext cx="1244021" cy="26205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B984F50-75B6-49A6-BFB7-E9A47220C028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16084" r="24817" b="23938"/>
          <a:stretch/>
        </p:blipFill>
        <p:spPr>
          <a:xfrm>
            <a:off x="9815974" y="3388663"/>
            <a:ext cx="1331670" cy="18473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903DAA4-D3EE-41CD-8987-20BB65CFD1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10475793" y="4991755"/>
            <a:ext cx="2013578" cy="922890"/>
          </a:xfrm>
          <a:prstGeom prst="rect">
            <a:avLst/>
          </a:prstGeom>
        </p:spPr>
      </p:pic>
      <p:sp>
        <p:nvSpPr>
          <p:cNvPr id="44" name="TextBox 43">
            <a:hlinkClick r:id="" action="ppaction://noaction"/>
            <a:extLst>
              <a:ext uri="{FF2B5EF4-FFF2-40B4-BE49-F238E27FC236}">
                <a16:creationId xmlns:a16="http://schemas.microsoft.com/office/drawing/2014/main" id="{BC8CBD52-A3C8-46EE-8F7C-E11330B4B859}"/>
              </a:ext>
            </a:extLst>
          </p:cNvPr>
          <p:cNvSpPr txBox="1"/>
          <p:nvPr/>
        </p:nvSpPr>
        <p:spPr>
          <a:xfrm>
            <a:off x="6234786" y="4527340"/>
            <a:ext cx="3804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Century Gothic" pitchFamily="34" charset="0"/>
              </a:rPr>
              <a:t>oăn</a:t>
            </a:r>
            <a:r>
              <a:rPr lang="en-GB" sz="6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Century Gothic" pitchFamily="34" charset="0"/>
              </a:rPr>
              <a:t>, </a:t>
            </a:r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Century Gothic" pitchFamily="34" charset="0"/>
              </a:rPr>
              <a:t>oăt</a:t>
            </a:r>
            <a:r>
              <a:rPr lang="en-GB" sz="6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Century Gothic" pitchFamily="34" charset="0"/>
              </a:rPr>
              <a:t>, </a:t>
            </a:r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Century Gothic" pitchFamily="34" charset="0"/>
              </a:rPr>
              <a:t>uân</a:t>
            </a:r>
            <a:r>
              <a:rPr lang="en-GB" sz="6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Century Gothic" pitchFamily="34" charset="0"/>
              </a:rPr>
              <a:t>, </a:t>
            </a:r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Century Gothic" pitchFamily="34" charset="0"/>
              </a:rPr>
              <a:t>uât</a:t>
            </a:r>
            <a:endParaRPr lang="en-US" sz="6000" b="1" dirty="0">
              <a:ln w="0">
                <a:solidFill>
                  <a:srgbClr val="00B0F0"/>
                </a:solidFill>
              </a:ln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5" name="TextBox 44">
            <a:hlinkClick r:id="" action="ppaction://noaction"/>
            <a:extLst>
              <a:ext uri="{FF2B5EF4-FFF2-40B4-BE49-F238E27FC236}">
                <a16:creationId xmlns:a16="http://schemas.microsoft.com/office/drawing/2014/main" id="{4A1FBC33-21B3-4A34-AF40-EA8C1DCCEBD6}"/>
              </a:ext>
            </a:extLst>
          </p:cNvPr>
          <p:cNvSpPr txBox="1"/>
          <p:nvPr/>
        </p:nvSpPr>
        <p:spPr>
          <a:xfrm>
            <a:off x="5618821" y="5222863"/>
            <a:ext cx="39086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sâu</a:t>
            </a:r>
            <a:r>
              <a:rPr lang="en-GB" sz="6000" b="1" dirty="0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 </a:t>
            </a:r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ho</a:t>
            </a:r>
            <a:r>
              <a:rPr lang="en-GB" sz="66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ắ</a:t>
            </a:r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m</a:t>
            </a:r>
            <a:endParaRPr lang="en-US" sz="6000" b="1" dirty="0">
              <a:ln w="22225">
                <a:solidFill>
                  <a:srgbClr val="FFFF00"/>
                </a:solidFill>
                <a:prstDash val="solid"/>
              </a:ln>
              <a:latin typeface="Century Gothic" pitchFamily="34" charset="0"/>
            </a:endParaRPr>
          </a:p>
        </p:txBody>
      </p:sp>
      <p:sp>
        <p:nvSpPr>
          <p:cNvPr id="46" name="TextBox 45">
            <a:hlinkClick r:id="" action="ppaction://noaction"/>
            <a:extLst>
              <a:ext uri="{FF2B5EF4-FFF2-40B4-BE49-F238E27FC236}">
                <a16:creationId xmlns:a16="http://schemas.microsoft.com/office/drawing/2014/main" id="{467F6E31-5A9F-469F-A4CD-ECC412465A0D}"/>
              </a:ext>
            </a:extLst>
          </p:cNvPr>
          <p:cNvSpPr txBox="1"/>
          <p:nvPr/>
        </p:nvSpPr>
        <p:spPr>
          <a:xfrm>
            <a:off x="5543414" y="5176588"/>
            <a:ext cx="5108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nh</a:t>
            </a:r>
            <a:r>
              <a:rPr lang="en-GB" sz="66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ồ</a:t>
            </a:r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m</a:t>
            </a:r>
            <a:r>
              <a:rPr lang="en-GB" sz="6000" b="1" dirty="0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 </a:t>
            </a:r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nhoàm</a:t>
            </a:r>
            <a:endParaRPr lang="en-US" sz="6000" b="1" dirty="0">
              <a:ln w="0">
                <a:solidFill>
                  <a:srgbClr val="00B0F0"/>
                </a:solidFill>
              </a:ln>
              <a:latin typeface="Century Gothic" pitchFamily="34" charset="0"/>
            </a:endParaRPr>
          </a:p>
        </p:txBody>
      </p:sp>
      <p:sp>
        <p:nvSpPr>
          <p:cNvPr id="47" name="TextBox 46">
            <a:hlinkClick r:id="" action="ppaction://noaction"/>
            <a:extLst>
              <a:ext uri="{FF2B5EF4-FFF2-40B4-BE49-F238E27FC236}">
                <a16:creationId xmlns:a16="http://schemas.microsoft.com/office/drawing/2014/main" id="{BE7A1E2D-B52D-4BED-A3C4-590D6EB0AA76}"/>
              </a:ext>
            </a:extLst>
          </p:cNvPr>
          <p:cNvSpPr txBox="1"/>
          <p:nvPr/>
        </p:nvSpPr>
        <p:spPr>
          <a:xfrm>
            <a:off x="5520504" y="4844355"/>
            <a:ext cx="3946269" cy="145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đo</a:t>
            </a:r>
            <a:r>
              <a:rPr lang="en-GB" sz="66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ạ</a:t>
            </a:r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t</a:t>
            </a:r>
            <a:r>
              <a:rPr lang="en-GB" sz="6000" b="1" dirty="0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 </a:t>
            </a:r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gi</a:t>
            </a:r>
            <a:r>
              <a:rPr lang="en-GB" sz="66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ả</a:t>
            </a:r>
            <a:r>
              <a:rPr lang="en-GB" sz="6000" b="1" dirty="0" err="1">
                <a:ln w="22225">
                  <a:solidFill>
                    <a:srgbClr val="FFFF00"/>
                  </a:solidFill>
                  <a:prstDash val="solid"/>
                </a:ln>
                <a:latin typeface="Century Gothic" pitchFamily="34" charset="0"/>
              </a:rPr>
              <a:t>i</a:t>
            </a:r>
            <a:endParaRPr lang="en-US" sz="6000" b="1" dirty="0">
              <a:ln w="0">
                <a:solidFill>
                  <a:srgbClr val="00B0F0"/>
                </a:solidFill>
              </a:ln>
              <a:latin typeface="Century Gothic" pitchFamily="34" charset="0"/>
            </a:endParaRPr>
          </a:p>
        </p:txBody>
      </p:sp>
      <p:sp>
        <p:nvSpPr>
          <p:cNvPr id="48" name="TextBox 47">
            <a:hlinkClick r:id="" action="ppaction://noaction"/>
            <a:extLst>
              <a:ext uri="{FF2B5EF4-FFF2-40B4-BE49-F238E27FC236}">
                <a16:creationId xmlns:a16="http://schemas.microsoft.com/office/drawing/2014/main" id="{5893E987-43D3-46D3-8854-6ECE572957F7}"/>
              </a:ext>
            </a:extLst>
          </p:cNvPr>
          <p:cNvSpPr txBox="1"/>
          <p:nvPr/>
        </p:nvSpPr>
        <p:spPr>
          <a:xfrm>
            <a:off x="5622208" y="4761794"/>
            <a:ext cx="4467429" cy="158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latin typeface="Century Gothic" pitchFamily="34" charset="0"/>
              </a:rPr>
              <a:t>thoăn</a:t>
            </a:r>
            <a:r>
              <a:rPr lang="en-US" sz="6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latin typeface="Century Gothic" pitchFamily="34" charset="0"/>
              </a:rPr>
              <a:t>tho</a:t>
            </a:r>
            <a:r>
              <a:rPr lang="en-US" sz="7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latin typeface="Century Gothic" pitchFamily="34" charset="0"/>
              </a:rPr>
              <a:t>ắ</a:t>
            </a:r>
            <a:r>
              <a:rPr lang="en-US" sz="60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latin typeface="Century Gothic" pitchFamily="34" charset="0"/>
              </a:rPr>
              <a:t>t</a:t>
            </a:r>
            <a:r>
              <a:rPr lang="en-US" sz="6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endParaRPr lang="en-US" sz="6000" b="1" dirty="0">
              <a:ln w="0">
                <a:solidFill>
                  <a:srgbClr val="00B0F0"/>
                </a:solidFill>
              </a:ln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07035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60495 0.391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1958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42344 0.3488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64753 0.0840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45117 0.0835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29779 0.0504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1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2001" y="870857"/>
            <a:ext cx="3033486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64229" y="1451429"/>
            <a:ext cx="25690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15889" y="1974802"/>
            <a:ext cx="33818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2586864"/>
            <a:ext cx="29754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2001" y="3849607"/>
            <a:ext cx="303348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48114" y="4473721"/>
            <a:ext cx="361996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15889" y="5039777"/>
            <a:ext cx="3300651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64230" y="5610427"/>
            <a:ext cx="3503854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9511" y="72513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10400" y="1305708"/>
            <a:ext cx="3329683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79771" y="1974802"/>
            <a:ext cx="3329683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112000" y="2586864"/>
            <a:ext cx="3228083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12571" y="87085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1451429"/>
            <a:ext cx="35850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0914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8230" y="2586864"/>
            <a:ext cx="4165600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12571" y="384960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666" y="4473721"/>
            <a:ext cx="4701418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3625" y="503977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666" y="5610427"/>
            <a:ext cx="4701417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9511" y="72513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83086" y="1305708"/>
            <a:ext cx="4156997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27511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83086" y="2586864"/>
            <a:ext cx="4156997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3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490179" y="1635438"/>
            <a:ext cx="7512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4F5CE-D8B5-4AE0-8B46-43182A6C9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istrator\Desktop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1"/>
            <a:ext cx="8305800" cy="366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5105400" y="4045228"/>
            <a:ext cx="16842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altLang="en-US" sz="2400" b="1" dirty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en-US" altLang="en-US" sz="2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altLang="en-US" sz="2400" b="1" dirty="0" err="1">
                <a:solidFill>
                  <a:srgbClr val="FF0000"/>
                </a:solidFill>
                <a:latin typeface=".VnAvant" pitchFamily="34" charset="0"/>
              </a:rPr>
              <a:t>loÑt</a:t>
            </a:r>
            <a:r>
              <a:rPr lang="en-US" altLang="en-US" sz="24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8534400" y="4114801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.VnAvant" pitchFamily="34" charset="0"/>
              </a:rPr>
              <a:t>th©n</a:t>
            </a:r>
            <a:r>
              <a:rPr lang="en-US" alt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.VnAvant" pitchFamily="34" charset="0"/>
              </a:rPr>
              <a:t>thiÖn</a:t>
            </a:r>
            <a:r>
              <a:rPr lang="en-US" altLang="en-US" sz="24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7001200" y="2814936"/>
            <a:ext cx="282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altLang="en-US" sz="2400" b="1" dirty="0">
                <a:solidFill>
                  <a:srgbClr val="FF0000"/>
                </a:solidFill>
                <a:latin typeface=".VnAvant" pitchFamily="34" charset="0"/>
              </a:rPr>
              <a:t>¶ cµ </a:t>
            </a:r>
            <a:r>
              <a:rPr lang="en-US" altLang="en-US" sz="2400" b="1" dirty="0" err="1">
                <a:solidFill>
                  <a:srgbClr val="FF0000"/>
                </a:solidFill>
                <a:latin typeface=".VnAvant" pitchFamily="34" charset="0"/>
              </a:rPr>
              <a:t>chua</a:t>
            </a:r>
            <a:r>
              <a:rPr lang="en-US" altLang="en-US" sz="24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352801" y="2819401"/>
            <a:ext cx="2954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.VnAvant" pitchFamily="34" charset="0"/>
              </a:rPr>
              <a:t>đỏ</a:t>
            </a:r>
            <a:r>
              <a:rPr lang="en-US" alt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.VnAvant" pitchFamily="34" charset="0"/>
              </a:rPr>
              <a:t>choen</a:t>
            </a:r>
            <a:r>
              <a:rPr lang="en-US" alt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.VnAvant" pitchFamily="34" charset="0"/>
              </a:rPr>
              <a:t>choÐt</a:t>
            </a:r>
            <a:r>
              <a:rPr lang="en-US" altLang="en-US" sz="24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899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3B238-4571-4AAE-A421-EEA360190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r="-1593"/>
          <a:stretch/>
        </p:blipFill>
        <p:spPr>
          <a:xfrm>
            <a:off x="0" y="2700757"/>
            <a:ext cx="12192000" cy="14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z2366292968552_8b65eaca123c12bc069fe4f30373e3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47800" y="609600"/>
            <a:ext cx="8915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47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z2366292968553_7c331879537e549ee4d6fd846bf972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2770" y="-671714"/>
            <a:ext cx="5987143" cy="739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638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001ED5-AD72-4269-B22C-B2B94FCA8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52" y="2961653"/>
            <a:ext cx="2255030" cy="17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B99418-65C1-45C1-B406-2373A8E0F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70" y="2577531"/>
            <a:ext cx="1775122" cy="3739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4045F5-1018-44A2-B896-02C87A93BD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1621245" y="1346392"/>
            <a:ext cx="2890292" cy="3244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B2E801-8653-4F87-B582-BFAD901A41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851" y="1432554"/>
            <a:ext cx="900459" cy="1097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797822-21FE-4BB5-BC34-568A20C88D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24" y="1292983"/>
            <a:ext cx="1144777" cy="996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88AFD0-01C0-45E4-AF74-136EC0AF40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05" y="1287104"/>
            <a:ext cx="896106" cy="5619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966D56-0221-4419-A0D9-EC7A83CBAF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36" y="3495731"/>
            <a:ext cx="328436" cy="6139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508EE0-F464-4B5E-ABF7-50067283C9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1433751" y="3232939"/>
            <a:ext cx="1305675" cy="598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3F4C32-69E9-4DC6-B4C4-D06348DB592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 flipH="1">
            <a:off x="1514198" y="4220186"/>
            <a:ext cx="1351136" cy="4540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C567FF-D68F-49DD-B74F-70B1905DEA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97" y="3728655"/>
            <a:ext cx="994898" cy="15147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E9449F-D9E9-4202-B951-27E6F1A1CBE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44" y="4370659"/>
            <a:ext cx="896086" cy="14039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E91261-66C4-440F-AC8E-A6DFA1D0081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142" y="3956240"/>
            <a:ext cx="685444" cy="10899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CAC686-6FE2-44F5-8BD7-B2870319488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00" y="4339008"/>
            <a:ext cx="728408" cy="12275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9FB645-C755-46F0-9B5D-9D8DE7298E5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92" y="4550576"/>
            <a:ext cx="716866" cy="11417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036EAB1-A15A-4B6A-B62E-46F1A0BDEB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16084" r="24817" b="23938"/>
          <a:stretch/>
        </p:blipFill>
        <p:spPr>
          <a:xfrm>
            <a:off x="5078175" y="3281374"/>
            <a:ext cx="2470264" cy="31282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408C13-1E1C-40F7-AF3E-96624007AD5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4836613" y="2910306"/>
            <a:ext cx="1146655" cy="525550"/>
          </a:xfrm>
          <a:prstGeom prst="rect">
            <a:avLst/>
          </a:prstGeom>
        </p:spPr>
      </p:pic>
      <p:sp>
        <p:nvSpPr>
          <p:cNvPr id="25" name="1 Llamada ovalada"/>
          <p:cNvSpPr/>
          <p:nvPr/>
        </p:nvSpPr>
        <p:spPr>
          <a:xfrm>
            <a:off x="5791201" y="1261776"/>
            <a:ext cx="4594109" cy="1354317"/>
          </a:xfrm>
          <a:prstGeom prst="wedgeEllipseCallout">
            <a:avLst>
              <a:gd name="adj1" fmla="val -9282"/>
              <a:gd name="adj2" fmla="val 104679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</a:rPr>
              <a:t>Thỏ</a:t>
            </a:r>
            <a:r>
              <a:rPr lang="es-ES_tradnl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  <a:latin typeface="+mj-lt"/>
              </a:rPr>
              <a:t>Nâu</a:t>
            </a:r>
            <a:r>
              <a:rPr lang="es-ES_tradnl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  <a:latin typeface="+mj-lt"/>
              </a:rPr>
              <a:t>cảm</a:t>
            </a:r>
            <a:r>
              <a:rPr lang="es-ES_tradnl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  <a:latin typeface="+mj-lt"/>
              </a:rPr>
              <a:t>ơn</a:t>
            </a:r>
            <a:r>
              <a:rPr lang="es-ES_tradnl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s-ES_tradnl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s-ES_tradnl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  <a:latin typeface="+mj-lt"/>
              </a:rPr>
              <a:t>lớp</a:t>
            </a:r>
            <a:r>
              <a:rPr lang="es-ES_tradnl" sz="3200" b="1" dirty="0">
                <a:solidFill>
                  <a:srgbClr val="FF0000"/>
                </a:solidFill>
                <a:latin typeface="+mj-lt"/>
              </a:rPr>
              <a:t> 1B!</a:t>
            </a:r>
            <a:endParaRPr lang="es-ES" sz="32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890817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60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5382" y="2103784"/>
            <a:ext cx="52809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oen</a:t>
            </a:r>
            <a:r>
              <a:rPr lang="en-US" sz="8000" b="1" dirty="0">
                <a:latin typeface=".VnAvant" pitchFamily="34" charset="0"/>
              </a:rPr>
              <a:t> </a:t>
            </a:r>
            <a:r>
              <a:rPr lang="en-US" sz="8000" b="1" dirty="0">
                <a:solidFill>
                  <a:schemeClr val="bg1">
                    <a:lumMod val="75000"/>
                  </a:schemeClr>
                </a:solidFill>
                <a:latin typeface=".VnAvant" pitchFamily="34" charset="0"/>
              </a:rPr>
              <a:t>–</a:t>
            </a:r>
            <a:r>
              <a:rPr lang="en-US" sz="8000" b="1" dirty="0"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oet</a:t>
            </a:r>
            <a:r>
              <a:rPr lang="en-US" sz="8000" b="1" dirty="0">
                <a:latin typeface=".VnAvant" pitchFamily="34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5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226704" y="2766648"/>
            <a:ext cx="8192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124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794" y="3781056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e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4206" y="2364915"/>
            <a:ext cx="3084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oen </a:t>
            </a:r>
          </a:p>
        </p:txBody>
      </p:sp>
      <p:pic>
        <p:nvPicPr>
          <p:cNvPr id="19" name="Picture 18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1761639" y="2474438"/>
            <a:ext cx="4133618" cy="2652823"/>
            <a:chOff x="1842955" y="503585"/>
            <a:chExt cx="3523120" cy="2652823"/>
          </a:xfrm>
        </p:grpSpPr>
        <p:sp>
          <p:nvSpPr>
            <p:cNvPr id="2" name="TextBox 1"/>
            <p:cNvSpPr txBox="1"/>
            <p:nvPr/>
          </p:nvSpPr>
          <p:spPr>
            <a:xfrm>
              <a:off x="1853340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85730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54" y="3775881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256" y="3796212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n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031" y="3850089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e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35492" y="2433948"/>
            <a:ext cx="2787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oet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691" y="3844914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493" y="3865245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t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778633" y="2494960"/>
            <a:ext cx="4121432" cy="2646878"/>
            <a:chOff x="1842046" y="503585"/>
            <a:chExt cx="3512734" cy="2646878"/>
          </a:xfrm>
        </p:grpSpPr>
        <p:sp>
          <p:nvSpPr>
            <p:cNvPr id="25" name="TextBox 24"/>
            <p:cNvSpPr txBox="1"/>
            <p:nvPr/>
          </p:nvSpPr>
          <p:spPr>
            <a:xfrm>
              <a:off x="1842046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42955" y="1825768"/>
              <a:ext cx="1167098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74435" y="1819717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1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/>
      <p:bldP spid="31" grpId="0"/>
      <p:bldP spid="32" grpId="0"/>
      <p:bldP spid="33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977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212</Words>
  <Application>Microsoft Office PowerPoint</Application>
  <PresentationFormat>Widescreen</PresentationFormat>
  <Paragraphs>87</Paragraphs>
  <Slides>39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.VnAvant</vt:lpstr>
      <vt:lpstr>Century Gothic</vt:lpstr>
      <vt:lpstr>UTM Avo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141</cp:revision>
  <dcterms:created xsi:type="dcterms:W3CDTF">2021-11-01T08:16:43Z</dcterms:created>
  <dcterms:modified xsi:type="dcterms:W3CDTF">2025-03-02T23:30:06Z</dcterms:modified>
</cp:coreProperties>
</file>