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62" r:id="rId6"/>
    <p:sldId id="271" r:id="rId7"/>
    <p:sldId id="272" r:id="rId8"/>
    <p:sldId id="264" r:id="rId9"/>
    <p:sldId id="266" r:id="rId10"/>
    <p:sldId id="274" r:id="rId11"/>
    <p:sldId id="267" r:id="rId12"/>
    <p:sldId id="275" r:id="rId13"/>
    <p:sldId id="265" r:id="rId14"/>
    <p:sldId id="26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EB0"/>
    <a:srgbClr val="EC018C"/>
    <a:srgbClr val="DDF0EC"/>
    <a:srgbClr val="FFFFFF"/>
    <a:srgbClr val="E5EEED"/>
    <a:srgbClr val="CBE0F1"/>
    <a:srgbClr val="F3B0C2"/>
    <a:srgbClr val="80B1F6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0927" autoAdjust="0"/>
  </p:normalViewPr>
  <p:slideViewPr>
    <p:cSldViewPr showGuides="1">
      <p:cViewPr varScale="1">
        <p:scale>
          <a:sx n="77" d="100"/>
          <a:sy n="77" d="100"/>
        </p:scale>
        <p:origin x="84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5">
            <a:extLst>
              <a:ext uri="{FF2B5EF4-FFF2-40B4-BE49-F238E27FC236}">
                <a16:creationId xmlns:a16="http://schemas.microsoft.com/office/drawing/2014/main" id="{12C503AC-9EB7-6ED3-E174-0F13247FB5CA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641A10BF-DE58-DE31-D6A9-DF747AC9CEC7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5C3D7E43-902C-872E-A875-152BAE7A6B25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8" name="图片 20" descr="erw">
              <a:extLst>
                <a:ext uri="{FF2B5EF4-FFF2-40B4-BE49-F238E27FC236}">
                  <a16:creationId xmlns:a16="http://schemas.microsoft.com/office/drawing/2014/main" id="{1C508C37-DA06-7254-3DB3-65F5D62EC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9" name="图片 11" descr="未标题-2">
            <a:extLst>
              <a:ext uri="{FF2B5EF4-FFF2-40B4-BE49-F238E27FC236}">
                <a16:creationId xmlns:a16="http://schemas.microsoft.com/office/drawing/2014/main" id="{85638DAA-B6F0-8CB0-ABD5-938EC16984F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0" name="图片 12" descr="未标题-3">
            <a:extLst>
              <a:ext uri="{FF2B5EF4-FFF2-40B4-BE49-F238E27FC236}">
                <a16:creationId xmlns:a16="http://schemas.microsoft.com/office/drawing/2014/main" id="{B169C846-F010-4AC8-4B49-7FEB205A34A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1" name="图片 13" descr="未标题-4">
            <a:extLst>
              <a:ext uri="{FF2B5EF4-FFF2-40B4-BE49-F238E27FC236}">
                <a16:creationId xmlns:a16="http://schemas.microsoft.com/office/drawing/2014/main" id="{6392ACCE-D87D-DCCA-3991-DC71A51A075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645160" y="568325"/>
            <a:ext cx="11521440" cy="5760720"/>
            <a:chOff x="645160" y="568325"/>
            <a:chExt cx="11521440" cy="5760720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/>
          </p:nvSpPr>
          <p:spPr>
            <a:xfrm>
              <a:off x="660400" y="648335"/>
              <a:ext cx="10854055" cy="5600700"/>
            </a:xfrm>
            <a:prstGeom prst="rect">
              <a:avLst/>
            </a:prstGeom>
            <a:solidFill>
              <a:srgbClr val="D7FDFE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5160" y="568325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95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5">
            <a:extLst>
              <a:ext uri="{FF2B5EF4-FFF2-40B4-BE49-F238E27FC236}">
                <a16:creationId xmlns:a16="http://schemas.microsoft.com/office/drawing/2014/main" id="{AC9D5190-7C8F-DCAE-454F-23255A54DEE0}"/>
              </a:ext>
            </a:extLst>
          </p:cNvPr>
          <p:cNvSpPr/>
          <p:nvPr userDrawn="1"/>
        </p:nvSpPr>
        <p:spPr>
          <a:xfrm>
            <a:off x="241300" y="228600"/>
            <a:ext cx="11709400" cy="6400165"/>
          </a:xfrm>
          <a:prstGeom prst="rect">
            <a:avLst/>
          </a:prstGeom>
          <a:solidFill>
            <a:srgbClr val="BFE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1">
            <a:extLst>
              <a:ext uri="{FF2B5EF4-FFF2-40B4-BE49-F238E27FC236}">
                <a16:creationId xmlns:a16="http://schemas.microsoft.com/office/drawing/2014/main" id="{848C9BC0-B894-3C13-7776-43D2F93C28FD}"/>
              </a:ext>
            </a:extLst>
          </p:cNvPr>
          <p:cNvGrpSpPr/>
          <p:nvPr userDrawn="1"/>
        </p:nvGrpSpPr>
        <p:grpSpPr>
          <a:xfrm>
            <a:off x="335280" y="548640"/>
            <a:ext cx="11521440" cy="5842635"/>
            <a:chOff x="335280" y="548640"/>
            <a:chExt cx="11521440" cy="5842635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B934D603-39F9-B86A-C84D-A72959D440DD}"/>
                </a:ext>
              </a:extLst>
            </p:cNvPr>
            <p:cNvSpPr/>
            <p:nvPr userDrawn="1"/>
          </p:nvSpPr>
          <p:spPr>
            <a:xfrm>
              <a:off x="595313" y="790575"/>
              <a:ext cx="10854055" cy="5600700"/>
            </a:xfrm>
            <a:prstGeom prst="rect">
              <a:avLst/>
            </a:prstGeom>
            <a:solidFill>
              <a:schemeClr val="bg1"/>
            </a:solidFill>
            <a:ln w="889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20" descr="erw">
              <a:extLst>
                <a:ext uri="{FF2B5EF4-FFF2-40B4-BE49-F238E27FC236}">
                  <a16:creationId xmlns:a16="http://schemas.microsoft.com/office/drawing/2014/main" id="{109032F1-D780-3714-6863-C65A5F1B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280" y="548640"/>
              <a:ext cx="11521440" cy="5760720"/>
            </a:xfrm>
            <a:prstGeom prst="rect">
              <a:avLst/>
            </a:prstGeom>
          </p:spPr>
        </p:pic>
      </p:grpSp>
      <p:pic>
        <p:nvPicPr>
          <p:cNvPr id="12" name="图片 11" descr="未标题-2">
            <a:extLst>
              <a:ext uri="{FF2B5EF4-FFF2-40B4-BE49-F238E27FC236}">
                <a16:creationId xmlns:a16="http://schemas.microsoft.com/office/drawing/2014/main" id="{AA9D625E-5A25-75CE-2033-4E139A2868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13160" y="228600"/>
            <a:ext cx="637540" cy="2785110"/>
          </a:xfrm>
          <a:prstGeom prst="rect">
            <a:avLst/>
          </a:prstGeom>
        </p:spPr>
      </p:pic>
      <p:pic>
        <p:nvPicPr>
          <p:cNvPr id="13" name="图片 12" descr="未标题-3">
            <a:extLst>
              <a:ext uri="{FF2B5EF4-FFF2-40B4-BE49-F238E27FC236}">
                <a16:creationId xmlns:a16="http://schemas.microsoft.com/office/drawing/2014/main" id="{8D0EC84A-C302-12D7-3890-2DEE0C31676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4297045"/>
            <a:ext cx="1147445" cy="2331720"/>
          </a:xfrm>
          <a:prstGeom prst="rect">
            <a:avLst/>
          </a:prstGeom>
        </p:spPr>
      </p:pic>
      <p:pic>
        <p:nvPicPr>
          <p:cNvPr id="14" name="图片 13" descr="未标题-4">
            <a:extLst>
              <a:ext uri="{FF2B5EF4-FFF2-40B4-BE49-F238E27FC236}">
                <a16:creationId xmlns:a16="http://schemas.microsoft.com/office/drawing/2014/main" id="{4EA2453B-6B66-32C0-82FD-B3D1F4B985C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41300" y="228600"/>
            <a:ext cx="1702435" cy="2016760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3E5F3B5-171C-CBA2-0C8A-B605105328D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460" y="4904394"/>
            <a:ext cx="2581275" cy="20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4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ED1DCB8C-0FC8-849F-CC20-442A76148FA9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6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4D218CF1-368E-2731-6019-20772027A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45"/>
          <a:stretch/>
        </p:blipFill>
        <p:spPr>
          <a:xfrm>
            <a:off x="-1920240" y="0"/>
            <a:ext cx="1889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57" r:id="rId3"/>
    <p:sldLayoutId id="2147483656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4D76FF9-DAE2-24B7-C3A3-F7DC84C08074}"/>
              </a:ext>
            </a:extLst>
          </p:cNvPr>
          <p:cNvSpPr txBox="1"/>
          <p:nvPr/>
        </p:nvSpPr>
        <p:spPr>
          <a:xfrm>
            <a:off x="3645009" y="1021139"/>
            <a:ext cx="490198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4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80B1F6"/>
                </a:solidFill>
                <a:latin typeface="#9Slide03 AllRoundGothic" panose="020B0703020202020104" pitchFamily="34" charset="0"/>
              </a:rPr>
              <a:t>Bộ sách cánh diều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2B1778D-6875-7C0D-5FC7-651B65B32621}"/>
              </a:ext>
            </a:extLst>
          </p:cNvPr>
          <p:cNvSpPr txBox="1"/>
          <p:nvPr/>
        </p:nvSpPr>
        <p:spPr>
          <a:xfrm>
            <a:off x="4020913" y="1927807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239B32-218C-B523-FC0D-7B28D7E02FA1}"/>
              </a:ext>
            </a:extLst>
          </p:cNvPr>
          <p:cNvSpPr txBox="1"/>
          <p:nvPr/>
        </p:nvSpPr>
        <p:spPr>
          <a:xfrm>
            <a:off x="3073225" y="3511584"/>
            <a:ext cx="6045566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 hành</a:t>
            </a:r>
          </a:p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 đồng hồ (Tiếp theo)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F919B53-4EEB-A080-AD2B-ECED605A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119726"/>
            <a:ext cx="3392789" cy="338478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2542670-67FD-4AE3-0CFA-4DF19F6590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483" y="3284378"/>
            <a:ext cx="3290261" cy="3055485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29A5CDA-5968-03A0-1BE2-2463D578E52F}"/>
              </a:ext>
            </a:extLst>
          </p:cNvPr>
          <p:cNvSpPr txBox="1"/>
          <p:nvPr/>
        </p:nvSpPr>
        <p:spPr>
          <a:xfrm>
            <a:off x="5409122" y="4972250"/>
            <a:ext cx="137377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40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8DEB0"/>
                </a:solidFill>
                <a:latin typeface="#9Slide03 AllRoundGothic" panose="020B0703020202020104" pitchFamily="34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371600" y="436838"/>
            <a:ext cx="80772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58023" r="11750" b="7531"/>
          <a:stretch/>
        </p:blipFill>
        <p:spPr>
          <a:xfrm>
            <a:off x="781452" y="1194187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609600" y="3657600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8 giờ 15 phút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059422" y="3657600"/>
            <a:ext cx="3692156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53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12 giờ kém 7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7924800" y="3657600"/>
            <a:ext cx="3583570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6 giờ 40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kém 20 phút</a:t>
            </a:r>
          </a:p>
        </p:txBody>
      </p:sp>
    </p:spTree>
    <p:extLst>
      <p:ext uri="{BB962C8B-B14F-4D97-AF65-F5344CB8AC3E}">
        <p14:creationId xmlns:p14="http://schemas.microsoft.com/office/powerpoint/2010/main" val="220105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3AFDF03-0687-FCF7-D609-8FE28E759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7" t="16276" r="9739" b="7294"/>
          <a:stretch/>
        </p:blipFill>
        <p:spPr>
          <a:xfrm>
            <a:off x="2362199" y="1444746"/>
            <a:ext cx="8094887" cy="4956053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E7BCAFF-E25F-DD95-3A8B-17B63348F2A3}"/>
              </a:ext>
            </a:extLst>
          </p:cNvPr>
          <p:cNvSpPr txBox="1"/>
          <p:nvPr/>
        </p:nvSpPr>
        <p:spPr>
          <a:xfrm>
            <a:off x="381000" y="304800"/>
            <a:ext cx="343043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D316F23-A361-5CD9-8E7F-BBE92F89DF8D}"/>
              </a:ext>
            </a:extLst>
          </p:cNvPr>
          <p:cNvSpPr txBox="1"/>
          <p:nvPr/>
        </p:nvSpPr>
        <p:spPr>
          <a:xfrm>
            <a:off x="808942" y="311705"/>
            <a:ext cx="112014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ứng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cách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</a:p>
        </p:txBody>
      </p:sp>
      <p:cxnSp>
        <p:nvCxnSpPr>
          <p:cNvPr id="7" name="Đường kết nối Mũi tên Thẳng 6">
            <a:extLst>
              <a:ext uri="{FF2B5EF4-FFF2-40B4-BE49-F238E27FC236}">
                <a16:creationId xmlns:a16="http://schemas.microsoft.com/office/drawing/2014/main" id="{CF093DA2-0882-80AB-162E-CC1003938324}"/>
              </a:ext>
            </a:extLst>
          </p:cNvPr>
          <p:cNvCxnSpPr/>
          <p:nvPr/>
        </p:nvCxnSpPr>
        <p:spPr>
          <a:xfrm flipV="1">
            <a:off x="4191000" y="2026920"/>
            <a:ext cx="1051560" cy="18288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kết nối Mũi tên Thẳng 8">
            <a:extLst>
              <a:ext uri="{FF2B5EF4-FFF2-40B4-BE49-F238E27FC236}">
                <a16:creationId xmlns:a16="http://schemas.microsoft.com/office/drawing/2014/main" id="{6226365A-1445-417E-EA32-22E7F3A53C04}"/>
              </a:ext>
            </a:extLst>
          </p:cNvPr>
          <p:cNvCxnSpPr>
            <a:cxnSpLocks/>
          </p:cNvCxnSpPr>
          <p:nvPr/>
        </p:nvCxnSpPr>
        <p:spPr>
          <a:xfrm flipV="1">
            <a:off x="3665220" y="3779520"/>
            <a:ext cx="1805940" cy="23469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DAE7941-C0C1-3279-1054-172E608ED45B}"/>
              </a:ext>
            </a:extLst>
          </p:cNvPr>
          <p:cNvCxnSpPr>
            <a:cxnSpLocks/>
          </p:cNvCxnSpPr>
          <p:nvPr/>
        </p:nvCxnSpPr>
        <p:spPr>
          <a:xfrm flipV="1">
            <a:off x="4038600" y="3383280"/>
            <a:ext cx="2164080" cy="23179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FADBF106-2A5D-F8AF-B09D-222B93196A6C}"/>
              </a:ext>
            </a:extLst>
          </p:cNvPr>
          <p:cNvCxnSpPr>
            <a:cxnSpLocks/>
          </p:cNvCxnSpPr>
          <p:nvPr/>
        </p:nvCxnSpPr>
        <p:spPr>
          <a:xfrm flipH="1">
            <a:off x="6477000" y="2094645"/>
            <a:ext cx="2133600" cy="7552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111B32B5-933C-FB61-C431-2FBE878750B4}"/>
              </a:ext>
            </a:extLst>
          </p:cNvPr>
          <p:cNvCxnSpPr>
            <a:cxnSpLocks/>
          </p:cNvCxnSpPr>
          <p:nvPr/>
        </p:nvCxnSpPr>
        <p:spPr>
          <a:xfrm flipH="1">
            <a:off x="7056120" y="3981023"/>
            <a:ext cx="2189387" cy="209977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Đường kết nối Mũi tên Thẳng 19">
            <a:extLst>
              <a:ext uri="{FF2B5EF4-FFF2-40B4-BE49-F238E27FC236}">
                <a16:creationId xmlns:a16="http://schemas.microsoft.com/office/drawing/2014/main" id="{3A3DC00A-90A9-AA75-7041-55034485C9E7}"/>
              </a:ext>
            </a:extLst>
          </p:cNvPr>
          <p:cNvCxnSpPr>
            <a:cxnSpLocks/>
          </p:cNvCxnSpPr>
          <p:nvPr/>
        </p:nvCxnSpPr>
        <p:spPr>
          <a:xfrm flipH="1" flipV="1">
            <a:off x="5943600" y="2575560"/>
            <a:ext cx="2646587" cy="3059198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72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61DB492-E0BE-DAD9-613D-9EC59C6DE235}"/>
              </a:ext>
            </a:extLst>
          </p:cNvPr>
          <p:cNvSpPr txBox="1"/>
          <p:nvPr/>
        </p:nvSpPr>
        <p:spPr>
          <a:xfrm>
            <a:off x="381000" y="304800"/>
            <a:ext cx="322204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A454556-86A8-5F79-B258-009D6919C3D9}"/>
              </a:ext>
            </a:extLst>
          </p:cNvPr>
          <p:cNvSpPr txBox="1"/>
          <p:nvPr/>
        </p:nvSpPr>
        <p:spPr>
          <a:xfrm>
            <a:off x="1066800" y="347949"/>
            <a:ext cx="10363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Hai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dưới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đây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thời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gian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chiều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buổi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tối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5080049-F0F8-C227-FB7E-3E8A9EB733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16062" r="5721" b="3659"/>
          <a:stretch/>
        </p:blipFill>
        <p:spPr>
          <a:xfrm>
            <a:off x="2819400" y="1921950"/>
            <a:ext cx="6553200" cy="4439571"/>
          </a:xfrm>
          <a:prstGeom prst="rect">
            <a:avLst/>
          </a:prstGeom>
        </p:spPr>
      </p:pic>
      <p:cxnSp>
        <p:nvCxnSpPr>
          <p:cNvPr id="6" name="Đường kết nối Mũi tên Thẳng 5">
            <a:extLst>
              <a:ext uri="{FF2B5EF4-FFF2-40B4-BE49-F238E27FC236}">
                <a16:creationId xmlns:a16="http://schemas.microsoft.com/office/drawing/2014/main" id="{4EE410DD-CF78-497E-752F-6B391DCA6E65}"/>
              </a:ext>
            </a:extLst>
          </p:cNvPr>
          <p:cNvCxnSpPr>
            <a:cxnSpLocks/>
          </p:cNvCxnSpPr>
          <p:nvPr/>
        </p:nvCxnSpPr>
        <p:spPr>
          <a:xfrm>
            <a:off x="4343400" y="2621280"/>
            <a:ext cx="1295400" cy="118872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BB059A97-ED53-1193-0083-BABB76DCD7C8}"/>
              </a:ext>
            </a:extLst>
          </p:cNvPr>
          <p:cNvCxnSpPr>
            <a:cxnSpLocks/>
          </p:cNvCxnSpPr>
          <p:nvPr/>
        </p:nvCxnSpPr>
        <p:spPr>
          <a:xfrm flipV="1">
            <a:off x="4038600" y="2209800"/>
            <a:ext cx="1600200" cy="199072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DD19D9F3-A63D-2201-1F6D-258D5F94653A}"/>
              </a:ext>
            </a:extLst>
          </p:cNvPr>
          <p:cNvCxnSpPr>
            <a:cxnSpLocks/>
          </p:cNvCxnSpPr>
          <p:nvPr/>
        </p:nvCxnSpPr>
        <p:spPr>
          <a:xfrm flipV="1">
            <a:off x="4267200" y="3009900"/>
            <a:ext cx="1371600" cy="2862772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Đường kết nối Mũi tên Thẳng 11">
            <a:extLst>
              <a:ext uri="{FF2B5EF4-FFF2-40B4-BE49-F238E27FC236}">
                <a16:creationId xmlns:a16="http://schemas.microsoft.com/office/drawing/2014/main" id="{4C497736-7435-0112-9082-CA051358BEEC}"/>
              </a:ext>
            </a:extLst>
          </p:cNvPr>
          <p:cNvCxnSpPr>
            <a:cxnSpLocks/>
          </p:cNvCxnSpPr>
          <p:nvPr/>
        </p:nvCxnSpPr>
        <p:spPr>
          <a:xfrm flipH="1">
            <a:off x="6248400" y="2438400"/>
            <a:ext cx="1524000" cy="2819400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kết nối Mũi tên Thẳng 14">
            <a:extLst>
              <a:ext uri="{FF2B5EF4-FFF2-40B4-BE49-F238E27FC236}">
                <a16:creationId xmlns:a16="http://schemas.microsoft.com/office/drawing/2014/main" id="{56CBD2AF-4591-DB96-940B-49D14BCC7029}"/>
              </a:ext>
            </a:extLst>
          </p:cNvPr>
          <p:cNvCxnSpPr>
            <a:cxnSpLocks/>
          </p:cNvCxnSpPr>
          <p:nvPr/>
        </p:nvCxnSpPr>
        <p:spPr>
          <a:xfrm flipH="1">
            <a:off x="6315740" y="4267200"/>
            <a:ext cx="1837660" cy="283535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kết nối Mũi tên Thẳng 17">
            <a:extLst>
              <a:ext uri="{FF2B5EF4-FFF2-40B4-BE49-F238E27FC236}">
                <a16:creationId xmlns:a16="http://schemas.microsoft.com/office/drawing/2014/main" id="{642A85DC-229A-0589-F430-E39329C15E43}"/>
              </a:ext>
            </a:extLst>
          </p:cNvPr>
          <p:cNvCxnSpPr>
            <a:cxnSpLocks/>
          </p:cNvCxnSpPr>
          <p:nvPr/>
        </p:nvCxnSpPr>
        <p:spPr>
          <a:xfrm flipH="1">
            <a:off x="6248400" y="5779566"/>
            <a:ext cx="1524000" cy="316434"/>
          </a:xfrm>
          <a:prstGeom prst="straightConnector1">
            <a:avLst/>
          </a:prstGeom>
          <a:ln w="57150">
            <a:solidFill>
              <a:schemeClr val="tx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78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625E91-D5BE-42DF-7409-A71C2D3F8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2130440"/>
            <a:ext cx="6852498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9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C0A7EBA-A8CF-D860-43CE-584BCDCA5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6" y="3429000"/>
            <a:ext cx="5114925" cy="3068955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77A27269-9CBA-0E59-59AA-E4AA046F1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787" y="1524000"/>
            <a:ext cx="7858425" cy="2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4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DBD4582F-D991-AD51-86D7-955494661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2532" y="2286000"/>
            <a:ext cx="888693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1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3.4 KĐ">
            <a:hlinkClick r:id="" action="ppaction://media"/>
            <a:extLst>
              <a:ext uri="{FF2B5EF4-FFF2-40B4-BE49-F238E27FC236}">
                <a16:creationId xmlns:a16="http://schemas.microsoft.com/office/drawing/2014/main" id="{87C62A9F-5139-780E-B25A-494D380F48F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4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393C866-5D89-6B77-374D-FF9171CDB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" r="8125" b="5469"/>
          <a:stretch/>
        </p:blipFill>
        <p:spPr>
          <a:xfrm>
            <a:off x="708749" y="1905000"/>
            <a:ext cx="10774502" cy="4267200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31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23F51743-7C35-EC25-3443-5CB95502E563}"/>
              </a:ext>
            </a:extLst>
          </p:cNvPr>
          <p:cNvSpPr txBox="1"/>
          <p:nvPr/>
        </p:nvSpPr>
        <p:spPr>
          <a:xfrm>
            <a:off x="4020913" y="1930161"/>
            <a:ext cx="4150175" cy="13542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880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CBE0F1"/>
                </a:solidFill>
                <a:latin typeface="SVN-Ziclets" panose="02000603000000000000" pitchFamily="2" charset="0"/>
              </a:rPr>
              <a:t>TOÁN 3</a:t>
            </a: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76DEE25-4D89-3C9E-03BF-645BEC17FDD7}"/>
              </a:ext>
            </a:extLst>
          </p:cNvPr>
          <p:cNvSpPr txBox="1"/>
          <p:nvPr/>
        </p:nvSpPr>
        <p:spPr>
          <a:xfrm>
            <a:off x="1981200" y="3284378"/>
            <a:ext cx="7379472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Thực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hành</a:t>
            </a:r>
            <a:endParaRPr lang="en-US" sz="5400" dirty="0"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  <a:solidFill>
                <a:srgbClr val="F3B0C2"/>
              </a:solidFill>
              <a:latin typeface="#9Slide03 AllRoundGothic" panose="020B0703020202020104" pitchFamily="34" charset="0"/>
            </a:endParaRPr>
          </a:p>
          <a:p>
            <a:pPr algn="ctr"/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Xem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400" dirty="0" err="1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hồ</a:t>
            </a:r>
            <a:r>
              <a:rPr lang="en-US" sz="5400" dirty="0">
                <a:ln w="12700">
                  <a:solidFill>
                    <a:schemeClr val="tx1">
                      <a:lumMod val="75000"/>
                      <a:lumOff val="25000"/>
                    </a:schemeClr>
                  </a:solidFill>
                </a:ln>
                <a:solidFill>
                  <a:srgbClr val="F3B0C2"/>
                </a:solidFill>
                <a:latin typeface="#9Slide03 AllRoundGothic" panose="020B0703020202020104" pitchFamily="34" charset="0"/>
              </a:rPr>
              <a:t> (T1)</a:t>
            </a:r>
          </a:p>
        </p:txBody>
      </p:sp>
    </p:spTree>
    <p:extLst>
      <p:ext uri="{BB962C8B-B14F-4D97-AF65-F5344CB8AC3E}">
        <p14:creationId xmlns:p14="http://schemas.microsoft.com/office/powerpoint/2010/main" val="232687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47C33C0-E950-4063-CFB5-DDD32AD71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06000" y="4321876"/>
            <a:ext cx="2051668" cy="2377440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72764CB-B06B-02C2-D854-9E50FBAEB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562" y="2343818"/>
            <a:ext cx="8644877" cy="217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3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2BA6D9AE-E31E-84FB-7750-BE75DF9E8D6E}"/>
              </a:ext>
            </a:extLst>
          </p:cNvPr>
          <p:cNvSpPr txBox="1"/>
          <p:nvPr/>
        </p:nvSpPr>
        <p:spPr>
          <a:xfrm>
            <a:off x="1164289" y="5013960"/>
            <a:ext cx="270771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 giờ 12 phút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EF232432-958D-D287-4A9A-7AF6BB58362B}"/>
              </a:ext>
            </a:extLst>
          </p:cNvPr>
          <p:cNvSpPr txBox="1"/>
          <p:nvPr/>
        </p:nvSpPr>
        <p:spPr>
          <a:xfrm>
            <a:off x="4724401" y="5013960"/>
            <a:ext cx="2845338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27 phút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5DB9350B-9701-DF1B-9B36-2AD52D66CBA0}"/>
              </a:ext>
            </a:extLst>
          </p:cNvPr>
          <p:cNvSpPr txBox="1"/>
          <p:nvPr/>
        </p:nvSpPr>
        <p:spPr>
          <a:xfrm>
            <a:off x="7870462" y="4907280"/>
            <a:ext cx="372013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56 phút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Hoặc</a:t>
            </a:r>
          </a:p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10 giờ kém 4 phút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5A557724-903E-075F-4E66-D43074CBBF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4" t="13699" r="65969" b="36012"/>
          <a:stretch/>
        </p:blipFill>
        <p:spPr>
          <a:xfrm>
            <a:off x="570968" y="1249680"/>
            <a:ext cx="3894352" cy="3657600"/>
          </a:xfrm>
          <a:prstGeom prst="ellipse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1F34932-FD50-26AD-6995-C5C32127C3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76" t="18310" r="38479" b="36222"/>
          <a:stretch/>
        </p:blipFill>
        <p:spPr>
          <a:xfrm>
            <a:off x="4509002" y="1600200"/>
            <a:ext cx="3413760" cy="3307080"/>
          </a:xfrm>
          <a:prstGeom prst="ellipse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8D11138D-09C9-59B7-EE76-01322AA24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6" t="18310" r="9679" b="36222"/>
          <a:stretch/>
        </p:blipFill>
        <p:spPr>
          <a:xfrm>
            <a:off x="7966444" y="1600200"/>
            <a:ext cx="3413760" cy="3307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553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88CE7E3-3777-2CC8-69DC-609110D72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20" y="2127391"/>
            <a:ext cx="10254361" cy="260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DFD911C-5C2C-638B-2A58-0E8F060666F2}"/>
              </a:ext>
            </a:extLst>
          </p:cNvPr>
          <p:cNvSpPr txBox="1"/>
          <p:nvPr/>
        </p:nvSpPr>
        <p:spPr>
          <a:xfrm>
            <a:off x="381000" y="304800"/>
            <a:ext cx="227626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440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SVN-Ziclets" panose="02000603000000000000" pitchFamily="2" charset="0"/>
              </a:rPr>
              <a:t>1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2034868-3E7D-F113-FF0E-32C275CD7A9B}"/>
              </a:ext>
            </a:extLst>
          </p:cNvPr>
          <p:cNvSpPr txBox="1"/>
          <p:nvPr/>
        </p:nvSpPr>
        <p:spPr>
          <a:xfrm>
            <a:off x="1066800" y="334808"/>
            <a:ext cx="7315200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hồ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sau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chỉ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mấy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133542F3-4912-D8AC-BAAE-F87A08C12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9271" r="11750" b="46283"/>
          <a:stretch/>
        </p:blipFill>
        <p:spPr>
          <a:xfrm>
            <a:off x="971952" y="1228129"/>
            <a:ext cx="10248096" cy="2438400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AF259CC8-1725-FE13-04B0-0BDF29FE10DA}"/>
              </a:ext>
            </a:extLst>
          </p:cNvPr>
          <p:cNvSpPr txBox="1"/>
          <p:nvPr/>
        </p:nvSpPr>
        <p:spPr>
          <a:xfrm>
            <a:off x="76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5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giờ</a:t>
            </a:r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8 </a:t>
            </a:r>
            <a:r>
              <a:rPr lang="en-US" sz="3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phút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4075FC9F-B775-BC56-8E6C-4A55C0675282}"/>
              </a:ext>
            </a:extLst>
          </p:cNvPr>
          <p:cNvSpPr txBox="1"/>
          <p:nvPr/>
        </p:nvSpPr>
        <p:spPr>
          <a:xfrm>
            <a:off x="457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11 giờ 21 phút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F3B622F-58A3-D412-901B-99F22537E040}"/>
              </a:ext>
            </a:extLst>
          </p:cNvPr>
          <p:cNvSpPr txBox="1"/>
          <p:nvPr/>
        </p:nvSpPr>
        <p:spPr>
          <a:xfrm>
            <a:off x="8382000" y="3697009"/>
            <a:ext cx="32766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giờ 4 phút</a:t>
            </a:r>
          </a:p>
        </p:txBody>
      </p:sp>
    </p:spTree>
    <p:extLst>
      <p:ext uri="{BB962C8B-B14F-4D97-AF65-F5344CB8AC3E}">
        <p14:creationId xmlns:p14="http://schemas.microsoft.com/office/powerpoint/2010/main" val="223364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Chủ đề Offic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231</TotalTime>
  <Words>131</Words>
  <Application>Microsoft Office PowerPoint</Application>
  <PresentationFormat>Widescreen</PresentationFormat>
  <Paragraphs>31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#9Slide02 Noi dung dai</vt:lpstr>
      <vt:lpstr>#9Slide03 AllRoundGothic</vt:lpstr>
      <vt:lpstr>Arial</vt:lpstr>
      <vt:lpstr>AvantGarde</vt:lpstr>
      <vt:lpstr>SVN-Ziclets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MY PC</dc:creator>
  <cp:keywords>9Slide</cp:keywords>
  <dc:description>9Slide.vn</dc:description>
  <cp:lastModifiedBy>Administrator</cp:lastModifiedBy>
  <cp:revision>18</cp:revision>
  <dcterms:created xsi:type="dcterms:W3CDTF">2023-01-15T09:20:24Z</dcterms:created>
  <dcterms:modified xsi:type="dcterms:W3CDTF">2025-02-27T03:00:18Z</dcterms:modified>
  <cp:category>9Slide.vn</cp:category>
  <cp:contentStatus>9Slide</cp:contentStatus>
</cp:coreProperties>
</file>