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62" r:id="rId6"/>
    <p:sldId id="264" r:id="rId7"/>
    <p:sldId id="266" r:id="rId8"/>
    <p:sldId id="267" r:id="rId9"/>
    <p:sldId id="276" r:id="rId10"/>
    <p:sldId id="277" r:id="rId11"/>
    <p:sldId id="278" r:id="rId12"/>
    <p:sldId id="279" r:id="rId13"/>
    <p:sldId id="265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18C"/>
    <a:srgbClr val="DDF0EC"/>
    <a:srgbClr val="FFFFFF"/>
    <a:srgbClr val="E5EEED"/>
    <a:srgbClr val="CBE0F1"/>
    <a:srgbClr val="C8DEB0"/>
    <a:srgbClr val="F3B0C2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77" d="100"/>
          <a:sy n="77" d="100"/>
        </p:scale>
        <p:origin x="84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81CDCB04-652A-F300-B119-F5816F6D7724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3882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212333" y="3523734"/>
            <a:ext cx="5767349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Thực hành</a:t>
            </a:r>
          </a:p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Xem đồng hồ (T2)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19726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06E9AC6-7368-F019-31FB-4CD7043D7C8C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4B6725-4726-06B9-EE0A-57709535DC74}"/>
              </a:ext>
            </a:extLst>
          </p:cNvPr>
          <p:cNvSpPr txBox="1"/>
          <p:nvPr/>
        </p:nvSpPr>
        <p:spPr>
          <a:xfrm>
            <a:off x="1676400" y="735686"/>
            <a:ext cx="9525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Xem đồng hồ và đọc giờ: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F5932AF-B3A7-51F5-5300-2453843C7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t="45454" r="59624" b="15939"/>
          <a:stretch/>
        </p:blipFill>
        <p:spPr>
          <a:xfrm>
            <a:off x="1406131" y="1282610"/>
            <a:ext cx="2422615" cy="1666411"/>
          </a:xfrm>
          <a:prstGeom prst="round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001B934-C8EF-07DA-0331-8C6CBAC65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4" t="45454" r="37038" b="15939"/>
          <a:stretch/>
        </p:blipFill>
        <p:spPr>
          <a:xfrm>
            <a:off x="1406131" y="3023564"/>
            <a:ext cx="2422615" cy="1666411"/>
          </a:xfrm>
          <a:prstGeom prst="round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779F785B-F778-E556-5F58-B92B8227A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7" t="45454" r="14595" b="15939"/>
          <a:stretch/>
        </p:blipFill>
        <p:spPr>
          <a:xfrm>
            <a:off x="1406131" y="4764518"/>
            <a:ext cx="2422615" cy="1666411"/>
          </a:xfrm>
          <a:prstGeom prst="round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298AF85-4CBA-72B0-D25D-73A80EDEAD44}"/>
              </a:ext>
            </a:extLst>
          </p:cNvPr>
          <p:cNvSpPr txBox="1"/>
          <p:nvPr/>
        </p:nvSpPr>
        <p:spPr>
          <a:xfrm>
            <a:off x="3886200" y="1869594"/>
            <a:ext cx="7315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giờ 55 phút hoặc 8 giờ kém 5 phút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0C0DE34-F6D8-763B-21B9-CF789FB0B140}"/>
              </a:ext>
            </a:extLst>
          </p:cNvPr>
          <p:cNvSpPr txBox="1"/>
          <p:nvPr/>
        </p:nvSpPr>
        <p:spPr>
          <a:xfrm>
            <a:off x="3886200" y="3364327"/>
            <a:ext cx="7315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giờ 35 phút hoặc 1 giờ kém 25 phút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A25A6D6-1AE8-C25A-C63C-09AE53B64A46}"/>
              </a:ext>
            </a:extLst>
          </p:cNvPr>
          <p:cNvSpPr txBox="1"/>
          <p:nvPr/>
        </p:nvSpPr>
        <p:spPr>
          <a:xfrm>
            <a:off x="3886200" y="5105281"/>
            <a:ext cx="7315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11 giờ 40 phút hoặc 12 giờ kém 20 phút</a:t>
            </a:r>
          </a:p>
        </p:txBody>
      </p:sp>
    </p:spTree>
    <p:extLst>
      <p:ext uri="{BB962C8B-B14F-4D97-AF65-F5344CB8AC3E}">
        <p14:creationId xmlns:p14="http://schemas.microsoft.com/office/powerpoint/2010/main" val="14649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4206BE0-2F35-42AB-82DE-4F1699BF3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10727" r="7082" b="37778"/>
          <a:stretch/>
        </p:blipFill>
        <p:spPr>
          <a:xfrm>
            <a:off x="3036925" y="1738291"/>
            <a:ext cx="6118151" cy="472579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5966F7A-404E-5BCD-6072-9F691F3A155D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88531B3-1F71-8EE2-91A4-5A829CD787F7}"/>
              </a:ext>
            </a:extLst>
          </p:cNvPr>
          <p:cNvSpPr txBox="1"/>
          <p:nvPr/>
        </p:nvSpPr>
        <p:spPr>
          <a:xfrm>
            <a:off x="1676400" y="735686"/>
            <a:ext cx="9525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Nói hoạt động và thời gian diễn ra hoạt động ở mỗi bức tranh sau:</a:t>
            </a:r>
          </a:p>
        </p:txBody>
      </p:sp>
    </p:spTree>
    <p:extLst>
      <p:ext uri="{BB962C8B-B14F-4D97-AF65-F5344CB8AC3E}">
        <p14:creationId xmlns:p14="http://schemas.microsoft.com/office/powerpoint/2010/main" val="16067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4206BE0-2F35-42AB-82DE-4F1699BF3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70577" r="4697" b="2163"/>
          <a:stretch/>
        </p:blipFill>
        <p:spPr>
          <a:xfrm>
            <a:off x="761999" y="2286000"/>
            <a:ext cx="10722939" cy="44196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5966F7A-404E-5BCD-6072-9F691F3A155D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88531B3-1F71-8EE2-91A4-5A829CD787F7}"/>
              </a:ext>
            </a:extLst>
          </p:cNvPr>
          <p:cNvSpPr txBox="1"/>
          <p:nvPr/>
        </p:nvSpPr>
        <p:spPr>
          <a:xfrm>
            <a:off x="457200" y="745523"/>
            <a:ext cx="1072293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Nam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muốn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tương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a,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dẫn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Nam.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03C6FE6-7C05-CE0E-D56A-F9FEC83AA9C8}"/>
              </a:ext>
            </a:extLst>
          </p:cNvPr>
          <p:cNvSpPr txBox="1"/>
          <p:nvPr/>
        </p:nvSpPr>
        <p:spPr>
          <a:xfrm>
            <a:off x="1285461" y="3567888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kém10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CF80E9B-A743-2A81-C921-BEB88014726C}"/>
              </a:ext>
            </a:extLst>
          </p:cNvPr>
          <p:cNvSpPr txBox="1"/>
          <p:nvPr/>
        </p:nvSpPr>
        <p:spPr>
          <a:xfrm>
            <a:off x="1285461" y="4250793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kém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25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EB222C4-5D98-79CE-F5D4-33DBB1E81DD0}"/>
              </a:ext>
            </a:extLst>
          </p:cNvPr>
          <p:cNvSpPr txBox="1"/>
          <p:nvPr/>
        </p:nvSpPr>
        <p:spPr>
          <a:xfrm>
            <a:off x="1066800" y="4829987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14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44F79BA-6D60-D9E0-0F07-E3C3AE5B095A}"/>
              </a:ext>
            </a:extLst>
          </p:cNvPr>
          <p:cNvSpPr txBox="1"/>
          <p:nvPr/>
        </p:nvSpPr>
        <p:spPr>
          <a:xfrm>
            <a:off x="1285461" y="5409181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15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kém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E082752-7952-C2ED-1E06-767851D64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800100"/>
            <a:ext cx="3810000" cy="387803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1676400" y="990601"/>
            <a:ext cx="525973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bên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990600" y="1219200"/>
            <a:ext cx="52578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bên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3FFFF5-E3DD-A187-C56E-26A2AEB2F458}"/>
              </a:ext>
            </a:extLst>
          </p:cNvPr>
          <p:cNvSpPr txBox="1"/>
          <p:nvPr/>
        </p:nvSpPr>
        <p:spPr>
          <a:xfrm>
            <a:off x="6705600" y="5257800"/>
            <a:ext cx="441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55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BFD5D1A-696A-F582-4210-DEC2116D3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47" y="865740"/>
            <a:ext cx="4304618" cy="43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3F51743-7C35-EC25-3443-5CB95502E563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6DEE25-4D89-3C9E-03BF-645BEC17FDD7}"/>
              </a:ext>
            </a:extLst>
          </p:cNvPr>
          <p:cNvSpPr txBox="1"/>
          <p:nvPr/>
        </p:nvSpPr>
        <p:spPr>
          <a:xfrm>
            <a:off x="3212329" y="3516292"/>
            <a:ext cx="5767349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Thực hành</a:t>
            </a:r>
          </a:p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Xem đồng hồ (T2)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7E34E1-EE7B-8901-7321-E3508A048A4F}"/>
              </a:ext>
            </a:extLst>
          </p:cNvPr>
          <p:cNvSpPr txBox="1"/>
          <p:nvPr/>
        </p:nvSpPr>
        <p:spPr>
          <a:xfrm>
            <a:off x="1370348" y="914400"/>
            <a:ext cx="945130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SVN-Anastasia" panose="020B0606040200020203" pitchFamily="34" charset="0"/>
              </a:rPr>
              <a:t>Thứ ... ngày ... tháng ... năm 20 ...</a:t>
            </a: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676400" y="735686"/>
            <a:ext cx="8092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Xem đồng hồ và đọc giờ (theo mẫu)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31DF5421-1DDD-8814-33C2-F9DD55F0E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19615" r="72683" b="53724"/>
          <a:stretch/>
        </p:blipFill>
        <p:spPr>
          <a:xfrm>
            <a:off x="960317" y="1368055"/>
            <a:ext cx="2743200" cy="2914997"/>
          </a:xfrm>
          <a:prstGeom prst="ellipse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3F327EEA-B45A-4231-DBAD-B7767BCB5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6" t="20199" r="42409" b="53140"/>
          <a:stretch/>
        </p:blipFill>
        <p:spPr>
          <a:xfrm>
            <a:off x="4665842" y="1368055"/>
            <a:ext cx="2743200" cy="2914997"/>
          </a:xfrm>
          <a:prstGeom prst="ellipse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F850220-7506-7A5A-FF46-A9A8814EC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8" t="19616" r="12907" b="53723"/>
          <a:stretch/>
        </p:blipFill>
        <p:spPr>
          <a:xfrm>
            <a:off x="8371367" y="1368055"/>
            <a:ext cx="2743200" cy="2914997"/>
          </a:xfrm>
          <a:prstGeom prst="ellipse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0066B26-8D77-2C7D-9857-03A6EDF72FEB}"/>
              </a:ext>
            </a:extLst>
          </p:cNvPr>
          <p:cNvSpPr txBox="1"/>
          <p:nvPr/>
        </p:nvSpPr>
        <p:spPr>
          <a:xfrm>
            <a:off x="50311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giờ 35 phút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giờ kém 25 phút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CB7A149-36D1-98B8-C9AE-B6C8F75852EC}"/>
              </a:ext>
            </a:extLst>
          </p:cNvPr>
          <p:cNvSpPr txBox="1"/>
          <p:nvPr/>
        </p:nvSpPr>
        <p:spPr>
          <a:xfrm>
            <a:off x="4208642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giờ 50 phút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giờ kém 10 phút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FF6C153-C00C-D477-D7F4-38C1F17EE86F}"/>
              </a:ext>
            </a:extLst>
          </p:cNvPr>
          <p:cNvSpPr txBox="1"/>
          <p:nvPr/>
        </p:nvSpPr>
        <p:spPr>
          <a:xfrm>
            <a:off x="791416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55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 </a:t>
            </a:r>
            <a:r>
              <a:rPr lang="en-US" sz="32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7BCAFF-E25F-DD95-3A8B-17B63348F2A3}"/>
              </a:ext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9A60D7-C402-92A2-8C18-AC11256612AB}"/>
              </a:ext>
            </a:extLst>
          </p:cNvPr>
          <p:cNvSpPr txBox="1"/>
          <p:nvPr/>
        </p:nvSpPr>
        <p:spPr>
          <a:xfrm>
            <a:off x="1676400" y="735686"/>
            <a:ext cx="8092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Xem đồng hồ và đọc giờ (theo mẫu)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D5C0B58-8A94-D006-9010-4EDEC8F91957}"/>
              </a:ext>
            </a:extLst>
          </p:cNvPr>
          <p:cNvSpPr txBox="1"/>
          <p:nvPr/>
        </p:nvSpPr>
        <p:spPr>
          <a:xfrm>
            <a:off x="50311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giờ 45 phút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giờ kém 15 phút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5556E05-3386-9CCC-E5DD-4FCD322792EE}"/>
              </a:ext>
            </a:extLst>
          </p:cNvPr>
          <p:cNvSpPr txBox="1"/>
          <p:nvPr/>
        </p:nvSpPr>
        <p:spPr>
          <a:xfrm>
            <a:off x="4208642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giờ 55 phút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giờ kém 5 phút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4506DFC-F381-2016-BE5D-672291EC0B3E}"/>
              </a:ext>
            </a:extLst>
          </p:cNvPr>
          <p:cNvSpPr txBox="1"/>
          <p:nvPr/>
        </p:nvSpPr>
        <p:spPr>
          <a:xfrm>
            <a:off x="791416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giờ 40 phút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giờ kém 20 phút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DF4659C2-1F7C-EA63-C4A6-C979F3412927}"/>
              </a:ext>
            </a:extLst>
          </p:cNvPr>
          <p:cNvSpPr/>
          <p:nvPr/>
        </p:nvSpPr>
        <p:spPr>
          <a:xfrm>
            <a:off x="960317" y="1409700"/>
            <a:ext cx="2743200" cy="274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629" t="-281942" r="-480213" b="-214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46DDE665-B18E-77EA-EBBE-1310028128B4}"/>
              </a:ext>
            </a:extLst>
          </p:cNvPr>
          <p:cNvSpPr/>
          <p:nvPr/>
        </p:nvSpPr>
        <p:spPr>
          <a:xfrm>
            <a:off x="4665842" y="1409700"/>
            <a:ext cx="2743200" cy="274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893" t="-281554" r="-275949" b="-21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6779BAA8-2356-1E53-F805-14304F5EDDAE}"/>
              </a:ext>
            </a:extLst>
          </p:cNvPr>
          <p:cNvSpPr/>
          <p:nvPr/>
        </p:nvSpPr>
        <p:spPr>
          <a:xfrm>
            <a:off x="8371367" y="1409700"/>
            <a:ext cx="2743200" cy="274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8768" t="-282330" r="-72074" b="-210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4F75906-376D-6201-AE80-2804FCFA2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2933" r="9375" b="2413"/>
          <a:stretch/>
        </p:blipFill>
        <p:spPr>
          <a:xfrm>
            <a:off x="990600" y="1828799"/>
            <a:ext cx="9829800" cy="454969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06E9AC6-7368-F019-31FB-4CD7043D7C8C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4B6725-4726-06B9-EE0A-57709535DC74}"/>
              </a:ext>
            </a:extLst>
          </p:cNvPr>
          <p:cNvSpPr txBox="1"/>
          <p:nvPr/>
        </p:nvSpPr>
        <p:spPr>
          <a:xfrm>
            <a:off x="1676400" y="735686"/>
            <a:ext cx="9525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4B7D0B27-3907-F9D7-C31F-317CD824F27B}"/>
              </a:ext>
            </a:extLst>
          </p:cNvPr>
          <p:cNvCxnSpPr>
            <a:cxnSpLocks/>
          </p:cNvCxnSpPr>
          <p:nvPr/>
        </p:nvCxnSpPr>
        <p:spPr>
          <a:xfrm flipV="1">
            <a:off x="3101164" y="2514600"/>
            <a:ext cx="1242236" cy="76839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id="{F48D6D5F-49D4-C8CF-181F-D4A09F7CC3CF}"/>
              </a:ext>
            </a:extLst>
          </p:cNvPr>
          <p:cNvCxnSpPr>
            <a:cxnSpLocks/>
          </p:cNvCxnSpPr>
          <p:nvPr/>
        </p:nvCxnSpPr>
        <p:spPr>
          <a:xfrm flipV="1">
            <a:off x="3670891" y="3352800"/>
            <a:ext cx="672509" cy="5715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352DBB22-4333-C5D5-9B35-C5BC1E286B62}"/>
              </a:ext>
            </a:extLst>
          </p:cNvPr>
          <p:cNvCxnSpPr>
            <a:cxnSpLocks/>
          </p:cNvCxnSpPr>
          <p:nvPr/>
        </p:nvCxnSpPr>
        <p:spPr>
          <a:xfrm flipV="1">
            <a:off x="3101164" y="2819400"/>
            <a:ext cx="1268819" cy="2937244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BA8C379D-D908-0D2D-CC98-845D9FF06C34}"/>
              </a:ext>
            </a:extLst>
          </p:cNvPr>
          <p:cNvCxnSpPr>
            <a:cxnSpLocks/>
          </p:cNvCxnSpPr>
          <p:nvPr/>
        </p:nvCxnSpPr>
        <p:spPr>
          <a:xfrm flipH="1">
            <a:off x="7008782" y="2591439"/>
            <a:ext cx="1678018" cy="10761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3C9158D3-37FE-A8E1-63DF-712B6F6AF1B4}"/>
              </a:ext>
            </a:extLst>
          </p:cNvPr>
          <p:cNvCxnSpPr>
            <a:cxnSpLocks/>
          </p:cNvCxnSpPr>
          <p:nvPr/>
        </p:nvCxnSpPr>
        <p:spPr>
          <a:xfrm flipH="1">
            <a:off x="7162800" y="3968375"/>
            <a:ext cx="1066800" cy="478173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36A24D2F-99F8-2D83-9E90-C89337C25775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4103647"/>
            <a:ext cx="2590800" cy="1458953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272</TotalTime>
  <Words>255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#9Slide02 Noi dung dai</vt:lpstr>
      <vt:lpstr>#9Slide03 AllRoundGothic</vt:lpstr>
      <vt:lpstr>Arial</vt:lpstr>
      <vt:lpstr>AvantGarde</vt:lpstr>
      <vt:lpstr>SVN-Anastasia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Administrator</cp:lastModifiedBy>
  <cp:revision>20</cp:revision>
  <dcterms:created xsi:type="dcterms:W3CDTF">2023-01-15T09:20:24Z</dcterms:created>
  <dcterms:modified xsi:type="dcterms:W3CDTF">2025-02-26T09:53:02Z</dcterms:modified>
  <cp:category>9Slide.vn</cp:category>
  <cp:contentStatus>9Slide</cp:contentStatus>
</cp:coreProperties>
</file>