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352" r:id="rId4"/>
    <p:sldId id="261" r:id="rId5"/>
    <p:sldId id="310" r:id="rId6"/>
    <p:sldId id="353" r:id="rId7"/>
    <p:sldId id="311" r:id="rId8"/>
    <p:sldId id="343" r:id="rId9"/>
    <p:sldId id="345" r:id="rId10"/>
    <p:sldId id="354" r:id="rId11"/>
    <p:sldId id="271" r:id="rId12"/>
    <p:sldId id="324" r:id="rId13"/>
    <p:sldId id="309" r:id="rId14"/>
    <p:sldId id="308" r:id="rId15"/>
    <p:sldId id="315" r:id="rId16"/>
    <p:sldId id="349" r:id="rId17"/>
    <p:sldId id="351" r:id="rId18"/>
    <p:sldId id="350" r:id="rId19"/>
    <p:sldId id="300" r:id="rId20"/>
    <p:sldId id="269" r:id="rId21"/>
    <p:sldId id="298" r:id="rId22"/>
    <p:sldId id="299" r:id="rId23"/>
    <p:sldId id="35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52"/>
          </p14:sldIdLst>
        </p14:section>
        <p14:section name="Warm up" id="{D1495900-0294-4E4B-B222-42C1C4111C3B}">
          <p14:sldIdLst>
            <p14:sldId id="261"/>
            <p14:sldId id="310"/>
          </p14:sldIdLst>
        </p14:section>
        <p14:section name="Listen and Repeat" id="{A19BAC87-BCFB-4574-8660-01CA430C80FC}">
          <p14:sldIdLst>
            <p14:sldId id="353"/>
            <p14:sldId id="311"/>
            <p14:sldId id="343"/>
            <p14:sldId id="345"/>
          </p14:sldIdLst>
        </p14:section>
        <p14:section name="Let's talk" id="{2BDD28A9-A492-4992-95B6-C3F323141136}">
          <p14:sldIdLst>
            <p14:sldId id="354"/>
            <p14:sldId id="271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08"/>
            <p14:sldId id="315"/>
            <p14:sldId id="349"/>
            <p14:sldId id="351"/>
            <p14:sldId id="350"/>
          </p14:sldIdLst>
        </p14:section>
        <p14:section name="Wrap up" id="{6D2004DD-EBF3-44B0-A348-5731FAB54851}">
          <p14:sldIdLst>
            <p14:sldId id="300"/>
            <p14:sldId id="269"/>
            <p14:sldId id="298"/>
            <p14:sldId id="299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47" autoAdjust="0"/>
    <p:restoredTop sz="56545" autoAdjust="0"/>
  </p:normalViewPr>
  <p:slideViewPr>
    <p:cSldViewPr snapToGrid="0">
      <p:cViewPr varScale="1">
        <p:scale>
          <a:sx n="65" d="100"/>
          <a:sy n="65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Goals: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sentences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”He’s running.”, ”She’s running.”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what each of the pupils (in the pictures) is doing,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”____’s running.”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song with the structures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”It’s a ____.”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”The boy is ____.”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5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2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keywords, the song and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words and play the game.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game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Group 1, 2, 3 4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the card one by one in each group and each member has to do with TPR action and the representative will say “_____’s running”. “That’s a</a:t>
            </a:r>
            <a:r>
              <a:rPr lang="en-US" dirty="0" smtClean="0"/>
              <a:t>____”.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team with the highest points is the winner.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5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29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61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0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</a:t>
            </a:r>
            <a:r>
              <a:rPr lang="en-US" dirty="0" smtClean="0"/>
              <a:t>chant.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listen and chant 2-3 </a:t>
            </a:r>
            <a:r>
              <a:rPr lang="en-US" dirty="0" smtClean="0"/>
              <a:t>times.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4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Listen and repeat </a:t>
            </a:r>
            <a:r>
              <a:rPr lang="en-US" dirty="0" smtClean="0"/>
              <a:t>is divided in to 2 steps.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to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He/She’s/They’re running.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structure and have pupils listen and repeat.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Hold up a flashcard for a boy and stick the flashcard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Say </a:t>
            </a:r>
            <a:r>
              <a:rPr lang="en-US" i="1" dirty="0" smtClean="0"/>
              <a:t>He’s running.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 the same with a flashcard for a girl.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Play the recording, and have pupils listen and repeat.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4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and repeat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running/ She’s running.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Let’s talk </a:t>
            </a:r>
            <a:r>
              <a:rPr lang="en-US" dirty="0" smtClean="0"/>
              <a:t>is divided into 2 steps.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the structure in the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 model sentence.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”____’s running.”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chorus.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sentences in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 activity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groups of 4.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more freely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”____’s running.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Have pupils choose one flashcard and say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”____’s running.”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After that, ask the whole class if it is Yes or No.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Have the whole class repeat that sentence in chorus.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339D6-EA8B-4315-8F7D-9436E0FEF5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6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song lyrics.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song lyrics in chorus then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long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listen and sing </a:t>
            </a:r>
            <a:r>
              <a:rPr lang="en-US" dirty="0" smtClean="0"/>
              <a:t>along </a:t>
            </a:r>
            <a:r>
              <a:rPr lang="en-US" dirty="0"/>
              <a:t>the song in chorus then in groups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 with TPR.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groups create their own TPR for the song then </a:t>
            </a:r>
            <a:r>
              <a:rPr lang="en-US" dirty="0" smtClean="0"/>
              <a:t>present.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Finish the song with the TRP for </a:t>
            </a:r>
            <a:r>
              <a:rPr lang="en-US" dirty="0" smtClean="0"/>
              <a:t>high </a:t>
            </a:r>
            <a:r>
              <a:rPr lang="en-US" dirty="0"/>
              <a:t>five and fist bump.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49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2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53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9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6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43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8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50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7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0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41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65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4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21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95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97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5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28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32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72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9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5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</a:t>
            </a:r>
            <a:r>
              <a:rPr lang="en-US" sz="4000" b="1" dirty="0" smtClean="0">
                <a:solidFill>
                  <a:srgbClr val="FFFFFF"/>
                </a:solidFill>
              </a:rPr>
              <a:t>11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</a:rPr>
              <a:t>At </a:t>
            </a:r>
            <a:r>
              <a:rPr lang="en-US" sz="4000" b="1" dirty="0">
                <a:solidFill>
                  <a:srgbClr val="FFFFFF"/>
                </a:solidFill>
              </a:rPr>
              <a:t>the bus </a:t>
            </a:r>
            <a:r>
              <a:rPr lang="en-US" sz="4000" b="1" dirty="0" smtClean="0">
                <a:solidFill>
                  <a:srgbClr val="FFFFFF"/>
                </a:solidFill>
              </a:rPr>
              <a:t>stop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3" y="450220"/>
            <a:ext cx="5864412" cy="596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55CD764-972B-4CA5-A885-53E55C63E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5CDB4C-1FD0-4585-A020-27F2D836B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xmlns="" id="{5D246F4A-EE8D-4FFF-A21C-202C4438F1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xmlns="" id="{5180AFC1-C335-42D8-9689-AC48BB446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xmlns="" id="{FF9AC15C-CDE3-45BB-A2AE-EE0E230F57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xmlns="" id="{735BDF49-0DA5-4D84-9CAF-17F182587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xmlns="" id="{9A563694-96C1-4491-968C-ABC2B33A79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xmlns="" id="{C07B463F-74C8-4F4F-AC01-383416E24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xmlns="" id="{2580532B-17A2-44ED-97F7-237749F43F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xmlns="" id="{DB8FEB59-52CF-42B0-8E2B-2937ADFE0F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xmlns="" id="{4D262DB1-7CDF-4000-89BF-C998FC8B5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xmlns="" id="{8A5DC86C-E98B-4C88-949E-1FB7A33F0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xmlns="" id="{7356204C-A31B-4E4F-806F-FE560545D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xmlns="" id="{23833741-7ACC-4589-8CCF-C149F26F96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xmlns="" id="{BB0E58F6-C893-4850-B8B5-3BBB1B22D0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xmlns="" id="{A17CA43F-9341-492F-AE85-5FC1926F7B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xmlns="" id="{997D9B52-713B-4194-A09B-CD2088D27C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xmlns="" id="{0D245476-F617-4E5B-9F44-3E2B8CF857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xmlns="" id="{CF3A6471-5289-4A16-923A-975AADC360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xmlns="" id="{3DF8E022-DC4D-4636-A382-EB9545C8F3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xmlns="" id="{929E99F3-B006-4247-9DF4-83A7ED50E8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xmlns="" id="{B4E4F171-F161-4941-8980-7CF8A5BEDD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4165AB3-7006-4430-BCE3-25476BE133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xmlns="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34" y="4058384"/>
            <a:ext cx="1635514" cy="18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91" y="167945"/>
            <a:ext cx="10515600" cy="1325563"/>
          </a:xfrm>
        </p:spPr>
        <p:txBody>
          <a:bodyPr/>
          <a:lstStyle/>
          <a:p>
            <a:r>
              <a:rPr lang="en-US" dirty="0"/>
              <a:t>Let’s sing!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068" y="1493508"/>
            <a:ext cx="8230750" cy="4658376"/>
          </a:xfrm>
          <a:prstGeom prst="rect">
            <a:avLst/>
          </a:prstGeom>
        </p:spPr>
      </p:pic>
      <p:pic>
        <p:nvPicPr>
          <p:cNvPr id="7" name="Track 0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8722" y="669472"/>
            <a:ext cx="339622" cy="33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BF1E966-C791-48C4-A308-33E54568B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976" y="3429000"/>
            <a:ext cx="2432423" cy="281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1" y="2825468"/>
            <a:ext cx="3178705" cy="27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3" y="1934844"/>
            <a:ext cx="3683395" cy="2634536"/>
          </a:xfrm>
        </p:spPr>
      </p:pic>
    </p:spTree>
    <p:extLst>
      <p:ext uri="{BB962C8B-B14F-4D97-AF65-F5344CB8AC3E}">
        <p14:creationId xmlns:p14="http://schemas.microsoft.com/office/powerpoint/2010/main" val="14950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B32813EC-6326-463D-A4C9-6AE97218B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191" y="1901492"/>
            <a:ext cx="2279249" cy="1325563"/>
          </a:xfrm>
        </p:spPr>
      </p:pic>
    </p:spTree>
    <p:extLst>
      <p:ext uri="{BB962C8B-B14F-4D97-AF65-F5344CB8AC3E}">
        <p14:creationId xmlns:p14="http://schemas.microsoft.com/office/powerpoint/2010/main" val="8680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F4DC9D12-4ADD-4C4A-8066-F6B519F7F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19" y="1379525"/>
            <a:ext cx="3558848" cy="4115157"/>
          </a:xfrm>
        </p:spPr>
      </p:pic>
    </p:spTree>
    <p:extLst>
      <p:ext uri="{BB962C8B-B14F-4D97-AF65-F5344CB8AC3E}">
        <p14:creationId xmlns:p14="http://schemas.microsoft.com/office/powerpoint/2010/main" val="4430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8CADB4E-2A09-254B-B24F-021458A53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52" y="2188954"/>
            <a:ext cx="4022444" cy="22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18" y="2243910"/>
            <a:ext cx="4025250" cy="2879046"/>
          </a:xfr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61" y="2082143"/>
            <a:ext cx="3663963" cy="31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1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BC3B2-8615-4DC5-9DFC-BB00434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61" y="2128656"/>
            <a:ext cx="10231278" cy="2600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61" y="4729344"/>
            <a:ext cx="7838460" cy="803074"/>
          </a:xfrm>
          <a:prstGeom prst="rect">
            <a:avLst/>
          </a:prstGeom>
        </p:spPr>
      </p:pic>
      <p:pic>
        <p:nvPicPr>
          <p:cNvPr id="4" name="Track 061_U11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20036" y="865412"/>
            <a:ext cx="259217" cy="2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C5278130-DFE0-457B-8698-88DF69019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143" y="857250"/>
            <a:ext cx="914171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F99531B-1681-4D6E-BECB-18325B33A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143" y="857250"/>
            <a:ext cx="9141714" cy="51435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ED0B05F-C57E-40E5-9EAA-2FA922541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32744" y="1382175"/>
            <a:ext cx="8035257" cy="4074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174" y="1289448"/>
            <a:ext cx="4157494" cy="222570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A7A465B-6667-4FD4-AA8F-F394C2D3C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86099" y="1875719"/>
            <a:ext cx="1500803" cy="149504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0AF9581-3CC8-4E19-BB29-4FBCB0F3E1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99812" y="3455454"/>
            <a:ext cx="1500803" cy="149504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11B13D0-916A-4B34-AD9F-C5691567B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68122" y="3455454"/>
            <a:ext cx="1500803" cy="149504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D28AB17-F6FA-4C53-B3E3-D0A39D4A3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0048493" y="861458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EFADC67-92A1-44FB-8691-D8CD71A21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544575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9" y="1875721"/>
            <a:ext cx="1493231" cy="149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94" y="3515153"/>
            <a:ext cx="1398613" cy="13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6D2700C7-D672-4628-94C8-1245A8ED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500" dirty="0">
                <a:latin typeface=".VnAvant" panose="020B7200000000000000" pitchFamily="34" charset="0"/>
              </a:rPr>
              <a:t>He’s </a:t>
            </a:r>
            <a:r>
              <a:rPr lang="en-US" sz="7500" dirty="0" smtClean="0">
                <a:latin typeface=".VnAvant" panose="020B7200000000000000" pitchFamily="34" charset="0"/>
              </a:rPr>
              <a:t>running.</a:t>
            </a:r>
            <a:endParaRPr lang="en-US" sz="7500" dirty="0">
              <a:latin typeface=".VnAvant" panose="020B7200000000000000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1858169"/>
            <a:ext cx="2981325" cy="4286250"/>
          </a:xfrm>
        </p:spPr>
      </p:pic>
    </p:spTree>
    <p:extLst>
      <p:ext uri="{BB962C8B-B14F-4D97-AF65-F5344CB8AC3E}">
        <p14:creationId xmlns:p14="http://schemas.microsoft.com/office/powerpoint/2010/main" val="7389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0E0149-5AAE-4C3A-B524-37E1950E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500" dirty="0">
                <a:latin typeface=".VnAvant" panose="020B7200000000000000" pitchFamily="34" charset="0"/>
              </a:rPr>
              <a:t>She’s </a:t>
            </a:r>
            <a:r>
              <a:rPr lang="en-US" sz="7500" dirty="0" smtClean="0">
                <a:latin typeface=".VnAvant" panose="020B7200000000000000" pitchFamily="34" charset="0"/>
              </a:rPr>
              <a:t>running.</a:t>
            </a:r>
            <a:endParaRPr lang="en-US" sz="7500" dirty="0">
              <a:latin typeface=".VnAvant" panose="020B7200000000000000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1858169"/>
            <a:ext cx="2981325" cy="4286250"/>
          </a:xfrm>
        </p:spPr>
      </p:pic>
    </p:spTree>
    <p:extLst>
      <p:ext uri="{BB962C8B-B14F-4D97-AF65-F5344CB8AC3E}">
        <p14:creationId xmlns:p14="http://schemas.microsoft.com/office/powerpoint/2010/main" val="31780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30AD6-D4AA-4AAE-82EF-198BE592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14737"/>
            <a:ext cx="77724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………….’s </a:t>
            </a:r>
            <a:r>
              <a:rPr lang="en-US" sz="2800" dirty="0" smtClean="0">
                <a:latin typeface=".VnAvant" panose="020B7200000000000000" pitchFamily="34" charset="0"/>
              </a:rPr>
              <a:t>running.</a:t>
            </a:r>
            <a:endParaRPr lang="en-US" sz="2800" dirty="0">
              <a:latin typeface=".VnAvant" panose="020B7200000000000000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6" y="2334986"/>
            <a:ext cx="2382910" cy="3425908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39" y="2334986"/>
            <a:ext cx="2368561" cy="3405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81" y="2209598"/>
            <a:ext cx="2403875" cy="3456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56" y="2563813"/>
            <a:ext cx="2262968" cy="32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52" y="1170196"/>
            <a:ext cx="2807693" cy="28024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704B1D95-F2DC-4E65-9246-8BA7CBB405FB}"/>
              </a:ext>
            </a:extLst>
          </p:cNvPr>
          <p:cNvSpPr txBox="1">
            <a:spLocks/>
          </p:cNvSpPr>
          <p:nvPr/>
        </p:nvSpPr>
        <p:spPr>
          <a:xfrm>
            <a:off x="1371601" y="3556461"/>
            <a:ext cx="8954477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>
                <a:solidFill>
                  <a:srgbClr val="1B1B1B"/>
                </a:solidFill>
                <a:latin typeface=".VnAvant" panose="020B7200000000000000" pitchFamily="34" charset="0"/>
              </a:rPr>
              <a:t>Let’s talk</a:t>
            </a:r>
            <a:endParaRPr lang="en-US" sz="4800" b="1" spc="300" dirty="0">
              <a:solidFill>
                <a:srgbClr val="1B1B1B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</a:t>
            </a:r>
            <a:r>
              <a:rPr lang="en-US" smtClean="0"/>
              <a:t>talk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D20327F-7391-7D4B-A568-A55F2EB3E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66" y="1825625"/>
            <a:ext cx="9549468" cy="4351338"/>
          </a:xfr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577</Words>
  <Application>Microsoft Office PowerPoint</Application>
  <PresentationFormat>Widescreen</PresentationFormat>
  <Paragraphs>124</Paragraphs>
  <Slides>21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Arial</vt:lpstr>
      <vt:lpstr>Calibri</vt:lpstr>
      <vt:lpstr>Calibri Light</vt:lpstr>
      <vt:lpstr>Office Theme</vt:lpstr>
      <vt:lpstr>1_Office Theme</vt:lpstr>
      <vt:lpstr>2_Office Theme</vt:lpstr>
      <vt:lpstr>Unit 11 At the bus stop  Lesson 3</vt:lpstr>
      <vt:lpstr>Warm-up</vt:lpstr>
      <vt:lpstr>Chant!</vt:lpstr>
      <vt:lpstr>Listen and repeat</vt:lpstr>
      <vt:lpstr>He’s running.</vt:lpstr>
      <vt:lpstr>She’s running.</vt:lpstr>
      <vt:lpstr>………….’s running.</vt:lpstr>
      <vt:lpstr>PowerPoint Presentation</vt:lpstr>
      <vt:lpstr>Let’s talk </vt:lpstr>
      <vt:lpstr>Let’s sing</vt:lpstr>
      <vt:lpstr>Let’s sing!</vt:lpstr>
      <vt:lpstr>Game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 At the bus stop Lesson 3</dc:title>
  <dc:creator>Nguyễn Phúc Khánh Thy</dc:creator>
  <cp:lastModifiedBy>Admin</cp:lastModifiedBy>
  <cp:revision>9</cp:revision>
  <dcterms:created xsi:type="dcterms:W3CDTF">2020-05-13T15:33:50Z</dcterms:created>
  <dcterms:modified xsi:type="dcterms:W3CDTF">2023-08-01T08:33:41Z</dcterms:modified>
</cp:coreProperties>
</file>