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9" r:id="rId2"/>
    <p:sldId id="261" r:id="rId3"/>
    <p:sldId id="310" r:id="rId4"/>
    <p:sldId id="311" r:id="rId5"/>
    <p:sldId id="326" r:id="rId6"/>
    <p:sldId id="312" r:id="rId7"/>
    <p:sldId id="313" r:id="rId8"/>
    <p:sldId id="314" r:id="rId9"/>
    <p:sldId id="315" r:id="rId10"/>
    <p:sldId id="325" r:id="rId11"/>
    <p:sldId id="271" r:id="rId12"/>
    <p:sldId id="317" r:id="rId13"/>
    <p:sldId id="316" r:id="rId14"/>
    <p:sldId id="319" r:id="rId15"/>
    <p:sldId id="323" r:id="rId16"/>
    <p:sldId id="318" r:id="rId17"/>
    <p:sldId id="338" r:id="rId18"/>
    <p:sldId id="320" r:id="rId19"/>
    <p:sldId id="339" r:id="rId20"/>
    <p:sldId id="321" r:id="rId21"/>
    <p:sldId id="340" r:id="rId22"/>
    <p:sldId id="324" r:id="rId23"/>
    <p:sldId id="309" r:id="rId24"/>
    <p:sldId id="308" r:id="rId25"/>
    <p:sldId id="341" r:id="rId26"/>
    <p:sldId id="342" r:id="rId27"/>
    <p:sldId id="343" r:id="rId28"/>
    <p:sldId id="344" r:id="rId29"/>
    <p:sldId id="3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29"/>
          </p14:sldIdLst>
        </p14:section>
        <p14:section name="Warm up" id="{D1495900-0294-4E4B-B222-42C1C4111C3B}">
          <p14:sldIdLst>
            <p14:sldId id="261"/>
            <p14:sldId id="310"/>
            <p14:sldId id="311"/>
          </p14:sldIdLst>
        </p14:section>
        <p14:section name="Listen and Repeat" id="{A19BAC87-BCFB-4574-8660-01CA430C80FC}">
          <p14:sldIdLst>
            <p14:sldId id="326"/>
            <p14:sldId id="312"/>
            <p14:sldId id="313"/>
            <p14:sldId id="314"/>
            <p14:sldId id="315"/>
          </p14:sldIdLst>
        </p14:section>
        <p14:section name="Let's talk" id="{2BDD28A9-A492-4992-95B6-C3F323141136}">
          <p14:sldIdLst>
            <p14:sldId id="325"/>
            <p14:sldId id="271"/>
            <p14:sldId id="317"/>
            <p14:sldId id="316"/>
            <p14:sldId id="319"/>
            <p14:sldId id="323"/>
            <p14:sldId id="318"/>
            <p14:sldId id="338"/>
            <p14:sldId id="320"/>
            <p14:sldId id="339"/>
            <p14:sldId id="321"/>
            <p14:sldId id="340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</p14:sldIdLst>
        </p14:section>
        <p14:section name="Wrap up" id="{6D2004DD-EBF3-44B0-A348-5731FAB54851}">
          <p14:sldIdLst>
            <p14:sldId id="341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67" autoAdjust="0"/>
    <p:restoredTop sz="76227" autoAdjust="0"/>
  </p:normalViewPr>
  <p:slideViewPr>
    <p:cSldViewPr snapToGrid="0">
      <p:cViewPr varScale="1">
        <p:scale>
          <a:sx n="89" d="100"/>
          <a:sy n="89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</a:t>
            </a:r>
            <a:r>
              <a:rPr lang="en-US" dirty="0"/>
              <a:t>introduce a thing with the structure </a:t>
            </a:r>
            <a:r>
              <a:rPr lang="en-US" i="1" dirty="0"/>
              <a:t>“That’s a/my____”</a:t>
            </a:r>
            <a:r>
              <a:rPr lang="en-US" dirty="0"/>
              <a:t> . </a:t>
            </a:r>
          </a:p>
          <a:p>
            <a:r>
              <a:rPr lang="en-US" dirty="0"/>
              <a:t>- sing </a:t>
            </a:r>
            <a:r>
              <a:rPr lang="en-US" dirty="0" smtClean="0"/>
              <a:t>along </a:t>
            </a:r>
            <a:r>
              <a:rPr lang="en-US" dirty="0"/>
              <a:t>the unit song.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long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 smtClean="0"/>
              <a:t>Have </a:t>
            </a:r>
            <a:r>
              <a:rPr lang="en-US" dirty="0"/>
              <a:t>pupils listen and sing </a:t>
            </a:r>
            <a:r>
              <a:rPr lang="en-US" dirty="0" smtClean="0"/>
              <a:t>along </a:t>
            </a:r>
            <a:r>
              <a:rPr lang="en-US" dirty="0"/>
              <a:t>the song in chorus then in </a:t>
            </a:r>
            <a:r>
              <a:rPr lang="en-US" dirty="0" smtClean="0"/>
              <a:t>groups.</a:t>
            </a:r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 smtClean="0"/>
              <a:t>Have </a:t>
            </a:r>
            <a:r>
              <a:rPr lang="en-US" dirty="0"/>
              <a:t>groups create their own TPR for the song then </a:t>
            </a:r>
            <a:r>
              <a:rPr lang="en-US" dirty="0" smtClean="0"/>
              <a:t>present.</a:t>
            </a:r>
            <a:endParaRPr lang="en-US" dirty="0"/>
          </a:p>
          <a:p>
            <a:r>
              <a:rPr lang="en-US" dirty="0"/>
              <a:t>Finish the song with the TRP for </a:t>
            </a:r>
            <a:r>
              <a:rPr lang="en-US" dirty="0" smtClean="0"/>
              <a:t>high </a:t>
            </a:r>
            <a:r>
              <a:rPr lang="en-US" dirty="0"/>
              <a:t>five and fist bump.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Guessing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 in groups.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take turn in each group to do TPR action and the others guess and say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____”.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1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3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24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6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lesson.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shows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1 minute, have pupils find how many letters 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sound and the meaning of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That’s_____?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flash card for mother and say </a:t>
            </a:r>
            <a:r>
              <a:rPr lang="en-US" i="1" dirty="0"/>
              <a:t>That’s a mother</a:t>
            </a:r>
            <a:r>
              <a:rPr lang="en-US" dirty="0"/>
              <a:t>. Repeat the sentence many </a:t>
            </a:r>
            <a:r>
              <a:rPr lang="en-US" dirty="0" smtClean="0"/>
              <a:t>times.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Do the same with other </a:t>
            </a:r>
            <a:r>
              <a:rPr lang="en-US" dirty="0" smtClean="0"/>
              <a:t>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if they understand the sentence and explain in mother tongue if it is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a…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 in chorus, group and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practice speaking the structure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a…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model with 1 pupil then have pupils work in group of 4 to do the task on Let’s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 will take turn to say the </a:t>
            </a:r>
            <a:r>
              <a:rPr lang="en-US" dirty="0" smtClean="0"/>
              <a:t>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Lucky numbers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practice more in a game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pupils look at the slide and choose the number and practice saying the structure “That’s a______.”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pPr algn="l"/>
            <a:r>
              <a:rPr lang="en-US" sz="5000" dirty="0">
                <a:solidFill>
                  <a:srgbClr val="FFFFFF"/>
                </a:solidFill>
              </a:rPr>
              <a:t>Unit 10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At the zoo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" y="450220"/>
            <a:ext cx="5899286" cy="59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xmlns="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92652"/>
            <a:ext cx="2853446" cy="28481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1B1B1B"/>
                </a:solidFill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F65852F-E3CA-CF4C-B680-F044BC40C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49" y="1825625"/>
            <a:ext cx="9542702" cy="4351338"/>
          </a:xfrm>
        </p:spPr>
      </p:pic>
    </p:spTree>
    <p:extLst>
      <p:ext uri="{BB962C8B-B14F-4D97-AF65-F5344CB8AC3E}">
        <p14:creationId xmlns:p14="http://schemas.microsoft.com/office/powerpoint/2010/main" val="5537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68B54B6-D599-1A47-8BC9-A02FDC36F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91" y="2048257"/>
            <a:ext cx="5162881" cy="2417444"/>
          </a:xfrm>
        </p:spPr>
      </p:pic>
    </p:spTree>
    <p:extLst>
      <p:ext uri="{BB962C8B-B14F-4D97-AF65-F5344CB8AC3E}">
        <p14:creationId xmlns:p14="http://schemas.microsoft.com/office/powerpoint/2010/main" val="17059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81CA4ACC-391F-9E4E-B86A-591BBB90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8153400" cy="571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2191904-3176-7E41-83F1-0B549D71B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21336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55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BE39BBC6-99FF-1B4F-8BA4-887D0A5C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95600"/>
            <a:ext cx="21336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2056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6110D15B-E949-E44D-80C1-3AD6C7DB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0"/>
            <a:ext cx="1981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57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C60873B4-25FA-3B4E-B88E-39AA7DAE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895600"/>
            <a:ext cx="1981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2058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8F374F-9262-324E-8CC9-9B0F07D3F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0"/>
            <a:ext cx="1981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59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62A971-992D-5F47-8A19-652ED4EE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0"/>
            <a:ext cx="20574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061" name="Rectangle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669761AA-1D6A-314F-9D92-1E0EFCE0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95600"/>
            <a:ext cx="1981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062" name="Rectangle 14">
            <a:hlinkClick r:id="rId9" action="ppaction://hlinksldjump"/>
            <a:extLst>
              <a:ext uri="{FF2B5EF4-FFF2-40B4-BE49-F238E27FC236}">
                <a16:creationId xmlns:a16="http://schemas.microsoft.com/office/drawing/2014/main" xmlns="" id="{445342C1-C666-164A-97B8-5EB1791E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895600"/>
            <a:ext cx="2057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C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358573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1" grpId="0" animBg="1"/>
      <p:bldP spid="20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B98284-9DA6-9448-AD22-CA23A86197D3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monkey.</a:t>
            </a:r>
          </a:p>
        </p:txBody>
      </p:sp>
      <p:pic>
        <p:nvPicPr>
          <p:cNvPr id="11265" name="Picture 1" descr="page75image49377264">
            <a:extLst>
              <a:ext uri="{FF2B5EF4-FFF2-40B4-BE49-F238E27FC236}">
                <a16:creationId xmlns:a16="http://schemas.microsoft.com/office/drawing/2014/main" xmlns="" id="{6196EC78-863F-244D-8330-62BFFC07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5" y="976745"/>
            <a:ext cx="2909454" cy="32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extLst>
              <a:ext uri="{FF2B5EF4-FFF2-40B4-BE49-F238E27FC236}">
                <a16:creationId xmlns:a16="http://schemas.microsoft.com/office/drawing/2014/main" xmlns="" id="{A595CF52-C835-B846-A56D-E17A6E014A82}"/>
              </a:ext>
            </a:extLst>
          </p:cNvPr>
          <p:cNvSpPr/>
          <p:nvPr/>
        </p:nvSpPr>
        <p:spPr>
          <a:xfrm>
            <a:off x="4876800" y="30141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7D8B31-D3D4-B649-95AA-35F123D8097D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mouse.</a:t>
            </a:r>
          </a:p>
        </p:txBody>
      </p:sp>
      <p:pic>
        <p:nvPicPr>
          <p:cNvPr id="9217" name="Picture 1" descr="page79image49377680">
            <a:extLst>
              <a:ext uri="{FF2B5EF4-FFF2-40B4-BE49-F238E27FC236}">
                <a16:creationId xmlns:a16="http://schemas.microsoft.com/office/drawing/2014/main" xmlns="" id="{804E92BE-751C-8F41-B20A-F7429ECF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59" y="1059873"/>
            <a:ext cx="2324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extLst>
              <a:ext uri="{FF2B5EF4-FFF2-40B4-BE49-F238E27FC236}">
                <a16:creationId xmlns:a16="http://schemas.microsoft.com/office/drawing/2014/main" xmlns="" id="{7A1A7C19-75BF-D241-97FA-7DC2D17DC291}"/>
              </a:ext>
            </a:extLst>
          </p:cNvPr>
          <p:cNvSpPr/>
          <p:nvPr/>
        </p:nvSpPr>
        <p:spPr>
          <a:xfrm>
            <a:off x="4876800" y="30141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xmlns="" id="{46D59572-293C-D94D-A7EE-E74F02C73F87}"/>
              </a:ext>
            </a:extLst>
          </p:cNvPr>
          <p:cNvSpPr/>
          <p:nvPr/>
        </p:nvSpPr>
        <p:spPr>
          <a:xfrm>
            <a:off x="10532533" y="7265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xmlns="" id="{26E765C4-C4AE-7449-8416-E1CF7ABB7EB7}"/>
              </a:ext>
            </a:extLst>
          </p:cNvPr>
          <p:cNvSpPr/>
          <p:nvPr/>
        </p:nvSpPr>
        <p:spPr>
          <a:xfrm>
            <a:off x="10532533" y="531866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xmlns="" id="{6EE8392B-B726-B340-97CB-B594CDF50155}"/>
              </a:ext>
            </a:extLst>
          </p:cNvPr>
          <p:cNvSpPr/>
          <p:nvPr/>
        </p:nvSpPr>
        <p:spPr>
          <a:xfrm>
            <a:off x="287867" y="5030800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7F56F7-CD6D-C04F-A447-382401FE64EB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mango.</a:t>
            </a:r>
          </a:p>
        </p:txBody>
      </p:sp>
      <p:pic>
        <p:nvPicPr>
          <p:cNvPr id="12289" name="Picture 1" descr="page73image49377056">
            <a:extLst>
              <a:ext uri="{FF2B5EF4-FFF2-40B4-BE49-F238E27FC236}">
                <a16:creationId xmlns:a16="http://schemas.microsoft.com/office/drawing/2014/main" xmlns="" id="{F4F33563-8DFB-7A48-9FD6-691C753F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59" y="1434222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extLst>
              <a:ext uri="{FF2B5EF4-FFF2-40B4-BE49-F238E27FC236}">
                <a16:creationId xmlns:a16="http://schemas.microsoft.com/office/drawing/2014/main" xmlns="" id="{7A1A7C19-75BF-D241-97FA-7DC2D17DC291}"/>
              </a:ext>
            </a:extLst>
          </p:cNvPr>
          <p:cNvSpPr/>
          <p:nvPr/>
        </p:nvSpPr>
        <p:spPr>
          <a:xfrm>
            <a:off x="4876800" y="30141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xmlns="" id="{46D59572-293C-D94D-A7EE-E74F02C73F87}"/>
              </a:ext>
            </a:extLst>
          </p:cNvPr>
          <p:cNvSpPr/>
          <p:nvPr/>
        </p:nvSpPr>
        <p:spPr>
          <a:xfrm>
            <a:off x="10532533" y="7265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xmlns="" id="{26E765C4-C4AE-7449-8416-E1CF7ABB7EB7}"/>
              </a:ext>
            </a:extLst>
          </p:cNvPr>
          <p:cNvSpPr/>
          <p:nvPr/>
        </p:nvSpPr>
        <p:spPr>
          <a:xfrm>
            <a:off x="10532533" y="531866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ABDCB5-4A58-204A-B2AC-656CCD1C9A68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mother.</a:t>
            </a:r>
          </a:p>
        </p:txBody>
      </p:sp>
      <p:pic>
        <p:nvPicPr>
          <p:cNvPr id="10242" name="Picture 2" descr="page77image49375600">
            <a:extLst>
              <a:ext uri="{FF2B5EF4-FFF2-40B4-BE49-F238E27FC236}">
                <a16:creationId xmlns:a16="http://schemas.microsoft.com/office/drawing/2014/main" xmlns="" id="{102A67DD-7BC4-4B40-8B98-17B0B33C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246909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extLst>
              <a:ext uri="{FF2B5EF4-FFF2-40B4-BE49-F238E27FC236}">
                <a16:creationId xmlns:a16="http://schemas.microsoft.com/office/drawing/2014/main" xmlns="" id="{46D59572-293C-D94D-A7EE-E74F02C73F87}"/>
              </a:ext>
            </a:extLst>
          </p:cNvPr>
          <p:cNvSpPr/>
          <p:nvPr/>
        </p:nvSpPr>
        <p:spPr>
          <a:xfrm>
            <a:off x="10532533" y="7265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xmlns="" id="{26E765C4-C4AE-7449-8416-E1CF7ABB7EB7}"/>
              </a:ext>
            </a:extLst>
          </p:cNvPr>
          <p:cNvSpPr/>
          <p:nvPr/>
        </p:nvSpPr>
        <p:spPr>
          <a:xfrm>
            <a:off x="10532533" y="531866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xmlns="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xmlns="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xmlns="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xmlns="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xmlns="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xmlns="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xmlns="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xmlns="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xmlns="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xmlns="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xmlns="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xmlns="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xmlns="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xmlns="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xmlns="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xmlns="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xmlns="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3830437"/>
            <a:ext cx="1803045" cy="20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8" y="0"/>
            <a:ext cx="11767706" cy="6858000"/>
          </a:xfrm>
          <a:prstGeom prst="rect">
            <a:avLst/>
          </a:prstGeom>
        </p:spPr>
      </p:pic>
      <p:pic>
        <p:nvPicPr>
          <p:cNvPr id="4" name="Track 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0306" y="662309"/>
            <a:ext cx="310123" cy="310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39" y="2102405"/>
            <a:ext cx="3755608" cy="3018235"/>
          </a:xfrm>
        </p:spPr>
      </p:pic>
    </p:spTree>
    <p:extLst>
      <p:ext uri="{BB962C8B-B14F-4D97-AF65-F5344CB8AC3E}">
        <p14:creationId xmlns:p14="http://schemas.microsoft.com/office/powerpoint/2010/main" val="17153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5" y="1645921"/>
            <a:ext cx="3507655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5" y="1748373"/>
            <a:ext cx="3164635" cy="36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8" y="1798319"/>
            <a:ext cx="3249149" cy="37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2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BC3B2-8615-4DC5-9DFC-BB00434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many letters…M?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9E9ED63-4701-8742-A86E-11399944B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96828"/>
              </p:ext>
            </p:extLst>
          </p:nvPr>
        </p:nvGraphicFramePr>
        <p:xfrm>
          <a:off x="838199" y="1360967"/>
          <a:ext cx="10113335" cy="5131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667">
                  <a:extLst>
                    <a:ext uri="{9D8B030D-6E8A-4147-A177-3AD203B41FA5}">
                      <a16:colId xmlns:a16="http://schemas.microsoft.com/office/drawing/2014/main" xmlns="" val="3343907568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xmlns="" val="1375736364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xmlns="" val="1388500569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xmlns="" val="3274605798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xmlns="" val="2763798956"/>
                    </a:ext>
                  </a:extLst>
                </a:gridCol>
              </a:tblGrid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4942845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2088413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8156614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6960144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5854291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971174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85107500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63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4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AAA8F-B400-EB45-B902-2F1A738D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C2FA5CA-D3AE-2545-BDDC-541A03979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316981"/>
              </p:ext>
            </p:extLst>
          </p:nvPr>
        </p:nvGraphicFramePr>
        <p:xfrm>
          <a:off x="1509823" y="1446027"/>
          <a:ext cx="8867554" cy="504684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59086">
                  <a:extLst>
                    <a:ext uri="{9D8B030D-6E8A-4147-A177-3AD203B41FA5}">
                      <a16:colId xmlns:a16="http://schemas.microsoft.com/office/drawing/2014/main" xmlns="" val="210002553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xmlns="" val="2883837311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xmlns="" val="2529181202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xmlns="" val="3636922257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xmlns="" val="1258472205"/>
                    </a:ext>
                  </a:extLst>
                </a:gridCol>
              </a:tblGrid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0" dirty="0">
                          <a:effectLst/>
                        </a:rPr>
                        <a:t> M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8516797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5038043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1813163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3690351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7646779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6000659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Q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3262473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0884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0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3" y="1357959"/>
            <a:ext cx="1990262" cy="1986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77" y="3505521"/>
            <a:ext cx="1997090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641F2E-9228-454D-8477-FD301F97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8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</a:t>
            </a:r>
            <a:r>
              <a:rPr lang="en-US" sz="4400" dirty="0" smtClean="0">
                <a:latin typeface=".VnAvant" panose="020B7200000000000000" pitchFamily="34" charset="0"/>
              </a:rPr>
              <a:t>  a </a:t>
            </a:r>
            <a:r>
              <a:rPr lang="en-US" sz="4400" dirty="0">
                <a:latin typeface=".VnAvant" panose="020B7200000000000000" pitchFamily="34" charset="0"/>
              </a:rPr>
              <a:t>monkey</a:t>
            </a:r>
          </a:p>
        </p:txBody>
      </p:sp>
      <p:pic>
        <p:nvPicPr>
          <p:cNvPr id="6145" name="Picture 1" descr="page75image49377264">
            <a:extLst>
              <a:ext uri="{FF2B5EF4-FFF2-40B4-BE49-F238E27FC236}">
                <a16:creationId xmlns:a16="http://schemas.microsoft.com/office/drawing/2014/main" xmlns="" id="{235FB1A2-0C97-564F-9139-78801C99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2265218"/>
            <a:ext cx="2387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4D3D06-B54F-1E40-8C5F-63159F98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23" y="3254086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CDC54-4EE4-6A4B-9AF6-55A61411A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  <a:r>
              <a:rPr lang="en-US" sz="4400" dirty="0">
                <a:latin typeface=".VnAvant" panose="020B7200000000000000" pitchFamily="34" charset="0"/>
              </a:rPr>
              <a:t>a mother</a:t>
            </a:r>
          </a:p>
        </p:txBody>
      </p:sp>
      <p:pic>
        <p:nvPicPr>
          <p:cNvPr id="7169" name="Picture 1" descr="page77image49375600">
            <a:extLst>
              <a:ext uri="{FF2B5EF4-FFF2-40B4-BE49-F238E27FC236}">
                <a16:creationId xmlns:a16="http://schemas.microsoft.com/office/drawing/2014/main" xmlns="" id="{3D80E1C4-3B31-D141-8FB6-7EAD4752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04" y="2142476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8F0DCF-8DD1-8E44-B2CB-DF0DB83A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1726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AB410-A966-264C-9262-EA987BDE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  <a:r>
              <a:rPr lang="en-US" sz="4400" dirty="0">
                <a:latin typeface=".VnAvant" panose="020B7200000000000000" pitchFamily="34" charset="0"/>
              </a:rPr>
              <a:t>a mouse</a:t>
            </a:r>
          </a:p>
        </p:txBody>
      </p:sp>
      <p:pic>
        <p:nvPicPr>
          <p:cNvPr id="5122" name="Picture 2" descr="page79image49377680">
            <a:extLst>
              <a:ext uri="{FF2B5EF4-FFF2-40B4-BE49-F238E27FC236}">
                <a16:creationId xmlns:a16="http://schemas.microsoft.com/office/drawing/2014/main" xmlns="" id="{011E8064-3F68-F443-9CA1-C34FCD5C2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92" y="2528094"/>
            <a:ext cx="2324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37E015-EBCD-8A4D-89FF-EA952A0C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8094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73D086-CAF1-EE47-BDC1-29E05C6A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That’s 						</a:t>
            </a: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							a mango</a:t>
            </a:r>
          </a:p>
        </p:txBody>
      </p:sp>
      <p:pic>
        <p:nvPicPr>
          <p:cNvPr id="4100" name="Picture 4" descr="page73image49377056">
            <a:extLst>
              <a:ext uri="{FF2B5EF4-FFF2-40B4-BE49-F238E27FC236}">
                <a16:creationId xmlns:a16="http://schemas.microsoft.com/office/drawing/2014/main" xmlns="" id="{071C2E1E-0AE5-104E-966A-37643C96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27" y="2306782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F33F7F-FDAC-924D-83D4-5FD24BD4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17932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574</Words>
  <Application>Microsoft Office PowerPoint</Application>
  <PresentationFormat>Widescreen</PresentationFormat>
  <Paragraphs>235</Paragraphs>
  <Slides>29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.VnAvant</vt:lpstr>
      <vt:lpstr>Arial</vt:lpstr>
      <vt:lpstr>Calibri</vt:lpstr>
      <vt:lpstr>Calibri Light</vt:lpstr>
      <vt:lpstr>Times New Roman</vt:lpstr>
      <vt:lpstr>Office Theme</vt:lpstr>
      <vt:lpstr>Unit 10 At the zoo Lesson 3</vt:lpstr>
      <vt:lpstr>Warm-up</vt:lpstr>
      <vt:lpstr>How many letters…M?</vt:lpstr>
      <vt:lpstr>8</vt:lpstr>
      <vt:lpstr>Listen and repeat</vt:lpstr>
      <vt:lpstr>PowerPoint Presentation</vt:lpstr>
      <vt:lpstr>PowerPoint Presentation</vt:lpstr>
      <vt:lpstr>PowerPoint Presentation</vt:lpstr>
      <vt:lpstr>PowerPoint Presentation</vt:lpstr>
      <vt:lpstr>Let’s talk</vt:lpstr>
      <vt:lpstr>Let’s talk.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sing</vt:lpstr>
      <vt:lpstr>Let’s sing!</vt:lpstr>
      <vt:lpstr>Game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Admin</cp:lastModifiedBy>
  <cp:revision>113</cp:revision>
  <dcterms:created xsi:type="dcterms:W3CDTF">2020-02-18T08:21:18Z</dcterms:created>
  <dcterms:modified xsi:type="dcterms:W3CDTF">2023-08-01T08:35:09Z</dcterms:modified>
</cp:coreProperties>
</file>