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40"/>
  </p:notesMasterIdLst>
  <p:sldIdLst>
    <p:sldId id="258" r:id="rId5"/>
    <p:sldId id="290" r:id="rId6"/>
    <p:sldId id="291" r:id="rId7"/>
    <p:sldId id="292" r:id="rId8"/>
    <p:sldId id="259" r:id="rId9"/>
    <p:sldId id="257" r:id="rId10"/>
    <p:sldId id="266" r:id="rId11"/>
    <p:sldId id="329" r:id="rId12"/>
    <p:sldId id="260" r:id="rId13"/>
    <p:sldId id="262" r:id="rId14"/>
    <p:sldId id="267" r:id="rId15"/>
    <p:sldId id="264" r:id="rId16"/>
    <p:sldId id="330" r:id="rId17"/>
    <p:sldId id="331" r:id="rId18"/>
    <p:sldId id="268" r:id="rId19"/>
    <p:sldId id="332" r:id="rId20"/>
    <p:sldId id="333" r:id="rId21"/>
    <p:sldId id="270" r:id="rId22"/>
    <p:sldId id="334" r:id="rId23"/>
    <p:sldId id="336" r:id="rId24"/>
    <p:sldId id="337" r:id="rId25"/>
    <p:sldId id="315" r:id="rId26"/>
    <p:sldId id="339" r:id="rId27"/>
    <p:sldId id="338" r:id="rId28"/>
    <p:sldId id="340" r:id="rId29"/>
    <p:sldId id="341" r:id="rId30"/>
    <p:sldId id="343" r:id="rId31"/>
    <p:sldId id="327" r:id="rId32"/>
    <p:sldId id="344" r:id="rId33"/>
    <p:sldId id="345" r:id="rId34"/>
    <p:sldId id="346" r:id="rId35"/>
    <p:sldId id="347" r:id="rId36"/>
    <p:sldId id="288" r:id="rId37"/>
    <p:sldId id="289" r:id="rId38"/>
    <p:sldId id="285" r:id="rId3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94622" autoAdjust="0"/>
  </p:normalViewPr>
  <p:slideViewPr>
    <p:cSldViewPr>
      <p:cViewPr varScale="1">
        <p:scale>
          <a:sx n="39" d="100"/>
          <a:sy n="39" d="100"/>
        </p:scale>
        <p:origin x="712"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F1CBC5-CF8F-4D97-8CB8-FE11C28091CB}" type="datetimeFigureOut">
              <a:rPr lang="en-US" smtClean="0"/>
              <a:t>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F2B841-1383-4422-AB25-BDCDEF11E891}" type="slidenum">
              <a:rPr lang="en-US" smtClean="0"/>
              <a:t>‹#›</a:t>
            </a:fld>
            <a:endParaRPr lang="en-US"/>
          </a:p>
        </p:txBody>
      </p:sp>
    </p:spTree>
    <p:extLst>
      <p:ext uri="{BB962C8B-B14F-4D97-AF65-F5344CB8AC3E}">
        <p14:creationId xmlns:p14="http://schemas.microsoft.com/office/powerpoint/2010/main" val="1699857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F2B841-1383-4422-AB25-BDCDEF11E891}" type="slidenum">
              <a:rPr lang="en-US" smtClean="0"/>
              <a:t>12</a:t>
            </a:fld>
            <a:endParaRPr lang="en-US"/>
          </a:p>
        </p:txBody>
      </p:sp>
    </p:spTree>
    <p:extLst>
      <p:ext uri="{BB962C8B-B14F-4D97-AF65-F5344CB8AC3E}">
        <p14:creationId xmlns:p14="http://schemas.microsoft.com/office/powerpoint/2010/main" val="384374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2B841-1383-4422-AB25-BDCDEF11E8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74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3"/>
        <p:cNvGrpSpPr/>
        <p:nvPr/>
      </p:nvGrpSpPr>
      <p:grpSpPr>
        <a:xfrm>
          <a:off x="0" y="0"/>
          <a:ext cx="0" cy="0"/>
          <a:chOff x="0" y="0"/>
          <a:chExt cx="0" cy="0"/>
        </a:xfrm>
      </p:grpSpPr>
      <p:sp>
        <p:nvSpPr>
          <p:cNvPr id="2684" name="Google Shape;2684;g112c29bf982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5" name="Google Shape;2685;g112c29bf982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7"/>
        <p:cNvGrpSpPr/>
        <p:nvPr/>
      </p:nvGrpSpPr>
      <p:grpSpPr>
        <a:xfrm>
          <a:off x="0" y="0"/>
          <a:ext cx="0" cy="0"/>
          <a:chOff x="0" y="0"/>
          <a:chExt cx="0" cy="0"/>
        </a:xfrm>
      </p:grpSpPr>
      <p:sp>
        <p:nvSpPr>
          <p:cNvPr id="2618" name="Google Shape;2618;g112c29bf982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9" name="Google Shape;2619;g112c29bf982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2438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3"/>
        <p:cNvGrpSpPr/>
        <p:nvPr/>
      </p:nvGrpSpPr>
      <p:grpSpPr>
        <a:xfrm>
          <a:off x="0" y="0"/>
          <a:ext cx="0" cy="0"/>
          <a:chOff x="0" y="0"/>
          <a:chExt cx="0" cy="0"/>
        </a:xfrm>
      </p:grpSpPr>
      <p:sp>
        <p:nvSpPr>
          <p:cNvPr id="2684" name="Google Shape;2684;g112c29bf982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5" name="Google Shape;2685;g112c29bf982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3304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userDrawn="1"/>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Rectangle 6">
            <a:extLst>
              <a:ext uri="{FF2B5EF4-FFF2-40B4-BE49-F238E27FC236}">
                <a16:creationId xmlns:a16="http://schemas.microsoft.com/office/drawing/2014/main" id="{B8E04B52-7111-3381-2957-1936FA1603B3}"/>
              </a:ext>
            </a:extLst>
          </p:cNvPr>
          <p:cNvSpPr/>
          <p:nvPr userDrawn="1"/>
        </p:nvSpPr>
        <p:spPr>
          <a:xfrm>
            <a:off x="321183" y="362302"/>
            <a:ext cx="17645634"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dirty="0"/>
          </a:p>
        </p:txBody>
      </p:sp>
    </p:spTree>
    <p:extLst>
      <p:ext uri="{BB962C8B-B14F-4D97-AF65-F5344CB8AC3E}">
        <p14:creationId xmlns:p14="http://schemas.microsoft.com/office/powerpoint/2010/main" val="316589718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094-982F-83F1-57E9-70CFDAFF7DA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969ADFC-0631-ACBD-A37F-28ACEA41CA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id="{0478D4FC-6348-B2ED-5B31-DB271E600918}"/>
              </a:ext>
            </a:extLst>
          </p:cNvPr>
          <p:cNvSpPr>
            <a:spLocks noGrp="1"/>
          </p:cNvSpPr>
          <p:nvPr>
            <p:ph type="dt" sz="half" idx="10"/>
          </p:nvPr>
        </p:nvSpPr>
        <p:spPr/>
        <p:txBody>
          <a:bodyPr/>
          <a:lstStyle/>
          <a:p>
            <a:fld id="{D75DCDB4-4683-4ACC-B7E1-FEAD6BA85555}" type="datetimeFigureOut">
              <a:rPr lang="vi-VN" smtClean="0"/>
              <a:t>17/01/2025</a:t>
            </a:fld>
            <a:endParaRPr lang="vi-VN"/>
          </a:p>
        </p:txBody>
      </p:sp>
      <p:sp>
        <p:nvSpPr>
          <p:cNvPr id="5" name="Footer Placeholder 4">
            <a:extLst>
              <a:ext uri="{FF2B5EF4-FFF2-40B4-BE49-F238E27FC236}">
                <a16:creationId xmlns:a16="http://schemas.microsoft.com/office/drawing/2014/main" id="{EE2C5EB2-B54F-186A-21AC-FF7A48CB6E8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843105B-942A-89F5-4D02-6DCA86CB805E}"/>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03659927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A006D7E4-1399-7244-BA0C-9080CA2F34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A650296-8D5B-168A-C0E7-B1B04B4552EC}"/>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AEF117-BAB8-3089-285E-6F5BEA69C508}"/>
              </a:ext>
            </a:extLst>
          </p:cNvPr>
          <p:cNvSpPr>
            <a:spLocks noGrp="1"/>
          </p:cNvSpPr>
          <p:nvPr>
            <p:ph type="dt" sz="half" idx="10"/>
          </p:nvPr>
        </p:nvSpPr>
        <p:spPr/>
        <p:txBody>
          <a:bodyPr/>
          <a:lstStyle/>
          <a:p>
            <a:fld id="{D75DCDB4-4683-4ACC-B7E1-FEAD6BA85555}" type="datetimeFigureOut">
              <a:rPr lang="vi-VN" smtClean="0"/>
              <a:t>17/01/2025</a:t>
            </a:fld>
            <a:endParaRPr lang="vi-VN"/>
          </a:p>
        </p:txBody>
      </p:sp>
      <p:sp>
        <p:nvSpPr>
          <p:cNvPr id="5" name="Footer Placeholder 4">
            <a:extLst>
              <a:ext uri="{FF2B5EF4-FFF2-40B4-BE49-F238E27FC236}">
                <a16:creationId xmlns:a16="http://schemas.microsoft.com/office/drawing/2014/main" id="{6EA40CCD-9E2C-544F-86C8-EEC067063AD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34887F-3E3D-B2EA-DB8A-E57EAF2837D9}"/>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020151835"/>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34BD-C182-165E-E3F4-13121C18372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E217188-649F-9AB0-5310-0AECD0D4FB30}"/>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4FA4064-81C1-9BB8-60FE-2441BB72A353}"/>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a:extLst>
              <a:ext uri="{FF2B5EF4-FFF2-40B4-BE49-F238E27FC236}">
                <a16:creationId xmlns:a16="http://schemas.microsoft.com/office/drawing/2014/main" id="{49364678-1AFD-A6EA-647E-BF73E8F38556}"/>
              </a:ext>
            </a:extLst>
          </p:cNvPr>
          <p:cNvSpPr>
            <a:spLocks noGrp="1"/>
          </p:cNvSpPr>
          <p:nvPr>
            <p:ph type="dt" sz="half" idx="10"/>
          </p:nvPr>
        </p:nvSpPr>
        <p:spPr/>
        <p:txBody>
          <a:bodyPr/>
          <a:lstStyle/>
          <a:p>
            <a:fld id="{D75DCDB4-4683-4ACC-B7E1-FEAD6BA85555}" type="datetimeFigureOut">
              <a:rPr lang="vi-VN" smtClean="0"/>
              <a:t>17/01/2025</a:t>
            </a:fld>
            <a:endParaRPr lang="vi-VN"/>
          </a:p>
        </p:txBody>
      </p:sp>
      <p:sp>
        <p:nvSpPr>
          <p:cNvPr id="6" name="Footer Placeholder 5">
            <a:extLst>
              <a:ext uri="{FF2B5EF4-FFF2-40B4-BE49-F238E27FC236}">
                <a16:creationId xmlns:a16="http://schemas.microsoft.com/office/drawing/2014/main" id="{AAF36510-37C7-42F6-53FC-9E7F53668DF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CD3A044-A1D0-C6F2-E71C-97AACC84F859}"/>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913354703"/>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D2A5-699D-BCA1-EDE7-D335945D15F1}"/>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DD3A4E-1E2B-E9C6-094C-B70F3E56DF8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EF969-2E69-2E31-653F-0BC64C2BEAE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5B97E55-817C-8F03-65B8-A54361C7253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DBB38-A200-7776-5241-1B549ACA344A}"/>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03F80A-57B7-5FA7-272C-E4B7964EE524}"/>
              </a:ext>
            </a:extLst>
          </p:cNvPr>
          <p:cNvSpPr>
            <a:spLocks noGrp="1"/>
          </p:cNvSpPr>
          <p:nvPr>
            <p:ph type="dt" sz="half" idx="10"/>
          </p:nvPr>
        </p:nvSpPr>
        <p:spPr/>
        <p:txBody>
          <a:bodyPr/>
          <a:lstStyle/>
          <a:p>
            <a:fld id="{D75DCDB4-4683-4ACC-B7E1-FEAD6BA85555}" type="datetimeFigureOut">
              <a:rPr lang="vi-VN" smtClean="0"/>
              <a:t>17/01/2025</a:t>
            </a:fld>
            <a:endParaRPr lang="vi-VN"/>
          </a:p>
        </p:txBody>
      </p:sp>
      <p:sp>
        <p:nvSpPr>
          <p:cNvPr id="8" name="Footer Placeholder 7">
            <a:extLst>
              <a:ext uri="{FF2B5EF4-FFF2-40B4-BE49-F238E27FC236}">
                <a16:creationId xmlns:a16="http://schemas.microsoft.com/office/drawing/2014/main" id="{6523E862-AD75-6EB8-9A49-AC8886E69319}"/>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89675AA-8824-EC62-22EA-13F3514AA775}"/>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289289346"/>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754E-1395-0D07-796C-43F3F6C9794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BCFDE8B-9993-5DD1-7BCE-596CD8C26FEF}"/>
              </a:ext>
            </a:extLst>
          </p:cNvPr>
          <p:cNvSpPr>
            <a:spLocks noGrp="1"/>
          </p:cNvSpPr>
          <p:nvPr>
            <p:ph type="dt" sz="half" idx="10"/>
          </p:nvPr>
        </p:nvSpPr>
        <p:spPr/>
        <p:txBody>
          <a:bodyPr/>
          <a:lstStyle/>
          <a:p>
            <a:fld id="{D75DCDB4-4683-4ACC-B7E1-FEAD6BA85555}" type="datetimeFigureOut">
              <a:rPr lang="vi-VN" smtClean="0"/>
              <a:t>17/01/2025</a:t>
            </a:fld>
            <a:endParaRPr lang="vi-VN"/>
          </a:p>
        </p:txBody>
      </p:sp>
      <p:sp>
        <p:nvSpPr>
          <p:cNvPr id="4" name="Footer Placeholder 3">
            <a:extLst>
              <a:ext uri="{FF2B5EF4-FFF2-40B4-BE49-F238E27FC236}">
                <a16:creationId xmlns:a16="http://schemas.microsoft.com/office/drawing/2014/main" id="{06945BD2-BEC5-EB93-630F-9D342368D60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FCC9486B-6AF4-68E8-551F-46180091931D}"/>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99843006"/>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FF37B-1395-76A7-8E15-52C6237AD885}"/>
              </a:ext>
            </a:extLst>
          </p:cNvPr>
          <p:cNvSpPr>
            <a:spLocks noGrp="1"/>
          </p:cNvSpPr>
          <p:nvPr>
            <p:ph type="dt" sz="half" idx="10"/>
          </p:nvPr>
        </p:nvSpPr>
        <p:spPr/>
        <p:txBody>
          <a:bodyPr/>
          <a:lstStyle/>
          <a:p>
            <a:fld id="{D75DCDB4-4683-4ACC-B7E1-FEAD6BA85555}" type="datetimeFigureOut">
              <a:rPr lang="vi-VN" smtClean="0"/>
              <a:t>17/01/2025</a:t>
            </a:fld>
            <a:endParaRPr lang="vi-VN"/>
          </a:p>
        </p:txBody>
      </p:sp>
      <p:sp>
        <p:nvSpPr>
          <p:cNvPr id="3" name="Footer Placeholder 2">
            <a:extLst>
              <a:ext uri="{FF2B5EF4-FFF2-40B4-BE49-F238E27FC236}">
                <a16:creationId xmlns:a16="http://schemas.microsoft.com/office/drawing/2014/main" id="{3DF94B72-5CA1-637D-C5F5-B7DACE34266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05F8D97-A29E-5180-69B0-8CC902E947C8}"/>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72946196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9033-3960-7915-D9E5-6831F50949C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F616F82-A58F-E815-89C0-73D54067638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B185697-B835-0B78-7E84-95DD307299B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C5A37B-2EC2-5289-AD71-B8BF8A87BA75}"/>
              </a:ext>
            </a:extLst>
          </p:cNvPr>
          <p:cNvSpPr>
            <a:spLocks noGrp="1"/>
          </p:cNvSpPr>
          <p:nvPr>
            <p:ph type="dt" sz="half" idx="10"/>
          </p:nvPr>
        </p:nvSpPr>
        <p:spPr/>
        <p:txBody>
          <a:bodyPr/>
          <a:lstStyle/>
          <a:p>
            <a:fld id="{D75DCDB4-4683-4ACC-B7E1-FEAD6BA85555}" type="datetimeFigureOut">
              <a:rPr lang="vi-VN" smtClean="0"/>
              <a:t>17/01/2025</a:t>
            </a:fld>
            <a:endParaRPr lang="vi-VN"/>
          </a:p>
        </p:txBody>
      </p:sp>
      <p:sp>
        <p:nvSpPr>
          <p:cNvPr id="6" name="Footer Placeholder 5">
            <a:extLst>
              <a:ext uri="{FF2B5EF4-FFF2-40B4-BE49-F238E27FC236}">
                <a16:creationId xmlns:a16="http://schemas.microsoft.com/office/drawing/2014/main" id="{43D6EE96-F915-83F6-D810-8EA595CF291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059589-59F3-0267-0320-4C28B1EF2197}"/>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287273708"/>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CD59-2115-2F69-8920-0DE6EAF8050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20EC43B-B7C2-4296-0342-EC59384FF56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87AC62BE-0D25-E9FE-E45B-37BD21A92AF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9F669B8-00E0-CEA3-F472-4245B791B9FD}"/>
              </a:ext>
            </a:extLst>
          </p:cNvPr>
          <p:cNvSpPr>
            <a:spLocks noGrp="1"/>
          </p:cNvSpPr>
          <p:nvPr>
            <p:ph type="dt" sz="half" idx="10"/>
          </p:nvPr>
        </p:nvSpPr>
        <p:spPr/>
        <p:txBody>
          <a:bodyPr/>
          <a:lstStyle/>
          <a:p>
            <a:fld id="{D75DCDB4-4683-4ACC-B7E1-FEAD6BA85555}" type="datetimeFigureOut">
              <a:rPr lang="vi-VN" smtClean="0"/>
              <a:t>17/01/2025</a:t>
            </a:fld>
            <a:endParaRPr lang="vi-VN"/>
          </a:p>
        </p:txBody>
      </p:sp>
      <p:sp>
        <p:nvSpPr>
          <p:cNvPr id="6" name="Footer Placeholder 5">
            <a:extLst>
              <a:ext uri="{FF2B5EF4-FFF2-40B4-BE49-F238E27FC236}">
                <a16:creationId xmlns:a16="http://schemas.microsoft.com/office/drawing/2014/main" id="{51DADEAE-70DF-A89C-9EEF-FC6699CEE27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631F3BD-9DD1-1A20-B947-F037CBBA31E3}"/>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087435494"/>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F852-FC05-9436-486A-8586537678E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FDD455-9BC5-6ED5-3ED8-E6067823C3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829814-8E0C-C59D-E0BA-BCC28539AB0D}"/>
              </a:ext>
            </a:extLst>
          </p:cNvPr>
          <p:cNvSpPr>
            <a:spLocks noGrp="1"/>
          </p:cNvSpPr>
          <p:nvPr>
            <p:ph type="dt" sz="half" idx="10"/>
          </p:nvPr>
        </p:nvSpPr>
        <p:spPr/>
        <p:txBody>
          <a:bodyPr/>
          <a:lstStyle/>
          <a:p>
            <a:fld id="{D75DCDB4-4683-4ACC-B7E1-FEAD6BA85555}" type="datetimeFigureOut">
              <a:rPr lang="vi-VN" smtClean="0"/>
              <a:t>17/01/2025</a:t>
            </a:fld>
            <a:endParaRPr lang="vi-VN"/>
          </a:p>
        </p:txBody>
      </p:sp>
      <p:sp>
        <p:nvSpPr>
          <p:cNvPr id="5" name="Footer Placeholder 4">
            <a:extLst>
              <a:ext uri="{FF2B5EF4-FFF2-40B4-BE49-F238E27FC236}">
                <a16:creationId xmlns:a16="http://schemas.microsoft.com/office/drawing/2014/main" id="{E28017D0-5D64-690A-7D1C-DB87DAC2FC6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FEDAC98-BAA4-B503-09B8-A6D330DA8EDD}"/>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908832804"/>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3D554-7B6C-7724-7A67-95063203A365}"/>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D40FB7A-BD75-C207-71A9-9F2C994A414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A8EA8C-C4C1-0AD7-1794-DFB043312E7C}"/>
              </a:ext>
            </a:extLst>
          </p:cNvPr>
          <p:cNvSpPr>
            <a:spLocks noGrp="1"/>
          </p:cNvSpPr>
          <p:nvPr>
            <p:ph type="dt" sz="half" idx="10"/>
          </p:nvPr>
        </p:nvSpPr>
        <p:spPr/>
        <p:txBody>
          <a:bodyPr/>
          <a:lstStyle/>
          <a:p>
            <a:fld id="{D75DCDB4-4683-4ACC-B7E1-FEAD6BA85555}" type="datetimeFigureOut">
              <a:rPr lang="vi-VN" smtClean="0"/>
              <a:t>17/01/2025</a:t>
            </a:fld>
            <a:endParaRPr lang="vi-VN"/>
          </a:p>
        </p:txBody>
      </p:sp>
      <p:sp>
        <p:nvSpPr>
          <p:cNvPr id="5" name="Footer Placeholder 4">
            <a:extLst>
              <a:ext uri="{FF2B5EF4-FFF2-40B4-BE49-F238E27FC236}">
                <a16:creationId xmlns:a16="http://schemas.microsoft.com/office/drawing/2014/main" id="{A72A2A55-AD05-2E8E-EF30-E0610085A7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CB53A7-8962-BC73-656A-65F87087CEE3}"/>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835042059"/>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223A8-0F19-D0B5-D49D-BA193BCDF39F}"/>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8505276-C737-8931-9546-5F8F24AA50F8}"/>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F57FED5E-5FE7-D3D6-24EB-055F794F072C}"/>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1/17/2025</a:t>
            </a:fld>
            <a:endParaRPr lang="en-US"/>
          </a:p>
        </p:txBody>
      </p:sp>
      <p:sp>
        <p:nvSpPr>
          <p:cNvPr id="5" name="Footer Placeholder 4">
            <a:extLst>
              <a:ext uri="{FF2B5EF4-FFF2-40B4-BE49-F238E27FC236}">
                <a16:creationId xmlns:a16="http://schemas.microsoft.com/office/drawing/2014/main" id="{EE805203-F9FF-7D49-2F65-60240BFDF3A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6CDE48-F22D-FA18-485C-13E825CFE084}"/>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24806603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62386-F052-088A-B5B7-70382CE12E0E}"/>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7CDE5D-41A7-7983-CE77-673335BE6BD8}"/>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766160-7D57-DD0E-E2EC-9218A2A22F49}"/>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1/17/2025</a:t>
            </a:fld>
            <a:endParaRPr lang="en-US"/>
          </a:p>
        </p:txBody>
      </p:sp>
      <p:sp>
        <p:nvSpPr>
          <p:cNvPr id="5" name="Footer Placeholder 4">
            <a:extLst>
              <a:ext uri="{FF2B5EF4-FFF2-40B4-BE49-F238E27FC236}">
                <a16:creationId xmlns:a16="http://schemas.microsoft.com/office/drawing/2014/main" id="{305CEFF8-0F7F-43DC-5FA7-DB6ECB1BA59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3E272C-B7B9-21D9-E686-29AF5558E14D}"/>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21439133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C6303-1F73-0D12-0F90-40BA4AB06B6A}"/>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EA84809-A6A7-AB2C-A352-F400C2825B75}"/>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6B5712-BA55-EDE3-5B79-CFAAF40038B8}"/>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1/17/2025</a:t>
            </a:fld>
            <a:endParaRPr lang="en-US"/>
          </a:p>
        </p:txBody>
      </p:sp>
      <p:sp>
        <p:nvSpPr>
          <p:cNvPr id="5" name="Footer Placeholder 4">
            <a:extLst>
              <a:ext uri="{FF2B5EF4-FFF2-40B4-BE49-F238E27FC236}">
                <a16:creationId xmlns:a16="http://schemas.microsoft.com/office/drawing/2014/main" id="{A80668C3-81F1-EBE1-FCAD-B5D4191460E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E6EC14-2F36-330C-F003-1EB6744CC6E2}"/>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8968225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C3DB6-5CCA-0FC4-3D2F-3F876C33E3F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D0F563E-ECB9-3765-2E21-120CFEB11207}"/>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98E0F1-6453-CBC4-4814-7C0641A017D6}"/>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2E71B2-7EBE-09BE-2D90-4A78B6DEEB43}"/>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1/17/2025</a:t>
            </a:fld>
            <a:endParaRPr lang="en-US"/>
          </a:p>
        </p:txBody>
      </p:sp>
      <p:sp>
        <p:nvSpPr>
          <p:cNvPr id="6" name="Footer Placeholder 5">
            <a:extLst>
              <a:ext uri="{FF2B5EF4-FFF2-40B4-BE49-F238E27FC236}">
                <a16:creationId xmlns:a16="http://schemas.microsoft.com/office/drawing/2014/main" id="{E4E40369-B717-E726-4A59-555D3056645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7363AF4-B7DE-FDE9-C2EB-366DD9336788}"/>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15288261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9709C-564B-C5CB-E16B-2CE4F5835AD9}"/>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7D193E3-358A-1966-5688-7CA2F034D16D}"/>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62C49527-C7A9-10C8-A866-C31F73F20282}"/>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54E4EF-1715-6BE6-58AA-D180FCA756F5}"/>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0F8471F2-E21C-8BE0-A5A5-50B9A6E2BD13}"/>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840B87-42E4-1E91-BCF9-55FDEBCF389D}"/>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1/17/2025</a:t>
            </a:fld>
            <a:endParaRPr lang="en-US"/>
          </a:p>
        </p:txBody>
      </p:sp>
      <p:sp>
        <p:nvSpPr>
          <p:cNvPr id="8" name="Footer Placeholder 7">
            <a:extLst>
              <a:ext uri="{FF2B5EF4-FFF2-40B4-BE49-F238E27FC236}">
                <a16:creationId xmlns:a16="http://schemas.microsoft.com/office/drawing/2014/main" id="{88DF788E-439F-37D2-96BD-3AB851FE23C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F0749DE-26E3-7BD9-8207-FDD91D301600}"/>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31977122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12C5B-214A-7B92-604F-EC9C9F53E09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036DE8-FE2E-BB09-4318-B78BF9C422EC}"/>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1/17/2025</a:t>
            </a:fld>
            <a:endParaRPr lang="en-US"/>
          </a:p>
        </p:txBody>
      </p:sp>
      <p:sp>
        <p:nvSpPr>
          <p:cNvPr id="4" name="Footer Placeholder 3">
            <a:extLst>
              <a:ext uri="{FF2B5EF4-FFF2-40B4-BE49-F238E27FC236}">
                <a16:creationId xmlns:a16="http://schemas.microsoft.com/office/drawing/2014/main" id="{114E8823-FD38-7644-D16E-26A0DED2A24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C09783B-4201-EEF5-E7C3-705FCAD29135}"/>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27816043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B7441D-61C4-45C1-D3D7-DFA54EB44A35}"/>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1/17/2025</a:t>
            </a:fld>
            <a:endParaRPr lang="en-US"/>
          </a:p>
        </p:txBody>
      </p:sp>
      <p:sp>
        <p:nvSpPr>
          <p:cNvPr id="3" name="Footer Placeholder 2">
            <a:extLst>
              <a:ext uri="{FF2B5EF4-FFF2-40B4-BE49-F238E27FC236}">
                <a16:creationId xmlns:a16="http://schemas.microsoft.com/office/drawing/2014/main" id="{CD6F0F51-15B3-DC49-EB5D-D6AD9B20646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918FE03-B3DF-A9E7-FFC6-94E693D797BE}"/>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1901237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6E3FA-8C97-9119-678F-B72652BEBEC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85C88AA-C356-3780-86D3-BB15635872D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E1FF99-34C2-B735-28BC-A8F140E1133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3DDF116-BE40-F6D1-3B14-DC42D9E3C8E2}"/>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1/17/2025</a:t>
            </a:fld>
            <a:endParaRPr lang="en-US"/>
          </a:p>
        </p:txBody>
      </p:sp>
      <p:sp>
        <p:nvSpPr>
          <p:cNvPr id="6" name="Footer Placeholder 5">
            <a:extLst>
              <a:ext uri="{FF2B5EF4-FFF2-40B4-BE49-F238E27FC236}">
                <a16:creationId xmlns:a16="http://schemas.microsoft.com/office/drawing/2014/main" id="{3ABB37E3-DDDD-3F5E-F208-8113DBEFA38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36528F-DA13-A386-A2D3-42DC2CCA51DA}"/>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8874945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68909-9111-2EF6-BA9C-790CDE065B4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C14919D0-F823-88BB-729B-11BA6D29752B}"/>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D8B46A39-1B3B-0E9D-9191-4B59DAB984C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CA5F92F-F420-D6DA-A05D-73C7E68D77BC}"/>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1/17/2025</a:t>
            </a:fld>
            <a:endParaRPr lang="en-US"/>
          </a:p>
        </p:txBody>
      </p:sp>
      <p:sp>
        <p:nvSpPr>
          <p:cNvPr id="6" name="Footer Placeholder 5">
            <a:extLst>
              <a:ext uri="{FF2B5EF4-FFF2-40B4-BE49-F238E27FC236}">
                <a16:creationId xmlns:a16="http://schemas.microsoft.com/office/drawing/2014/main" id="{DE6F8092-5E8B-382A-AA96-1C7FBFE052F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7E11D8-6ECA-2A1B-99F1-88E8F05C2659}"/>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4769367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BD730-E83C-9A9B-50C7-9E0A40FA667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8241C5-1C2D-9962-3D0C-64E6DF28C0F8}"/>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E14F7-A2D8-D352-0472-4FD21027B74C}"/>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1/17/2025</a:t>
            </a:fld>
            <a:endParaRPr lang="en-US"/>
          </a:p>
        </p:txBody>
      </p:sp>
      <p:sp>
        <p:nvSpPr>
          <p:cNvPr id="5" name="Footer Placeholder 4">
            <a:extLst>
              <a:ext uri="{FF2B5EF4-FFF2-40B4-BE49-F238E27FC236}">
                <a16:creationId xmlns:a16="http://schemas.microsoft.com/office/drawing/2014/main" id="{D5D9B0A3-9A3F-A964-3FCF-3FFC4AE1951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F3D168-E0F9-6423-6013-6CC36A875C65}"/>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41157013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1119A7-5BB9-F381-88B3-1C9833658F64}"/>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598CA-EE88-5E87-6CCF-6A2F88D38346}"/>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4820CA-DE33-F41A-9911-91B4D67EE577}"/>
              </a:ext>
            </a:extLst>
          </p:cNvPr>
          <p:cNvSpPr>
            <a:spLocks noGrp="1"/>
          </p:cNvSpPr>
          <p:nvPr>
            <p:ph type="dt" sz="half" idx="10"/>
          </p:nvPr>
        </p:nvSpPr>
        <p:spPr>
          <a:xfrm>
            <a:off x="1257300" y="9534526"/>
            <a:ext cx="4114800" cy="547688"/>
          </a:xfrm>
          <a:prstGeom prst="rect">
            <a:avLst/>
          </a:prstGeom>
        </p:spPr>
        <p:txBody>
          <a:bodyPr/>
          <a:lstStyle/>
          <a:p>
            <a:fld id="{31E40F95-F4D5-4A59-80C4-E55005CE8E22}" type="datetimeFigureOut">
              <a:rPr lang="en-US" smtClean="0"/>
              <a:t>1/17/2025</a:t>
            </a:fld>
            <a:endParaRPr lang="en-US"/>
          </a:p>
        </p:txBody>
      </p:sp>
      <p:sp>
        <p:nvSpPr>
          <p:cNvPr id="5" name="Footer Placeholder 4">
            <a:extLst>
              <a:ext uri="{FF2B5EF4-FFF2-40B4-BE49-F238E27FC236}">
                <a16:creationId xmlns:a16="http://schemas.microsoft.com/office/drawing/2014/main" id="{EE587FC2-8984-1DC6-2616-30AF3F7E14E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B452E6-0371-38AB-F1EB-C988187E31DE}"/>
              </a:ext>
            </a:extLst>
          </p:cNvPr>
          <p:cNvSpPr>
            <a:spLocks noGrp="1"/>
          </p:cNvSpPr>
          <p:nvPr>
            <p:ph type="sldNum" sz="quarter" idx="12"/>
          </p:nvPr>
        </p:nvSpPr>
        <p:spPr>
          <a:xfrm>
            <a:off x="12915900" y="9534526"/>
            <a:ext cx="4114800" cy="547688"/>
          </a:xfrm>
          <a:prstGeom prst="rect">
            <a:avLst/>
          </a:prstGeom>
        </p:spPr>
        <p:txBody>
          <a:bodyPr/>
          <a:lstStyle/>
          <a:p>
            <a:fld id="{D6B1F31A-9C1C-4EA4-942E-93A6BADB5C23}" type="slidenum">
              <a:rPr lang="en-US" smtClean="0"/>
              <a:t>‹#›</a:t>
            </a:fld>
            <a:endParaRPr lang="en-US"/>
          </a:p>
        </p:txBody>
      </p:sp>
    </p:spTree>
    <p:extLst>
      <p:ext uri="{BB962C8B-B14F-4D97-AF65-F5344CB8AC3E}">
        <p14:creationId xmlns:p14="http://schemas.microsoft.com/office/powerpoint/2010/main" val="18018931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624422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7"/>
        <p:cNvGrpSpPr/>
        <p:nvPr/>
      </p:nvGrpSpPr>
      <p:grpSpPr>
        <a:xfrm>
          <a:off x="0" y="0"/>
          <a:ext cx="0" cy="0"/>
          <a:chOff x="0" y="0"/>
          <a:chExt cx="0" cy="0"/>
        </a:xfrm>
      </p:grpSpPr>
    </p:spTree>
    <p:extLst>
      <p:ext uri="{BB962C8B-B14F-4D97-AF65-F5344CB8AC3E}">
        <p14:creationId xmlns:p14="http://schemas.microsoft.com/office/powerpoint/2010/main" val="1266828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3"/>
        <p:cNvGrpSpPr/>
        <p:nvPr/>
      </p:nvGrpSpPr>
      <p:grpSpPr>
        <a:xfrm>
          <a:off x="0" y="0"/>
          <a:ext cx="0" cy="0"/>
          <a:chOff x="0" y="0"/>
          <a:chExt cx="0" cy="0"/>
        </a:xfrm>
      </p:grpSpPr>
    </p:spTree>
    <p:extLst>
      <p:ext uri="{BB962C8B-B14F-4D97-AF65-F5344CB8AC3E}">
        <p14:creationId xmlns:p14="http://schemas.microsoft.com/office/powerpoint/2010/main" val="610734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63"/>
        <p:cNvGrpSpPr/>
        <p:nvPr/>
      </p:nvGrpSpPr>
      <p:grpSpPr>
        <a:xfrm>
          <a:off x="0" y="0"/>
          <a:ext cx="0" cy="0"/>
          <a:chOff x="0" y="0"/>
          <a:chExt cx="0" cy="0"/>
        </a:xfrm>
      </p:grpSpPr>
    </p:spTree>
    <p:extLst>
      <p:ext uri="{BB962C8B-B14F-4D97-AF65-F5344CB8AC3E}">
        <p14:creationId xmlns:p14="http://schemas.microsoft.com/office/powerpoint/2010/main" val="2502949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08"/>
        <p:cNvGrpSpPr/>
        <p:nvPr/>
      </p:nvGrpSpPr>
      <p:grpSpPr>
        <a:xfrm>
          <a:off x="0" y="0"/>
          <a:ext cx="0" cy="0"/>
          <a:chOff x="0" y="0"/>
          <a:chExt cx="0" cy="0"/>
        </a:xfrm>
      </p:grpSpPr>
    </p:spTree>
    <p:extLst>
      <p:ext uri="{BB962C8B-B14F-4D97-AF65-F5344CB8AC3E}">
        <p14:creationId xmlns:p14="http://schemas.microsoft.com/office/powerpoint/2010/main" val="879552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510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36.xml"/><Relationship Id="rId7"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2261C3F2-E716-3B70-7F73-8EAC23AB94E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19400" y="26857"/>
            <a:ext cx="2380952" cy="2380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0658AC50-35DA-088A-162C-A05FDA132BDB}"/>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1E85982-960E-D3A6-5E91-7B6709F92E6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51924EB-3742-3A8E-28F1-21D01AEAE75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D75DCDB4-4683-4ACC-B7E1-FEAD6BA85555}" type="datetimeFigureOut">
              <a:rPr lang="vi-VN" smtClean="0"/>
              <a:t>17/01/2025</a:t>
            </a:fld>
            <a:endParaRPr lang="vi-VN"/>
          </a:p>
        </p:txBody>
      </p:sp>
      <p:sp>
        <p:nvSpPr>
          <p:cNvPr id="5" name="Footer Placeholder 4">
            <a:extLst>
              <a:ext uri="{FF2B5EF4-FFF2-40B4-BE49-F238E27FC236}">
                <a16:creationId xmlns:a16="http://schemas.microsoft.com/office/drawing/2014/main" id="{43D503CF-E710-A11F-EB21-D5A4C1EE2E44}"/>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F226F6-DE07-3194-87B6-7AE62AC4993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68B829B-41E5-4C3D-B4B4-EC121BA26CAC}" type="slidenum">
              <a:rPr lang="vi-VN" smtClean="0"/>
              <a:t>‹#›</a:t>
            </a:fld>
            <a:endParaRPr lang="vi-VN"/>
          </a:p>
        </p:txBody>
      </p:sp>
      <p:pic>
        <p:nvPicPr>
          <p:cNvPr id="13" name="Picture 12">
            <a:extLst>
              <a:ext uri="{FF2B5EF4-FFF2-40B4-BE49-F238E27FC236}">
                <a16:creationId xmlns:a16="http://schemas.microsoft.com/office/drawing/2014/main" id="{3F6353C3-C6C6-BBA3-6261-96AF62C080F5}"/>
              </a:ext>
            </a:extLst>
          </p:cNvPr>
          <p:cNvPicPr>
            <a:picLocks noChangeAspect="1"/>
          </p:cNvPicPr>
          <p:nvPr userDrawn="1"/>
        </p:nvPicPr>
        <p:blipFill>
          <a:blip r:embed="rId13"/>
          <a:stretch>
            <a:fillRect/>
          </a:stretch>
        </p:blipFill>
        <p:spPr>
          <a:xfrm>
            <a:off x="914401" y="171239"/>
            <a:ext cx="457199" cy="136157"/>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6B0F54FF-27F0-11ED-80E0-61FBF01E9E1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819400" y="26857"/>
            <a:ext cx="2380952" cy="2380952"/>
          </a:xfrm>
          <a:prstGeom prst="rect">
            <a:avLst/>
          </a:prstGeom>
        </p:spPr>
      </p:pic>
    </p:spTree>
    <p:extLst>
      <p:ext uri="{BB962C8B-B14F-4D97-AF65-F5344CB8AC3E}">
        <p14:creationId xmlns:p14="http://schemas.microsoft.com/office/powerpoint/2010/main" val="35546174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4982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1C90F3">
            <a:alpha val="22220"/>
          </a:srgbClr>
        </a:solidFill>
        <a:effectLst/>
      </p:bgPr>
    </p:bg>
    <p:spTree>
      <p:nvGrpSpPr>
        <p:cNvPr id="1" name="Shape 5"/>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A13E6DE7-53DF-BCC6-EBA0-27C284B247A0}"/>
              </a:ext>
            </a:extLst>
          </p:cNvPr>
          <p:cNvPicPr>
            <a:picLocks noChangeAspect="1"/>
          </p:cNvPicPr>
          <p:nvPr/>
        </p:nvPicPr>
        <p:blipFill rotWithShape="1">
          <a:blip r:embed="rId8"/>
          <a:srcRect l="13134"/>
          <a:stretch/>
        </p:blipFill>
        <p:spPr>
          <a:xfrm>
            <a:off x="0" y="-204377"/>
            <a:ext cx="18288000" cy="10545804"/>
          </a:xfrm>
          <a:prstGeom prst="rect">
            <a:avLst/>
          </a:prstGeom>
        </p:spPr>
      </p:pic>
    </p:spTree>
    <p:extLst>
      <p:ext uri="{BB962C8B-B14F-4D97-AF65-F5344CB8AC3E}">
        <p14:creationId xmlns:p14="http://schemas.microsoft.com/office/powerpoint/2010/main" val="319973892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Arial" panose="020B0604020202020204"/>
        </a:defRPr>
      </a:lvl1pPr>
      <a:lvl2pPr marR="0" lvl="1"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Arial" panose="020B0604020202020204"/>
        </a:defRPr>
      </a:lvl1pPr>
      <a:lvl2pPr marR="0" lvl="1"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eaLnBrk="1" hangingPunct="1">
        <a:lnSpc>
          <a:spcPct val="100000"/>
        </a:lnSpc>
        <a:spcBef>
          <a:spcPts val="0"/>
        </a:spcBef>
        <a:spcAft>
          <a:spcPts val="0"/>
        </a:spcAft>
        <a:buClr>
          <a:srgbClr val="000000"/>
        </a:buClr>
        <a:buFont typeface="Arial" panose="020B0604020202020204"/>
        <a:defRPr sz="2801"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60">
          <p15:clr>
            <a:srgbClr val="F26B43"/>
          </p15:clr>
        </p15:guide>
        <p15:guide id="4"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sv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6.png"/><Relationship Id="rId21" Type="http://schemas.openxmlformats.org/officeDocument/2006/relationships/image" Target="../media/image24.svg"/><Relationship Id="rId34" Type="http://schemas.openxmlformats.org/officeDocument/2006/relationships/image" Target="../media/image37.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svg"/><Relationship Id="rId25" Type="http://schemas.openxmlformats.org/officeDocument/2006/relationships/image" Target="../media/image28.svg"/><Relationship Id="rId33" Type="http://schemas.openxmlformats.org/officeDocument/2006/relationships/image" Target="../media/image36.sv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svg"/><Relationship Id="rId24" Type="http://schemas.openxmlformats.org/officeDocument/2006/relationships/image" Target="../media/image27.png"/><Relationship Id="rId32" Type="http://schemas.openxmlformats.org/officeDocument/2006/relationships/image" Target="../media/image35.png"/><Relationship Id="rId37" Type="http://schemas.openxmlformats.org/officeDocument/2006/relationships/image" Target="../media/image1.png"/><Relationship Id="rId5" Type="http://schemas.openxmlformats.org/officeDocument/2006/relationships/image" Target="../media/image8.png"/><Relationship Id="rId15" Type="http://schemas.openxmlformats.org/officeDocument/2006/relationships/image" Target="../media/image18.svg"/><Relationship Id="rId23" Type="http://schemas.openxmlformats.org/officeDocument/2006/relationships/image" Target="../media/image26.svg"/><Relationship Id="rId28" Type="http://schemas.openxmlformats.org/officeDocument/2006/relationships/image" Target="../media/image31.png"/><Relationship Id="rId36" Type="http://schemas.openxmlformats.org/officeDocument/2006/relationships/image" Target="../media/image39.png"/><Relationship Id="rId10" Type="http://schemas.openxmlformats.org/officeDocument/2006/relationships/image" Target="../media/image13.png"/><Relationship Id="rId19" Type="http://schemas.openxmlformats.org/officeDocument/2006/relationships/image" Target="../media/image22.svg"/><Relationship Id="rId31" Type="http://schemas.openxmlformats.org/officeDocument/2006/relationships/image" Target="../media/image34.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svg"/><Relationship Id="rId30" Type="http://schemas.openxmlformats.org/officeDocument/2006/relationships/image" Target="../media/image33.png"/><Relationship Id="rId35" Type="http://schemas.openxmlformats.org/officeDocument/2006/relationships/image" Target="../media/image38.sv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18" Type="http://schemas.openxmlformats.org/officeDocument/2006/relationships/image" Target="../media/image54.svg"/><Relationship Id="rId3" Type="http://schemas.openxmlformats.org/officeDocument/2006/relationships/image" Target="../media/image11.svg"/><Relationship Id="rId7" Type="http://schemas.openxmlformats.org/officeDocument/2006/relationships/image" Target="../media/image44.svg"/><Relationship Id="rId12" Type="http://schemas.openxmlformats.org/officeDocument/2006/relationships/image" Target="../media/image5.png"/><Relationship Id="rId17" Type="http://schemas.openxmlformats.org/officeDocument/2006/relationships/image" Target="../media/image53.png"/><Relationship Id="rId2" Type="http://schemas.openxmlformats.org/officeDocument/2006/relationships/image" Target="../media/image10.png"/><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51.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0.sv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18" Type="http://schemas.openxmlformats.org/officeDocument/2006/relationships/image" Target="../media/image54.svg"/><Relationship Id="rId3" Type="http://schemas.openxmlformats.org/officeDocument/2006/relationships/image" Target="../media/image11.svg"/><Relationship Id="rId7" Type="http://schemas.openxmlformats.org/officeDocument/2006/relationships/image" Target="../media/image44.svg"/><Relationship Id="rId12" Type="http://schemas.openxmlformats.org/officeDocument/2006/relationships/image" Target="../media/image5.png"/><Relationship Id="rId17" Type="http://schemas.openxmlformats.org/officeDocument/2006/relationships/image" Target="../media/image53.png"/><Relationship Id="rId2" Type="http://schemas.openxmlformats.org/officeDocument/2006/relationships/image" Target="../media/image10.png"/><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51.png"/><Relationship Id="rId10" Type="http://schemas.openxmlformats.org/officeDocument/2006/relationships/image" Target="../media/image47.png"/><Relationship Id="rId19" Type="http://schemas.openxmlformats.org/officeDocument/2006/relationships/image" Target="../media/image1.pn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0.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18" Type="http://schemas.openxmlformats.org/officeDocument/2006/relationships/image" Target="../media/image54.svg"/><Relationship Id="rId3" Type="http://schemas.openxmlformats.org/officeDocument/2006/relationships/image" Target="../media/image11.svg"/><Relationship Id="rId7" Type="http://schemas.openxmlformats.org/officeDocument/2006/relationships/image" Target="../media/image44.svg"/><Relationship Id="rId12" Type="http://schemas.openxmlformats.org/officeDocument/2006/relationships/image" Target="../media/image5.png"/><Relationship Id="rId17" Type="http://schemas.openxmlformats.org/officeDocument/2006/relationships/image" Target="../media/image53.png"/><Relationship Id="rId2" Type="http://schemas.openxmlformats.org/officeDocument/2006/relationships/image" Target="../media/image10.png"/><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51.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0.sv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18" Type="http://schemas.openxmlformats.org/officeDocument/2006/relationships/image" Target="../media/image54.svg"/><Relationship Id="rId3" Type="http://schemas.openxmlformats.org/officeDocument/2006/relationships/image" Target="../media/image11.svg"/><Relationship Id="rId7" Type="http://schemas.openxmlformats.org/officeDocument/2006/relationships/image" Target="../media/image44.svg"/><Relationship Id="rId12" Type="http://schemas.openxmlformats.org/officeDocument/2006/relationships/image" Target="../media/image5.png"/><Relationship Id="rId17" Type="http://schemas.openxmlformats.org/officeDocument/2006/relationships/image" Target="../media/image53.png"/><Relationship Id="rId2" Type="http://schemas.openxmlformats.org/officeDocument/2006/relationships/image" Target="../media/image10.png"/><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51.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0.svg"/></Relationships>
</file>

<file path=ppt/slides/_rels/slide15.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9.xml"/><Relationship Id="rId5" Type="http://schemas.openxmlformats.org/officeDocument/2006/relationships/image" Target="../media/image74.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2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2.svg"/><Relationship Id="rId7"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8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9.xml"/><Relationship Id="rId5" Type="http://schemas.openxmlformats.org/officeDocument/2006/relationships/image" Target="../media/image74.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12.xml"/><Relationship Id="rId5" Type="http://schemas.openxmlformats.org/officeDocument/2006/relationships/image" Target="../media/image93.svg"/><Relationship Id="rId4" Type="http://schemas.openxmlformats.org/officeDocument/2006/relationships/image" Target="../media/image92.png"/></Relationships>
</file>

<file path=ppt/slides/_rels/slide27.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12.xml"/><Relationship Id="rId5" Type="http://schemas.openxmlformats.org/officeDocument/2006/relationships/image" Target="../media/image93.svg"/><Relationship Id="rId4" Type="http://schemas.openxmlformats.org/officeDocument/2006/relationships/image" Target="../media/image92.png"/></Relationships>
</file>

<file path=ppt/slides/_rels/slide28.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74.png"/><Relationship Id="rId7"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94.png"/></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18" Type="http://schemas.openxmlformats.org/officeDocument/2006/relationships/image" Target="../media/image54.svg"/><Relationship Id="rId3" Type="http://schemas.openxmlformats.org/officeDocument/2006/relationships/image" Target="../media/image11.svg"/><Relationship Id="rId7" Type="http://schemas.openxmlformats.org/officeDocument/2006/relationships/image" Target="../media/image44.svg"/><Relationship Id="rId12" Type="http://schemas.openxmlformats.org/officeDocument/2006/relationships/image" Target="../media/image5.png"/><Relationship Id="rId17" Type="http://schemas.openxmlformats.org/officeDocument/2006/relationships/image" Target="../media/image53.png"/><Relationship Id="rId2" Type="http://schemas.openxmlformats.org/officeDocument/2006/relationships/image" Target="../media/image10.png"/><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51.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0.svg"/></Relationships>
</file>

<file path=ppt/slides/_rels/slide30.xml.rels><?xml version="1.0" encoding="UTF-8" standalone="yes"?>
<Relationships xmlns="http://schemas.openxmlformats.org/package/2006/relationships"><Relationship Id="rId3" Type="http://schemas.openxmlformats.org/officeDocument/2006/relationships/image" Target="../media/image82.svg"/><Relationship Id="rId7"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83.png"/></Relationships>
</file>

<file path=ppt/slides/_rels/slide3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sv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6.png"/><Relationship Id="rId21" Type="http://schemas.openxmlformats.org/officeDocument/2006/relationships/image" Target="../media/image24.svg"/><Relationship Id="rId34" Type="http://schemas.openxmlformats.org/officeDocument/2006/relationships/image" Target="../media/image37.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svg"/><Relationship Id="rId25" Type="http://schemas.openxmlformats.org/officeDocument/2006/relationships/image" Target="../media/image28.svg"/><Relationship Id="rId33" Type="http://schemas.openxmlformats.org/officeDocument/2006/relationships/image" Target="../media/image36.sv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svg"/><Relationship Id="rId24" Type="http://schemas.openxmlformats.org/officeDocument/2006/relationships/image" Target="../media/image27.png"/><Relationship Id="rId32" Type="http://schemas.openxmlformats.org/officeDocument/2006/relationships/image" Target="../media/image35.png"/><Relationship Id="rId37" Type="http://schemas.openxmlformats.org/officeDocument/2006/relationships/image" Target="../media/image95.png"/><Relationship Id="rId5" Type="http://schemas.openxmlformats.org/officeDocument/2006/relationships/image" Target="../media/image8.png"/><Relationship Id="rId15" Type="http://schemas.openxmlformats.org/officeDocument/2006/relationships/image" Target="../media/image18.svg"/><Relationship Id="rId23" Type="http://schemas.openxmlformats.org/officeDocument/2006/relationships/image" Target="../media/image26.svg"/><Relationship Id="rId28" Type="http://schemas.openxmlformats.org/officeDocument/2006/relationships/image" Target="../media/image31.png"/><Relationship Id="rId36" Type="http://schemas.openxmlformats.org/officeDocument/2006/relationships/image" Target="../media/image1.png"/><Relationship Id="rId10" Type="http://schemas.openxmlformats.org/officeDocument/2006/relationships/image" Target="../media/image13.png"/><Relationship Id="rId19" Type="http://schemas.openxmlformats.org/officeDocument/2006/relationships/image" Target="../media/image22.svg"/><Relationship Id="rId31" Type="http://schemas.openxmlformats.org/officeDocument/2006/relationships/image" Target="../media/image34.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svg"/><Relationship Id="rId30" Type="http://schemas.openxmlformats.org/officeDocument/2006/relationships/image" Target="../media/image33.png"/><Relationship Id="rId35" Type="http://schemas.openxmlformats.org/officeDocument/2006/relationships/image" Target="../media/image38.svg"/></Relationships>
</file>

<file path=ppt/slides/_rels/slide3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2.svg"/><Relationship Id="rId7"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12.xml"/><Relationship Id="rId5" Type="http://schemas.openxmlformats.org/officeDocument/2006/relationships/image" Target="../media/image93.svg"/><Relationship Id="rId4" Type="http://schemas.openxmlformats.org/officeDocument/2006/relationships/image" Target="../media/image92.png"/></Relationships>
</file>

<file path=ppt/slides/_rels/slide34.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12.xml"/><Relationship Id="rId5" Type="http://schemas.openxmlformats.org/officeDocument/2006/relationships/image" Target="../media/image93.svg"/><Relationship Id="rId4" Type="http://schemas.openxmlformats.org/officeDocument/2006/relationships/image" Target="../media/image92.png"/></Relationships>
</file>

<file path=ppt/slides/_rels/slide3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image" Target="../media/image3.jp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85.png"/><Relationship Id="rId4" Type="http://schemas.openxmlformats.org/officeDocument/2006/relationships/image" Target="../media/image84.svg"/></Relationships>
</file>

<file path=ppt/slides/_rels/slide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18" Type="http://schemas.openxmlformats.org/officeDocument/2006/relationships/image" Target="../media/image54.svg"/><Relationship Id="rId3" Type="http://schemas.openxmlformats.org/officeDocument/2006/relationships/image" Target="../media/image11.svg"/><Relationship Id="rId7" Type="http://schemas.openxmlformats.org/officeDocument/2006/relationships/image" Target="../media/image44.svg"/><Relationship Id="rId12" Type="http://schemas.openxmlformats.org/officeDocument/2006/relationships/image" Target="../media/image5.png"/><Relationship Id="rId17" Type="http://schemas.openxmlformats.org/officeDocument/2006/relationships/image" Target="../media/image53.png"/><Relationship Id="rId2" Type="http://schemas.openxmlformats.org/officeDocument/2006/relationships/image" Target="../media/image10.png"/><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51.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0.svg"/></Relationships>
</file>

<file path=ppt/slides/_rels/slide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5.png"/><Relationship Id="rId18" Type="http://schemas.openxmlformats.org/officeDocument/2006/relationships/image" Target="../media/image67.png"/><Relationship Id="rId3" Type="http://schemas.openxmlformats.org/officeDocument/2006/relationships/image" Target="../media/image11.svg"/><Relationship Id="rId21" Type="http://schemas.openxmlformats.org/officeDocument/2006/relationships/image" Target="../media/image70.png"/><Relationship Id="rId7" Type="http://schemas.openxmlformats.org/officeDocument/2006/relationships/image" Target="../media/image59.svg"/><Relationship Id="rId12" Type="http://schemas.openxmlformats.org/officeDocument/2006/relationships/image" Target="../media/image62.svg"/><Relationship Id="rId17" Type="http://schemas.openxmlformats.org/officeDocument/2006/relationships/image" Target="../media/image66.svg"/><Relationship Id="rId2" Type="http://schemas.openxmlformats.org/officeDocument/2006/relationships/image" Target="../media/image10.png"/><Relationship Id="rId16" Type="http://schemas.openxmlformats.org/officeDocument/2006/relationships/image" Target="../media/image65.png"/><Relationship Id="rId20"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1.png"/><Relationship Id="rId5" Type="http://schemas.openxmlformats.org/officeDocument/2006/relationships/image" Target="../media/image57.svg"/><Relationship Id="rId15" Type="http://schemas.openxmlformats.org/officeDocument/2006/relationships/image" Target="../media/image64.svg"/><Relationship Id="rId10" Type="http://schemas.openxmlformats.org/officeDocument/2006/relationships/image" Target="../media/image60.png"/><Relationship Id="rId19" Type="http://schemas.openxmlformats.org/officeDocument/2006/relationships/image" Target="../media/image68.svg"/><Relationship Id="rId4" Type="http://schemas.openxmlformats.org/officeDocument/2006/relationships/image" Target="../media/image56.png"/><Relationship Id="rId9" Type="http://schemas.openxmlformats.org/officeDocument/2006/relationships/image" Target="../media/image28.svg"/><Relationship Id="rId14" Type="http://schemas.openxmlformats.org/officeDocument/2006/relationships/image" Target="../media/image63.png"/><Relationship Id="rId22"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sv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6.png"/><Relationship Id="rId21" Type="http://schemas.openxmlformats.org/officeDocument/2006/relationships/image" Target="../media/image24.svg"/><Relationship Id="rId34" Type="http://schemas.openxmlformats.org/officeDocument/2006/relationships/image" Target="../media/image37.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svg"/><Relationship Id="rId25" Type="http://schemas.openxmlformats.org/officeDocument/2006/relationships/image" Target="../media/image28.svg"/><Relationship Id="rId33" Type="http://schemas.openxmlformats.org/officeDocument/2006/relationships/image" Target="../media/image36.sv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svg"/><Relationship Id="rId24" Type="http://schemas.openxmlformats.org/officeDocument/2006/relationships/image" Target="../media/image27.png"/><Relationship Id="rId32" Type="http://schemas.openxmlformats.org/officeDocument/2006/relationships/image" Target="../media/image35.png"/><Relationship Id="rId5" Type="http://schemas.openxmlformats.org/officeDocument/2006/relationships/image" Target="../media/image8.png"/><Relationship Id="rId15" Type="http://schemas.openxmlformats.org/officeDocument/2006/relationships/image" Target="../media/image18.svg"/><Relationship Id="rId23" Type="http://schemas.openxmlformats.org/officeDocument/2006/relationships/image" Target="../media/image26.svg"/><Relationship Id="rId28" Type="http://schemas.openxmlformats.org/officeDocument/2006/relationships/image" Target="../media/image31.png"/><Relationship Id="rId36" Type="http://schemas.openxmlformats.org/officeDocument/2006/relationships/image" Target="../media/image71.png"/><Relationship Id="rId10" Type="http://schemas.openxmlformats.org/officeDocument/2006/relationships/image" Target="../media/image13.png"/><Relationship Id="rId19" Type="http://schemas.openxmlformats.org/officeDocument/2006/relationships/image" Target="../media/image22.svg"/><Relationship Id="rId31" Type="http://schemas.openxmlformats.org/officeDocument/2006/relationships/image" Target="../media/image34.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svg"/><Relationship Id="rId30" Type="http://schemas.openxmlformats.org/officeDocument/2006/relationships/image" Target="../media/image33.png"/><Relationship Id="rId35" Type="http://schemas.openxmlformats.org/officeDocument/2006/relationships/image" Target="../media/image38.svg"/></Relationships>
</file>

<file path=ppt/slides/_rels/slide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9.xml"/><Relationship Id="rId5" Type="http://schemas.openxmlformats.org/officeDocument/2006/relationships/image" Target="../media/image74.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rot="6392008" flipH="1" flipV="1">
            <a:off x="850503" y="7998667"/>
            <a:ext cx="6176763" cy="5319737"/>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2"/>
            <a:stretch>
              <a:fillRect/>
            </a:stretch>
          </a:blipFill>
        </p:spPr>
        <p:txBody>
          <a:bodyPr/>
          <a:lstStyle/>
          <a:p>
            <a:endParaRPr lang="en-US"/>
          </a:p>
        </p:txBody>
      </p:sp>
      <p:sp>
        <p:nvSpPr>
          <p:cNvPr id="3" name="Freeform 3"/>
          <p:cNvSpPr/>
          <p:nvPr/>
        </p:nvSpPr>
        <p:spPr>
          <a:xfrm rot="2310728">
            <a:off x="8188532" y="8727273"/>
            <a:ext cx="4519786" cy="2604527"/>
          </a:xfrm>
          <a:custGeom>
            <a:avLst/>
            <a:gdLst/>
            <a:ahLst/>
            <a:cxnLst/>
            <a:rect l="l" t="t" r="r" b="b"/>
            <a:pathLst>
              <a:path w="4519786" h="2604527">
                <a:moveTo>
                  <a:pt x="0" y="0"/>
                </a:moveTo>
                <a:lnTo>
                  <a:pt x="4519786" y="0"/>
                </a:lnTo>
                <a:lnTo>
                  <a:pt x="4519786" y="2604526"/>
                </a:lnTo>
                <a:lnTo>
                  <a:pt x="0" y="260452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4" name="Freeform 4"/>
          <p:cNvSpPr/>
          <p:nvPr/>
        </p:nvSpPr>
        <p:spPr>
          <a:xfrm rot="-3114778">
            <a:off x="9509725" y="8772533"/>
            <a:ext cx="1603800" cy="2287059"/>
          </a:xfrm>
          <a:custGeom>
            <a:avLst/>
            <a:gdLst/>
            <a:ahLst/>
            <a:cxnLst/>
            <a:rect l="l" t="t" r="r" b="b"/>
            <a:pathLst>
              <a:path w="1603800" h="2287059">
                <a:moveTo>
                  <a:pt x="0" y="0"/>
                </a:moveTo>
                <a:lnTo>
                  <a:pt x="1603800" y="0"/>
                </a:lnTo>
                <a:lnTo>
                  <a:pt x="1603800" y="2287059"/>
                </a:lnTo>
                <a:lnTo>
                  <a:pt x="0" y="22870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5945754" y="5238659"/>
            <a:ext cx="6287603" cy="2632337"/>
          </a:xfrm>
          <a:custGeom>
            <a:avLst/>
            <a:gdLst/>
            <a:ahLst/>
            <a:cxnLst/>
            <a:rect l="l" t="t" r="r" b="b"/>
            <a:pathLst>
              <a:path w="6287603" h="2632337">
                <a:moveTo>
                  <a:pt x="0" y="0"/>
                </a:moveTo>
                <a:lnTo>
                  <a:pt x="6287602" y="0"/>
                </a:lnTo>
                <a:lnTo>
                  <a:pt x="6287602" y="2632338"/>
                </a:lnTo>
                <a:lnTo>
                  <a:pt x="0" y="2632338"/>
                </a:lnTo>
                <a:lnTo>
                  <a:pt x="0" y="0"/>
                </a:lnTo>
                <a:close/>
              </a:path>
            </a:pathLst>
          </a:custGeom>
          <a:blipFill>
            <a:blip r:embed="rId7">
              <a:alphaModFix amt="83000"/>
              <a:extLst>
                <a:ext uri="{96DAC541-7B7A-43D3-8B79-37D633B846F1}">
                  <asvg:svgBlip xmlns:asvg="http://schemas.microsoft.com/office/drawing/2016/SVG/main" r:embed="rId8"/>
                </a:ext>
              </a:extLst>
            </a:blip>
            <a:stretch>
              <a:fillRect t="-80245" r="-1731" b="-62751"/>
            </a:stretch>
          </a:blipFill>
          <a:ln cap="sq">
            <a:noFill/>
            <a:prstDash val="solid"/>
            <a:miter/>
          </a:ln>
        </p:spPr>
        <p:txBody>
          <a:bodyPr/>
          <a:lstStyle/>
          <a:p>
            <a:endParaRPr lang="en-US"/>
          </a:p>
        </p:txBody>
      </p:sp>
      <p:grpSp>
        <p:nvGrpSpPr>
          <p:cNvPr id="6" name="Group 6"/>
          <p:cNvGrpSpPr/>
          <p:nvPr/>
        </p:nvGrpSpPr>
        <p:grpSpPr>
          <a:xfrm rot="5400000">
            <a:off x="8376125" y="-8566615"/>
            <a:ext cx="1535749" cy="18288000"/>
            <a:chOff x="0" y="0"/>
            <a:chExt cx="404477" cy="4816593"/>
          </a:xfrm>
        </p:grpSpPr>
        <p:sp>
          <p:nvSpPr>
            <p:cNvPr id="7" name="Freeform 7"/>
            <p:cNvSpPr/>
            <p:nvPr/>
          </p:nvSpPr>
          <p:spPr>
            <a:xfrm>
              <a:off x="0" y="0"/>
              <a:ext cx="404477" cy="4816592"/>
            </a:xfrm>
            <a:custGeom>
              <a:avLst/>
              <a:gdLst/>
              <a:ahLst/>
              <a:cxnLst/>
              <a:rect l="l" t="t" r="r" b="b"/>
              <a:pathLst>
                <a:path w="404477" h="4816592">
                  <a:moveTo>
                    <a:pt x="0" y="0"/>
                  </a:moveTo>
                  <a:lnTo>
                    <a:pt x="404477" y="0"/>
                  </a:lnTo>
                  <a:lnTo>
                    <a:pt x="404477" y="4816592"/>
                  </a:lnTo>
                  <a:lnTo>
                    <a:pt x="0" y="4816592"/>
                  </a:lnTo>
                  <a:close/>
                </a:path>
              </a:pathLst>
            </a:custGeom>
            <a:solidFill>
              <a:srgbClr val="0DBCB7"/>
            </a:solidFill>
          </p:spPr>
          <p:txBody>
            <a:bodyPr/>
            <a:lstStyle/>
            <a:p>
              <a:endParaRPr lang="en-US"/>
            </a:p>
          </p:txBody>
        </p:sp>
        <p:sp>
          <p:nvSpPr>
            <p:cNvPr id="8" name="TextBox 8"/>
            <p:cNvSpPr txBox="1"/>
            <p:nvPr/>
          </p:nvSpPr>
          <p:spPr>
            <a:xfrm>
              <a:off x="0" y="-57150"/>
              <a:ext cx="404477" cy="4873743"/>
            </a:xfrm>
            <a:prstGeom prst="rect">
              <a:avLst/>
            </a:prstGeom>
          </p:spPr>
          <p:txBody>
            <a:bodyPr lIns="50800" tIns="50800" rIns="50800" bIns="50800" rtlCol="0" anchor="ctr"/>
            <a:lstStyle/>
            <a:p>
              <a:pPr algn="ctr">
                <a:lnSpc>
                  <a:spcPts val="3150"/>
                </a:lnSpc>
              </a:pPr>
              <a:endParaRPr/>
            </a:p>
          </p:txBody>
        </p:sp>
      </p:grpSp>
      <p:sp>
        <p:nvSpPr>
          <p:cNvPr id="9" name="Freeform 9"/>
          <p:cNvSpPr/>
          <p:nvPr/>
        </p:nvSpPr>
        <p:spPr>
          <a:xfrm rot="-1171105" flipV="1">
            <a:off x="14856366" y="-272781"/>
            <a:ext cx="3760808" cy="3238996"/>
          </a:xfrm>
          <a:custGeom>
            <a:avLst/>
            <a:gdLst/>
            <a:ahLst/>
            <a:cxnLst/>
            <a:rect l="l" t="t" r="r" b="b"/>
            <a:pathLst>
              <a:path w="3760808" h="3238996">
                <a:moveTo>
                  <a:pt x="0" y="3238995"/>
                </a:moveTo>
                <a:lnTo>
                  <a:pt x="3760808" y="3238995"/>
                </a:lnTo>
                <a:lnTo>
                  <a:pt x="3760808" y="0"/>
                </a:lnTo>
                <a:lnTo>
                  <a:pt x="0" y="0"/>
                </a:lnTo>
                <a:lnTo>
                  <a:pt x="0" y="3238995"/>
                </a:lnTo>
                <a:close/>
              </a:path>
            </a:pathLst>
          </a:custGeom>
          <a:blipFill>
            <a:blip r:embed="rId9"/>
            <a:stretch>
              <a:fillRect/>
            </a:stretch>
          </a:blipFill>
          <a:ln cap="sq">
            <a:noFill/>
            <a:prstDash val="solid"/>
            <a:miter/>
          </a:ln>
        </p:spPr>
        <p:txBody>
          <a:bodyPr/>
          <a:lstStyle/>
          <a:p>
            <a:endParaRPr lang="en-US"/>
          </a:p>
        </p:txBody>
      </p:sp>
      <p:sp>
        <p:nvSpPr>
          <p:cNvPr id="12" name="Freeform 12"/>
          <p:cNvSpPr/>
          <p:nvPr/>
        </p:nvSpPr>
        <p:spPr>
          <a:xfrm rot="5722607">
            <a:off x="11464806" y="703774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4" name="Freeform 14"/>
          <p:cNvSpPr/>
          <p:nvPr/>
        </p:nvSpPr>
        <p:spPr>
          <a:xfrm rot="5400000">
            <a:off x="12196909" y="6894460"/>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5" name="Freeform 15"/>
          <p:cNvSpPr/>
          <p:nvPr/>
        </p:nvSpPr>
        <p:spPr>
          <a:xfrm rot="5177739">
            <a:off x="12482644" y="6777610"/>
            <a:ext cx="6004667" cy="3340096"/>
          </a:xfrm>
          <a:custGeom>
            <a:avLst/>
            <a:gdLst/>
            <a:ahLst/>
            <a:cxnLst/>
            <a:rect l="l" t="t" r="r" b="b"/>
            <a:pathLst>
              <a:path w="6004667" h="3340096">
                <a:moveTo>
                  <a:pt x="0" y="0"/>
                </a:moveTo>
                <a:lnTo>
                  <a:pt x="6004667" y="0"/>
                </a:lnTo>
                <a:lnTo>
                  <a:pt x="6004667" y="3340095"/>
                </a:lnTo>
                <a:lnTo>
                  <a:pt x="0" y="3340095"/>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6" name="TextBox 16"/>
          <p:cNvSpPr txBox="1"/>
          <p:nvPr/>
        </p:nvSpPr>
        <p:spPr>
          <a:xfrm rot="-204935">
            <a:off x="13984377" y="9092327"/>
            <a:ext cx="2576577" cy="971902"/>
          </a:xfrm>
          <a:prstGeom prst="rect">
            <a:avLst/>
          </a:prstGeom>
        </p:spPr>
        <p:txBody>
          <a:bodyPr lIns="0" tIns="0" rIns="0" bIns="0" rtlCol="0" anchor="t">
            <a:spAutoFit/>
          </a:bodyPr>
          <a:lstStyle/>
          <a:p>
            <a:pPr marL="0" lvl="0" indent="0" algn="ctr">
              <a:lnSpc>
                <a:spcPts val="6989"/>
              </a:lnSpc>
              <a:spcBef>
                <a:spcPct val="0"/>
              </a:spcBef>
            </a:pPr>
            <a:r>
              <a:rPr lang="en-US" sz="8127">
                <a:solidFill>
                  <a:srgbClr val="763B2F"/>
                </a:solidFill>
                <a:latin typeface="Marykate"/>
                <a:ea typeface="Marykate"/>
                <a:cs typeface="Marykate"/>
                <a:sym typeface="Marykate"/>
              </a:rPr>
              <a:t>Fish</a:t>
            </a:r>
          </a:p>
        </p:txBody>
      </p:sp>
      <p:sp>
        <p:nvSpPr>
          <p:cNvPr id="17" name="Freeform 17"/>
          <p:cNvSpPr/>
          <p:nvPr/>
        </p:nvSpPr>
        <p:spPr>
          <a:xfrm>
            <a:off x="14062595" y="6497793"/>
            <a:ext cx="2646011" cy="2252417"/>
          </a:xfrm>
          <a:custGeom>
            <a:avLst/>
            <a:gdLst/>
            <a:ahLst/>
            <a:cxnLst/>
            <a:rect l="l" t="t" r="r" b="b"/>
            <a:pathLst>
              <a:path w="2646011" h="2252417">
                <a:moveTo>
                  <a:pt x="0" y="0"/>
                </a:moveTo>
                <a:lnTo>
                  <a:pt x="2646011" y="0"/>
                </a:lnTo>
                <a:lnTo>
                  <a:pt x="2646011" y="2252417"/>
                </a:lnTo>
                <a:lnTo>
                  <a:pt x="0" y="225241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8" name="Freeform 18"/>
          <p:cNvSpPr/>
          <p:nvPr/>
        </p:nvSpPr>
        <p:spPr>
          <a:xfrm rot="4135959">
            <a:off x="13301167" y="611852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9" name="Freeform 19"/>
          <p:cNvSpPr/>
          <p:nvPr/>
        </p:nvSpPr>
        <p:spPr>
          <a:xfrm rot="3888459">
            <a:off x="13532169" y="5913704"/>
            <a:ext cx="6004667" cy="3340096"/>
          </a:xfrm>
          <a:custGeom>
            <a:avLst/>
            <a:gdLst/>
            <a:ahLst/>
            <a:cxnLst/>
            <a:rect l="l" t="t" r="r" b="b"/>
            <a:pathLst>
              <a:path w="6004667" h="3340096">
                <a:moveTo>
                  <a:pt x="0" y="0"/>
                </a:moveTo>
                <a:lnTo>
                  <a:pt x="6004666" y="0"/>
                </a:lnTo>
                <a:lnTo>
                  <a:pt x="6004666"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Freeform 20"/>
          <p:cNvSpPr/>
          <p:nvPr/>
        </p:nvSpPr>
        <p:spPr>
          <a:xfrm rot="-280881">
            <a:off x="-993904" y="3089733"/>
            <a:ext cx="6134318" cy="7390745"/>
          </a:xfrm>
          <a:custGeom>
            <a:avLst/>
            <a:gdLst/>
            <a:ahLst/>
            <a:cxnLst/>
            <a:rect l="l" t="t" r="r" b="b"/>
            <a:pathLst>
              <a:path w="6134318" h="7390745">
                <a:moveTo>
                  <a:pt x="0" y="0"/>
                </a:moveTo>
                <a:lnTo>
                  <a:pt x="6134319" y="0"/>
                </a:lnTo>
                <a:lnTo>
                  <a:pt x="6134319" y="7390745"/>
                </a:lnTo>
                <a:lnTo>
                  <a:pt x="0" y="73907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1" name="Freeform 21"/>
          <p:cNvSpPr/>
          <p:nvPr/>
        </p:nvSpPr>
        <p:spPr>
          <a:xfrm rot="-637936">
            <a:off x="2390062" y="3630360"/>
            <a:ext cx="1518663" cy="2305371"/>
          </a:xfrm>
          <a:custGeom>
            <a:avLst/>
            <a:gdLst/>
            <a:ahLst/>
            <a:cxnLst/>
            <a:rect l="l" t="t" r="r" b="b"/>
            <a:pathLst>
              <a:path w="1518663" h="2305371">
                <a:moveTo>
                  <a:pt x="0" y="0"/>
                </a:moveTo>
                <a:lnTo>
                  <a:pt x="1518663" y="0"/>
                </a:lnTo>
                <a:lnTo>
                  <a:pt x="1518663" y="2305371"/>
                </a:lnTo>
                <a:lnTo>
                  <a:pt x="0" y="230537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2" name="Freeform 22"/>
          <p:cNvSpPr/>
          <p:nvPr/>
        </p:nvSpPr>
        <p:spPr>
          <a:xfrm rot="-2129823">
            <a:off x="5695805" y="7221329"/>
            <a:ext cx="2057713" cy="1916246"/>
          </a:xfrm>
          <a:custGeom>
            <a:avLst/>
            <a:gdLst/>
            <a:ahLst/>
            <a:cxnLst/>
            <a:rect l="l" t="t" r="r" b="b"/>
            <a:pathLst>
              <a:path w="2057713" h="1916246">
                <a:moveTo>
                  <a:pt x="0" y="0"/>
                </a:moveTo>
                <a:lnTo>
                  <a:pt x="2057713" y="0"/>
                </a:lnTo>
                <a:lnTo>
                  <a:pt x="2057713" y="1916245"/>
                </a:lnTo>
                <a:lnTo>
                  <a:pt x="0" y="191624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23" name="Freeform 23"/>
          <p:cNvSpPr/>
          <p:nvPr/>
        </p:nvSpPr>
        <p:spPr>
          <a:xfrm rot="704893" flipH="1">
            <a:off x="3673629" y="8377919"/>
            <a:ext cx="1137740" cy="930103"/>
          </a:xfrm>
          <a:custGeom>
            <a:avLst/>
            <a:gdLst/>
            <a:ahLst/>
            <a:cxnLst/>
            <a:rect l="l" t="t" r="r" b="b"/>
            <a:pathLst>
              <a:path w="1137740" h="930103">
                <a:moveTo>
                  <a:pt x="1137741" y="0"/>
                </a:moveTo>
                <a:lnTo>
                  <a:pt x="0" y="0"/>
                </a:lnTo>
                <a:lnTo>
                  <a:pt x="0" y="930103"/>
                </a:lnTo>
                <a:lnTo>
                  <a:pt x="1137741" y="930103"/>
                </a:lnTo>
                <a:lnTo>
                  <a:pt x="1137741"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24" name="Freeform 24"/>
          <p:cNvSpPr/>
          <p:nvPr/>
        </p:nvSpPr>
        <p:spPr>
          <a:xfrm>
            <a:off x="510115" y="-2047121"/>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7">
              <a:alphaModFix amt="83000"/>
              <a:extLst>
                <a:ext uri="{96DAC541-7B7A-43D3-8B79-37D633B846F1}">
                  <asvg:svgBlip xmlns:asvg="http://schemas.microsoft.com/office/drawing/2016/SVG/main" r:embed="rId8"/>
                </a:ext>
              </a:extLst>
            </a:blip>
            <a:stretch>
              <a:fillRect l="-9846" t="-51592" b="-4638"/>
            </a:stretch>
          </a:blipFill>
          <a:ln cap="sq">
            <a:noFill/>
            <a:prstDash val="solid"/>
            <a:miter/>
          </a:ln>
        </p:spPr>
        <p:txBody>
          <a:bodyPr/>
          <a:lstStyle/>
          <a:p>
            <a:endParaRPr lang="en-US"/>
          </a:p>
        </p:txBody>
      </p:sp>
      <p:sp>
        <p:nvSpPr>
          <p:cNvPr id="25" name="Freeform 25"/>
          <p:cNvSpPr/>
          <p:nvPr/>
        </p:nvSpPr>
        <p:spPr>
          <a:xfrm rot="-3455831">
            <a:off x="1183490" y="751131"/>
            <a:ext cx="1972716" cy="2010411"/>
          </a:xfrm>
          <a:custGeom>
            <a:avLst/>
            <a:gdLst/>
            <a:ahLst/>
            <a:cxnLst/>
            <a:rect l="l" t="t" r="r" b="b"/>
            <a:pathLst>
              <a:path w="1972716" h="2010411">
                <a:moveTo>
                  <a:pt x="0" y="0"/>
                </a:moveTo>
                <a:lnTo>
                  <a:pt x="1972716" y="0"/>
                </a:lnTo>
                <a:lnTo>
                  <a:pt x="1972716" y="2010411"/>
                </a:lnTo>
                <a:lnTo>
                  <a:pt x="0" y="201041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grpSp>
        <p:nvGrpSpPr>
          <p:cNvPr id="26" name="Group 26"/>
          <p:cNvGrpSpPr/>
          <p:nvPr/>
        </p:nvGrpSpPr>
        <p:grpSpPr>
          <a:xfrm rot="5860431">
            <a:off x="13970816" y="1189162"/>
            <a:ext cx="3063001" cy="3133009"/>
            <a:chOff x="0" y="0"/>
            <a:chExt cx="4084002" cy="4177346"/>
          </a:xfrm>
        </p:grpSpPr>
        <p:sp>
          <p:nvSpPr>
            <p:cNvPr id="27" name="Freeform 27"/>
            <p:cNvSpPr/>
            <p:nvPr/>
          </p:nvSpPr>
          <p:spPr>
            <a:xfrm rot="-8897862" flipH="1">
              <a:off x="613092" y="516284"/>
              <a:ext cx="2857817" cy="3144779"/>
            </a:xfrm>
            <a:custGeom>
              <a:avLst/>
              <a:gdLst/>
              <a:ahLst/>
              <a:cxnLst/>
              <a:rect l="l" t="t" r="r" b="b"/>
              <a:pathLst>
                <a:path w="2857817" h="3144779">
                  <a:moveTo>
                    <a:pt x="2857818" y="0"/>
                  </a:moveTo>
                  <a:lnTo>
                    <a:pt x="0" y="0"/>
                  </a:lnTo>
                  <a:lnTo>
                    <a:pt x="0" y="3144778"/>
                  </a:lnTo>
                  <a:lnTo>
                    <a:pt x="2857818" y="3144778"/>
                  </a:lnTo>
                  <a:lnTo>
                    <a:pt x="2857818"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grpSp>
          <p:nvGrpSpPr>
            <p:cNvPr id="28" name="Group 28"/>
            <p:cNvGrpSpPr/>
            <p:nvPr/>
          </p:nvGrpSpPr>
          <p:grpSpPr>
            <a:xfrm rot="-2478731">
              <a:off x="1510890" y="1549154"/>
              <a:ext cx="653734" cy="480069"/>
              <a:chOff x="0" y="0"/>
              <a:chExt cx="812800" cy="596878"/>
            </a:xfrm>
          </p:grpSpPr>
          <p:sp>
            <p:nvSpPr>
              <p:cNvPr id="29" name="Freeform 29"/>
              <p:cNvSpPr/>
              <p:nvPr/>
            </p:nvSpPr>
            <p:spPr>
              <a:xfrm>
                <a:off x="0" y="0"/>
                <a:ext cx="812800" cy="596878"/>
              </a:xfrm>
              <a:custGeom>
                <a:avLst/>
                <a:gdLst/>
                <a:ahLst/>
                <a:cxnLst/>
                <a:rect l="l" t="t" r="r" b="b"/>
                <a:pathLst>
                  <a:path w="812800" h="596878">
                    <a:moveTo>
                      <a:pt x="406400" y="0"/>
                    </a:moveTo>
                    <a:cubicBezTo>
                      <a:pt x="181951" y="0"/>
                      <a:pt x="0" y="133616"/>
                      <a:pt x="0" y="298439"/>
                    </a:cubicBezTo>
                    <a:cubicBezTo>
                      <a:pt x="0" y="463263"/>
                      <a:pt x="181951" y="596878"/>
                      <a:pt x="406400" y="596878"/>
                    </a:cubicBezTo>
                    <a:cubicBezTo>
                      <a:pt x="630849" y="596878"/>
                      <a:pt x="812800" y="463263"/>
                      <a:pt x="812800" y="298439"/>
                    </a:cubicBezTo>
                    <a:cubicBezTo>
                      <a:pt x="812800" y="133616"/>
                      <a:pt x="630849" y="0"/>
                      <a:pt x="406400" y="0"/>
                    </a:cubicBezTo>
                    <a:close/>
                  </a:path>
                </a:pathLst>
              </a:custGeom>
              <a:solidFill>
                <a:srgbClr val="FFFFFF"/>
              </a:solidFill>
            </p:spPr>
            <p:txBody>
              <a:bodyPr/>
              <a:lstStyle/>
              <a:p>
                <a:endParaRPr lang="en-US"/>
              </a:p>
            </p:txBody>
          </p:sp>
          <p:sp>
            <p:nvSpPr>
              <p:cNvPr id="30" name="TextBox 30"/>
              <p:cNvSpPr txBox="1"/>
              <p:nvPr/>
            </p:nvSpPr>
            <p:spPr>
              <a:xfrm>
                <a:off x="76200" y="75007"/>
                <a:ext cx="660400" cy="465914"/>
              </a:xfrm>
              <a:prstGeom prst="rect">
                <a:avLst/>
              </a:prstGeom>
            </p:spPr>
            <p:txBody>
              <a:bodyPr lIns="37351" tIns="37351" rIns="37351" bIns="37351" rtlCol="0" anchor="ctr"/>
              <a:lstStyle/>
              <a:p>
                <a:pPr algn="ctr">
                  <a:lnSpc>
                    <a:spcPts val="2659"/>
                  </a:lnSpc>
                </a:pPr>
                <a:endParaRPr/>
              </a:p>
            </p:txBody>
          </p:sp>
        </p:grpSp>
      </p:grpSp>
      <p:sp>
        <p:nvSpPr>
          <p:cNvPr id="31" name="Freeform 31"/>
          <p:cNvSpPr/>
          <p:nvPr/>
        </p:nvSpPr>
        <p:spPr>
          <a:xfrm rot="4995397">
            <a:off x="6308429" y="7805078"/>
            <a:ext cx="795271" cy="857435"/>
          </a:xfrm>
          <a:custGeom>
            <a:avLst/>
            <a:gdLst/>
            <a:ahLst/>
            <a:cxnLst/>
            <a:rect l="l" t="t" r="r" b="b"/>
            <a:pathLst>
              <a:path w="795271" h="857435">
                <a:moveTo>
                  <a:pt x="0" y="0"/>
                </a:moveTo>
                <a:lnTo>
                  <a:pt x="795271" y="0"/>
                </a:lnTo>
                <a:lnTo>
                  <a:pt x="795271" y="857435"/>
                </a:lnTo>
                <a:lnTo>
                  <a:pt x="0" y="857435"/>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32" name="Freeform 32"/>
          <p:cNvSpPr/>
          <p:nvPr/>
        </p:nvSpPr>
        <p:spPr>
          <a:xfrm rot="10032668">
            <a:off x="16671678" y="2495752"/>
            <a:ext cx="968527" cy="868043"/>
          </a:xfrm>
          <a:custGeom>
            <a:avLst/>
            <a:gdLst/>
            <a:ahLst/>
            <a:cxnLst/>
            <a:rect l="l" t="t" r="r" b="b"/>
            <a:pathLst>
              <a:path w="968527" h="868043">
                <a:moveTo>
                  <a:pt x="0" y="0"/>
                </a:moveTo>
                <a:lnTo>
                  <a:pt x="968528" y="0"/>
                </a:lnTo>
                <a:lnTo>
                  <a:pt x="968528" y="868043"/>
                </a:lnTo>
                <a:lnTo>
                  <a:pt x="0" y="86804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33" name="Freeform 33"/>
          <p:cNvSpPr/>
          <p:nvPr/>
        </p:nvSpPr>
        <p:spPr>
          <a:xfrm rot="-1631296">
            <a:off x="15152459" y="5642349"/>
            <a:ext cx="2542956" cy="3208777"/>
          </a:xfrm>
          <a:custGeom>
            <a:avLst/>
            <a:gdLst/>
            <a:ahLst/>
            <a:cxnLst/>
            <a:rect l="l" t="t" r="r" b="b"/>
            <a:pathLst>
              <a:path w="2542956" h="3208777">
                <a:moveTo>
                  <a:pt x="0" y="0"/>
                </a:moveTo>
                <a:lnTo>
                  <a:pt x="2542956" y="0"/>
                </a:lnTo>
                <a:lnTo>
                  <a:pt x="2542956" y="3208777"/>
                </a:lnTo>
                <a:lnTo>
                  <a:pt x="0" y="3208777"/>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34" name="Freeform 34"/>
          <p:cNvSpPr/>
          <p:nvPr/>
        </p:nvSpPr>
        <p:spPr>
          <a:xfrm rot="-7955665">
            <a:off x="13799643" y="3930481"/>
            <a:ext cx="2085735" cy="2085735"/>
          </a:xfrm>
          <a:custGeom>
            <a:avLst/>
            <a:gdLst/>
            <a:ahLst/>
            <a:cxnLst/>
            <a:rect l="l" t="t" r="r" b="b"/>
            <a:pathLst>
              <a:path w="2085735" h="2085735">
                <a:moveTo>
                  <a:pt x="0" y="0"/>
                </a:moveTo>
                <a:lnTo>
                  <a:pt x="2085735" y="0"/>
                </a:lnTo>
                <a:lnTo>
                  <a:pt x="2085735" y="2085735"/>
                </a:lnTo>
                <a:lnTo>
                  <a:pt x="0" y="2085735"/>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36" name="TextBox 36"/>
          <p:cNvSpPr txBox="1"/>
          <p:nvPr/>
        </p:nvSpPr>
        <p:spPr>
          <a:xfrm rot="-1418760">
            <a:off x="15993412" y="8864020"/>
            <a:ext cx="2216007" cy="855721"/>
          </a:xfrm>
          <a:prstGeom prst="rect">
            <a:avLst/>
          </a:prstGeom>
        </p:spPr>
        <p:txBody>
          <a:bodyPr lIns="0" tIns="0" rIns="0" bIns="0" rtlCol="0" anchor="t">
            <a:spAutoFit/>
          </a:bodyPr>
          <a:lstStyle/>
          <a:p>
            <a:pPr marL="0" lvl="0" indent="0" algn="ctr">
              <a:lnSpc>
                <a:spcPts val="6011"/>
              </a:lnSpc>
              <a:spcBef>
                <a:spcPct val="0"/>
              </a:spcBef>
            </a:pPr>
            <a:r>
              <a:rPr lang="en-US" sz="6990">
                <a:solidFill>
                  <a:srgbClr val="763B2F"/>
                </a:solidFill>
                <a:latin typeface="Marykate"/>
                <a:ea typeface="Marykate"/>
                <a:cs typeface="Marykate"/>
                <a:sym typeface="Marykate"/>
              </a:rPr>
              <a:t>Parrot</a:t>
            </a:r>
          </a:p>
        </p:txBody>
      </p:sp>
      <p:pic>
        <p:nvPicPr>
          <p:cNvPr id="40" name="Picture 39">
            <a:extLst>
              <a:ext uri="{FF2B5EF4-FFF2-40B4-BE49-F238E27FC236}">
                <a16:creationId xmlns:a16="http://schemas.microsoft.com/office/drawing/2014/main" id="{2C5C41F5-C0DD-C3B6-22AD-554182E374B2}"/>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4267200" y="2933700"/>
            <a:ext cx="9839797" cy="3426249"/>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316963FE-7126-FE37-2D0A-890C015C2CB4}"/>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819400" y="26857"/>
            <a:ext cx="2380952" cy="2380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r:embed="rId3"/>
                </a:ext>
              </a:extLst>
            </a:blip>
            <a:stretch>
              <a:fillRect t="-49305"/>
            </a:stretch>
          </a:blipFill>
          <a:ln cap="sq">
            <a:noFill/>
            <a:prstDash val="solid"/>
            <a:miter/>
          </a:ln>
        </p:spPr>
        <p:txBody>
          <a:bodyPr/>
          <a:lstStyle/>
          <a:p>
            <a:endParaRPr lang="en-US"/>
          </a:p>
        </p:txBody>
      </p:sp>
      <p:grpSp>
        <p:nvGrpSpPr>
          <p:cNvPr id="7" name="Group 7"/>
          <p:cNvGrpSpPr/>
          <p:nvPr/>
        </p:nvGrpSpPr>
        <p:grpSpPr>
          <a:xfrm rot="5400000">
            <a:off x="8855216" y="419080"/>
            <a:ext cx="930647" cy="18805194"/>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endParaRPr lang="en-US"/>
            </a:p>
          </p:txBody>
        </p:sp>
        <p:sp>
          <p:nvSpPr>
            <p:cNvPr id="9" name="TextBox 9"/>
            <p:cNvSpPr txBox="1"/>
            <p:nvPr/>
          </p:nvSpPr>
          <p:spPr>
            <a:xfrm>
              <a:off x="0" y="-57150"/>
              <a:ext cx="245109" cy="5009958"/>
            </a:xfrm>
            <a:prstGeom prst="rect">
              <a:avLst/>
            </a:prstGeom>
          </p:spPr>
          <p:txBody>
            <a:bodyPr lIns="50800" tIns="50800" rIns="50800" bIns="50800" rtlCol="0" anchor="ctr"/>
            <a:lstStyle/>
            <a:p>
              <a:pPr algn="ctr">
                <a:lnSpc>
                  <a:spcPts val="3150"/>
                </a:lnSpc>
              </a:pPr>
              <a:endParaRPr/>
            </a:p>
          </p:txBody>
        </p:sp>
      </p:grpSp>
      <p:grpSp>
        <p:nvGrpSpPr>
          <p:cNvPr id="12" name="Group 12"/>
          <p:cNvGrpSpPr/>
          <p:nvPr/>
        </p:nvGrpSpPr>
        <p:grpSpPr>
          <a:xfrm rot="5400000">
            <a:off x="8249413" y="-8894466"/>
            <a:ext cx="1789174" cy="18288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endParaRPr lang="en-US"/>
            </a:p>
          </p:txBody>
        </p:sp>
        <p:sp>
          <p:nvSpPr>
            <p:cNvPr id="14" name="TextBox 14"/>
            <p:cNvSpPr txBox="1"/>
            <p:nvPr/>
          </p:nvSpPr>
          <p:spPr>
            <a:xfrm>
              <a:off x="0" y="-57150"/>
              <a:ext cx="471223" cy="4873743"/>
            </a:xfrm>
            <a:prstGeom prst="rect">
              <a:avLst/>
            </a:prstGeom>
          </p:spPr>
          <p:txBody>
            <a:bodyPr lIns="50800" tIns="50800" rIns="50800" bIns="50800" rtlCol="0" anchor="ctr"/>
            <a:lstStyle/>
            <a:p>
              <a:pPr algn="ctr">
                <a:lnSpc>
                  <a:spcPts val="3150"/>
                </a:lnSpc>
              </a:pPr>
              <a:endParaRPr/>
            </a:p>
          </p:txBody>
        </p:sp>
      </p:grpSp>
      <p:sp>
        <p:nvSpPr>
          <p:cNvPr id="15" name="Freeform 15"/>
          <p:cNvSpPr/>
          <p:nvPr/>
        </p:nvSpPr>
        <p:spPr>
          <a:xfrm rot="318591">
            <a:off x="13355454" y="2627467"/>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grpSp>
        <p:nvGrpSpPr>
          <p:cNvPr id="16" name="Group 16"/>
          <p:cNvGrpSpPr/>
          <p:nvPr/>
        </p:nvGrpSpPr>
        <p:grpSpPr>
          <a:xfrm>
            <a:off x="-655988" y="3133490"/>
            <a:ext cx="6123885" cy="8764057"/>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20" name="Freeform 20"/>
          <p:cNvSpPr/>
          <p:nvPr/>
        </p:nvSpPr>
        <p:spPr>
          <a:xfrm>
            <a:off x="-1749611" y="-1733853"/>
            <a:ext cx="5823111" cy="4094242"/>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endParaRPr lang="en-US"/>
          </a:p>
        </p:txBody>
      </p:sp>
      <p:sp>
        <p:nvSpPr>
          <p:cNvPr id="22" name="Freeform 22"/>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txBody>
          <a:bodyPr/>
          <a:lstStyle/>
          <a:p>
            <a:endParaRPr lang="en-US"/>
          </a:p>
        </p:txBody>
      </p:sp>
      <p:sp>
        <p:nvSpPr>
          <p:cNvPr id="23" name="Freeform 23"/>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0" name="Freeform 30"/>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US"/>
          </a:p>
        </p:txBody>
      </p:sp>
      <p:sp>
        <p:nvSpPr>
          <p:cNvPr id="31" name="Freeform 4"/>
          <p:cNvSpPr/>
          <p:nvPr/>
        </p:nvSpPr>
        <p:spPr>
          <a:xfrm>
            <a:off x="2057400" y="342900"/>
            <a:ext cx="8458200" cy="41148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32" name="TextBox 31">
            <a:extLst>
              <a:ext uri="{FF2B5EF4-FFF2-40B4-BE49-F238E27FC236}">
                <a16:creationId xmlns:a16="http://schemas.microsoft.com/office/drawing/2014/main" id="{79F1AB18-B4BE-C0CD-8D32-436C269B35B2}"/>
              </a:ext>
            </a:extLst>
          </p:cNvPr>
          <p:cNvSpPr txBox="1"/>
          <p:nvPr/>
        </p:nvSpPr>
        <p:spPr>
          <a:xfrm>
            <a:off x="3124200" y="1790700"/>
            <a:ext cx="6781800" cy="1446550"/>
          </a:xfrm>
          <a:prstGeom prst="rect">
            <a:avLst/>
          </a:prstGeom>
          <a:noFill/>
        </p:spPr>
        <p:txBody>
          <a:bodyPr wrap="square" rtlCol="0">
            <a:spAutoFit/>
          </a:bodyPr>
          <a:lstStyle/>
          <a:p>
            <a:pPr algn="ctr"/>
            <a:r>
              <a:rPr lang="vi-VN" sz="4400" b="1" dirty="0">
                <a:latin typeface="Cambria" panose="02040503050406030204" pitchFamily="18" charset="0"/>
                <a:ea typeface="Cambria" panose="02040503050406030204" pitchFamily="18" charset="0"/>
              </a:rPr>
              <a:t>Kể tên một số đặc điểm sinh học của nam và nữ. </a:t>
            </a:r>
            <a:endParaRPr lang="en-US" sz="4400" b="1" dirty="0">
              <a:latin typeface="Cambria" panose="02040503050406030204" pitchFamily="18" charset="0"/>
              <a:ea typeface="Cambria" panose="02040503050406030204" pitchFamily="18" charset="0"/>
            </a:endParaRPr>
          </a:p>
        </p:txBody>
      </p:sp>
      <p:sp>
        <p:nvSpPr>
          <p:cNvPr id="33" name="Freeform 4">
            <a:extLst>
              <a:ext uri="{FF2B5EF4-FFF2-40B4-BE49-F238E27FC236}">
                <a16:creationId xmlns:a16="http://schemas.microsoft.com/office/drawing/2014/main" id="{B0D7527B-395C-C422-F210-F32257D414A4}"/>
              </a:ext>
            </a:extLst>
          </p:cNvPr>
          <p:cNvSpPr/>
          <p:nvPr/>
        </p:nvSpPr>
        <p:spPr>
          <a:xfrm>
            <a:off x="5105400" y="4762500"/>
            <a:ext cx="8458200" cy="41148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34" name="TextBox 33">
            <a:extLst>
              <a:ext uri="{FF2B5EF4-FFF2-40B4-BE49-F238E27FC236}">
                <a16:creationId xmlns:a16="http://schemas.microsoft.com/office/drawing/2014/main" id="{3B225F0B-57B7-2103-5BCF-3AA733A84A5A}"/>
              </a:ext>
            </a:extLst>
          </p:cNvPr>
          <p:cNvSpPr txBox="1"/>
          <p:nvPr/>
        </p:nvSpPr>
        <p:spPr>
          <a:xfrm>
            <a:off x="6096000" y="6057900"/>
            <a:ext cx="6781800" cy="1938992"/>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Những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đặc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điểm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sinh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học</a:t>
            </a:r>
            <a:r>
              <a:rPr lang="en-US" sz="4000" b="1" dirty="0">
                <a:solidFill>
                  <a:srgbClr val="FF0000"/>
                </a:solidFill>
                <a:latin typeface="Cambria" panose="02040503050406030204" pitchFamily="18" charset="0"/>
                <a:ea typeface="Cambria" panose="02040503050406030204" pitchFamily="18" charset="0"/>
              </a:rPr>
              <a:t> </a:t>
            </a:r>
            <a:r>
              <a:rPr lang="vi-VN" sz="4000" b="1" dirty="0">
                <a:solidFill>
                  <a:srgbClr val="FF0000"/>
                </a:solidFill>
                <a:latin typeface="Cambria" panose="02040503050406030204" pitchFamily="18" charset="0"/>
                <a:ea typeface="Cambria" panose="02040503050406030204" pitchFamily="18" charset="0"/>
              </a:rPr>
              <a:t>được hình thành từ khi bắt đầu hình thành cơ thể.</a:t>
            </a:r>
            <a:endParaRPr lang="en-US" sz="40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down)">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r:embed="rId3"/>
                </a:ext>
              </a:extLst>
            </a:blip>
            <a:stretch>
              <a:fillRect t="-49305"/>
            </a:stretch>
          </a:blipFill>
          <a:ln cap="sq">
            <a:noFill/>
            <a:prstDash val="solid"/>
            <a:miter/>
          </a:ln>
        </p:spPr>
        <p:txBody>
          <a:bodyPr/>
          <a:lstStyle/>
          <a:p>
            <a:endParaRPr lang="en-US"/>
          </a:p>
        </p:txBody>
      </p:sp>
      <p:grpSp>
        <p:nvGrpSpPr>
          <p:cNvPr id="7" name="Group 7"/>
          <p:cNvGrpSpPr/>
          <p:nvPr/>
        </p:nvGrpSpPr>
        <p:grpSpPr>
          <a:xfrm rot="5400000">
            <a:off x="8855216" y="419080"/>
            <a:ext cx="930647" cy="18805194"/>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endParaRPr lang="en-US"/>
            </a:p>
          </p:txBody>
        </p:sp>
        <p:sp>
          <p:nvSpPr>
            <p:cNvPr id="9" name="TextBox 9"/>
            <p:cNvSpPr txBox="1"/>
            <p:nvPr/>
          </p:nvSpPr>
          <p:spPr>
            <a:xfrm>
              <a:off x="0" y="-57150"/>
              <a:ext cx="245109" cy="5009958"/>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5400000">
            <a:off x="8249413" y="-8894466"/>
            <a:ext cx="1789174" cy="18288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endParaRPr lang="en-US"/>
            </a:p>
          </p:txBody>
        </p:sp>
        <p:sp>
          <p:nvSpPr>
            <p:cNvPr id="14" name="TextBox 14"/>
            <p:cNvSpPr txBox="1"/>
            <p:nvPr/>
          </p:nvSpPr>
          <p:spPr>
            <a:xfrm>
              <a:off x="0" y="-57150"/>
              <a:ext cx="471223"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318591">
            <a:off x="13355454" y="2627467"/>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grpSp>
        <p:nvGrpSpPr>
          <p:cNvPr id="16" name="Group 16"/>
          <p:cNvGrpSpPr/>
          <p:nvPr/>
        </p:nvGrpSpPr>
        <p:grpSpPr>
          <a:xfrm>
            <a:off x="-655988" y="3133490"/>
            <a:ext cx="6123885" cy="8764057"/>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20" name="Freeform 20"/>
          <p:cNvSpPr/>
          <p:nvPr/>
        </p:nvSpPr>
        <p:spPr>
          <a:xfrm>
            <a:off x="-1749611" y="-1733853"/>
            <a:ext cx="5823111" cy="4094242"/>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endParaRPr lang="en-US"/>
          </a:p>
        </p:txBody>
      </p:sp>
      <p:sp>
        <p:nvSpPr>
          <p:cNvPr id="22" name="Freeform 22"/>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txBody>
          <a:bodyPr/>
          <a:lstStyle/>
          <a:p>
            <a:endParaRPr lang="en-US"/>
          </a:p>
        </p:txBody>
      </p:sp>
      <p:sp>
        <p:nvSpPr>
          <p:cNvPr id="23" name="Freeform 23"/>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0" name="Freeform 30"/>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US"/>
          </a:p>
        </p:txBody>
      </p:sp>
      <p:sp>
        <p:nvSpPr>
          <p:cNvPr id="31" name="Freeform 4"/>
          <p:cNvSpPr/>
          <p:nvPr/>
        </p:nvSpPr>
        <p:spPr>
          <a:xfrm>
            <a:off x="3581400" y="1333500"/>
            <a:ext cx="9906000" cy="49530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32" name="TextBox 31">
            <a:extLst>
              <a:ext uri="{FF2B5EF4-FFF2-40B4-BE49-F238E27FC236}">
                <a16:creationId xmlns:a16="http://schemas.microsoft.com/office/drawing/2014/main" id="{79F1AB18-B4BE-C0CD-8D32-436C269B35B2}"/>
              </a:ext>
            </a:extLst>
          </p:cNvPr>
          <p:cNvSpPr txBox="1"/>
          <p:nvPr/>
        </p:nvSpPr>
        <p:spPr>
          <a:xfrm>
            <a:off x="4419600" y="3086100"/>
            <a:ext cx="8614719" cy="1754326"/>
          </a:xfrm>
          <a:prstGeom prst="rect">
            <a:avLst/>
          </a:prstGeom>
          <a:noFill/>
        </p:spPr>
        <p:txBody>
          <a:bodyPr wrap="square" rtlCol="0">
            <a:spAutoFit/>
          </a:bodyPr>
          <a:lstStyle/>
          <a:p>
            <a:pPr lvl="0" algn="ctr"/>
            <a:r>
              <a:rPr lang="vi-VN" sz="5400" b="1" dirty="0">
                <a:solidFill>
                  <a:prstClr val="black"/>
                </a:solidFill>
                <a:latin typeface="Cambria" panose="02040503050406030204" pitchFamily="18" charset="0"/>
                <a:ea typeface="Cambria" panose="02040503050406030204" pitchFamily="18" charset="0"/>
              </a:rPr>
              <a:t>Kể tên một số đặc điểm sinh học của nam và nữ. </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830C4517-1C1C-7DBA-EFCC-4E6F5C7641A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819400" y="26857"/>
            <a:ext cx="2380952" cy="2380952"/>
          </a:xfrm>
          <a:prstGeom prst="rect">
            <a:avLst/>
          </a:prstGeom>
        </p:spPr>
      </p:pic>
    </p:spTree>
    <p:extLst>
      <p:ext uri="{BB962C8B-B14F-4D97-AF65-F5344CB8AC3E}">
        <p14:creationId xmlns:p14="http://schemas.microsoft.com/office/powerpoint/2010/main" val="65434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8619844" y="572290"/>
            <a:ext cx="1048312" cy="18725131"/>
            <a:chOff x="0" y="0"/>
            <a:chExt cx="444866" cy="4931722"/>
          </a:xfrm>
        </p:grpSpPr>
        <p:sp>
          <p:nvSpPr>
            <p:cNvPr id="5" name="Freeform 5"/>
            <p:cNvSpPr/>
            <p:nvPr/>
          </p:nvSpPr>
          <p:spPr>
            <a:xfrm>
              <a:off x="0" y="0"/>
              <a:ext cx="444866" cy="4931722"/>
            </a:xfrm>
            <a:custGeom>
              <a:avLst/>
              <a:gdLst/>
              <a:ahLst/>
              <a:cxnLst/>
              <a:rect l="l" t="t" r="r" b="b"/>
              <a:pathLst>
                <a:path w="444866" h="4931722">
                  <a:moveTo>
                    <a:pt x="0" y="0"/>
                  </a:moveTo>
                  <a:lnTo>
                    <a:pt x="444866" y="0"/>
                  </a:lnTo>
                  <a:lnTo>
                    <a:pt x="444866" y="4931722"/>
                  </a:lnTo>
                  <a:lnTo>
                    <a:pt x="0" y="4931722"/>
                  </a:lnTo>
                  <a:close/>
                </a:path>
              </a:pathLst>
            </a:custGeom>
            <a:solidFill>
              <a:srgbClr val="F6D20C"/>
            </a:solidFill>
          </p:spPr>
          <p:txBody>
            <a:bodyPr/>
            <a:lstStyle/>
            <a:p>
              <a:endParaRPr lang="en-US"/>
            </a:p>
          </p:txBody>
        </p:sp>
        <p:sp>
          <p:nvSpPr>
            <p:cNvPr id="6" name="TextBox 6"/>
            <p:cNvSpPr txBox="1"/>
            <p:nvPr/>
          </p:nvSpPr>
          <p:spPr>
            <a:xfrm>
              <a:off x="0" y="-57150"/>
              <a:ext cx="444866" cy="4988872"/>
            </a:xfrm>
            <a:prstGeom prst="rect">
              <a:avLst/>
            </a:prstGeom>
          </p:spPr>
          <p:txBody>
            <a:bodyPr lIns="50800" tIns="50800" rIns="50800" bIns="50800" rtlCol="0" anchor="ctr"/>
            <a:lstStyle/>
            <a:p>
              <a:pPr algn="ctr">
                <a:lnSpc>
                  <a:spcPts val="3150"/>
                </a:lnSpc>
              </a:pPr>
              <a:endParaRPr/>
            </a:p>
          </p:txBody>
        </p:sp>
      </p:grpSp>
      <p:graphicFrame>
        <p:nvGraphicFramePr>
          <p:cNvPr id="64" name="Table 63">
            <a:extLst>
              <a:ext uri="{FF2B5EF4-FFF2-40B4-BE49-F238E27FC236}">
                <a16:creationId xmlns:a16="http://schemas.microsoft.com/office/drawing/2014/main" id="{EEFBACEA-62A4-6444-12B3-4887FC01BA43}"/>
              </a:ext>
            </a:extLst>
          </p:cNvPr>
          <p:cNvGraphicFramePr>
            <a:graphicFrameLocks noGrp="1"/>
          </p:cNvGraphicFramePr>
          <p:nvPr>
            <p:extLst>
              <p:ext uri="{D42A27DB-BD31-4B8C-83A1-F6EECF244321}">
                <p14:modId xmlns:p14="http://schemas.microsoft.com/office/powerpoint/2010/main" val="3634542503"/>
              </p:ext>
            </p:extLst>
          </p:nvPr>
        </p:nvGraphicFramePr>
        <p:xfrm>
          <a:off x="4191000" y="495300"/>
          <a:ext cx="10363200" cy="7965440"/>
        </p:xfrm>
        <a:graphic>
          <a:graphicData uri="http://schemas.openxmlformats.org/drawingml/2006/table">
            <a:tbl>
              <a:tblPr firstRow="1" bandRow="1">
                <a:tableStyleId>{93296810-A885-4BE3-A3E7-6D5BEEA58F35}</a:tableStyleId>
              </a:tblPr>
              <a:tblGrid>
                <a:gridCol w="10363200">
                  <a:extLst>
                    <a:ext uri="{9D8B030D-6E8A-4147-A177-3AD203B41FA5}">
                      <a16:colId xmlns:a16="http://schemas.microsoft.com/office/drawing/2014/main" val="2176738396"/>
                    </a:ext>
                  </a:extLst>
                </a:gridCol>
              </a:tblGrid>
              <a:tr h="1092200">
                <a:tc>
                  <a:txBody>
                    <a:bodyPr/>
                    <a:lstStyle/>
                    <a:p>
                      <a:pPr algn="ctr"/>
                      <a:r>
                        <a:rPr lang="en-US" sz="4400" dirty="0" err="1">
                          <a:latin typeface="Cambria" panose="02040503050406030204" pitchFamily="18" charset="0"/>
                          <a:ea typeface="Cambria" panose="02040503050406030204" pitchFamily="18" charset="0"/>
                        </a:rPr>
                        <a:t>Đặc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điểm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sinh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học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nam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nữ</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3559226049"/>
                  </a:ext>
                </a:extLst>
              </a:tr>
              <a:tr h="68732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8153193"/>
                  </a:ext>
                </a:extLst>
              </a:tr>
            </a:tbl>
          </a:graphicData>
        </a:graphic>
      </p:graphicFrame>
      <p:sp>
        <p:nvSpPr>
          <p:cNvPr id="65" name="TextBox 64">
            <a:extLst>
              <a:ext uri="{FF2B5EF4-FFF2-40B4-BE49-F238E27FC236}">
                <a16:creationId xmlns:a16="http://schemas.microsoft.com/office/drawing/2014/main" id="{A3D3651D-E074-FFA9-DD38-52A46C597AA5}"/>
              </a:ext>
            </a:extLst>
          </p:cNvPr>
          <p:cNvSpPr txBox="1"/>
          <p:nvPr/>
        </p:nvSpPr>
        <p:spPr>
          <a:xfrm>
            <a:off x="4648200" y="2019300"/>
            <a:ext cx="9525000" cy="6186309"/>
          </a:xfrm>
          <a:prstGeom prst="rect">
            <a:avLst/>
          </a:prstGeom>
          <a:noFill/>
        </p:spPr>
        <p:txBody>
          <a:bodyPr wrap="square" rtlCol="0">
            <a:spAutoFit/>
          </a:bodyPr>
          <a:lstStyle/>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Cơ quan sinh dục tạo ra trứng.</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Sinh con và cho con bú.</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Cơ quan sinh dục tạo ra tinh</a:t>
            </a:r>
            <a:r>
              <a:rPr lang="en-US" sz="4400" dirty="0">
                <a:latin typeface="Cambria" panose="02040503050406030204" pitchFamily="18" charset="0"/>
                <a:ea typeface="Cambria" panose="02040503050406030204" pitchFamily="18" charset="0"/>
              </a:rPr>
              <a:t> </a:t>
            </a:r>
            <a:r>
              <a:rPr lang="vi-VN" sz="4400" dirty="0">
                <a:latin typeface="Cambria" panose="02040503050406030204" pitchFamily="18" charset="0"/>
                <a:ea typeface="Cambria" panose="02040503050406030204" pitchFamily="18" charset="0"/>
              </a:rPr>
              <a:t>trùng.</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Có râu.</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Da nâu.</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Có thể mang thai.</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Có kinh nguyệt.</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4400" dirty="0">
                <a:latin typeface="Cambria" panose="02040503050406030204" pitchFamily="18" charset="0"/>
                <a:ea typeface="Cambria" panose="02040503050406030204" pitchFamily="18" charset="0"/>
              </a:rPr>
              <a:t>Giọng nói trầm.</a:t>
            </a:r>
            <a:endParaRPr lang="en-US" sz="4400"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4400" dirty="0">
                <a:latin typeface="Cambria" panose="02040503050406030204" pitchFamily="18" charset="0"/>
                <a:ea typeface="Cambria" panose="02040503050406030204" pitchFamily="18" charset="0"/>
              </a:rPr>
              <a:t>……….</a:t>
            </a:r>
            <a:endParaRPr lang="vi-VN" sz="44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r:embed="rId3"/>
                </a:ext>
              </a:extLst>
            </a:blip>
            <a:stretch>
              <a:fillRect t="-49305"/>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rot="5400000">
            <a:off x="8855216" y="419080"/>
            <a:ext cx="930647" cy="18805194"/>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57150"/>
              <a:ext cx="245109" cy="5009958"/>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5400000">
            <a:off x="8249413" y="-8894466"/>
            <a:ext cx="1789174" cy="18288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57150"/>
              <a:ext cx="471223"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318591">
            <a:off x="13355454" y="2627467"/>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6"/>
          <p:cNvGrpSpPr/>
          <p:nvPr/>
        </p:nvGrpSpPr>
        <p:grpSpPr>
          <a:xfrm>
            <a:off x="-655988" y="3133490"/>
            <a:ext cx="6123885" cy="8764057"/>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p:cNvSpPr/>
          <p:nvPr/>
        </p:nvSpPr>
        <p:spPr>
          <a:xfrm>
            <a:off x="-1749611" y="-1733853"/>
            <a:ext cx="5823111" cy="4094242"/>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4"/>
          <p:cNvSpPr/>
          <p:nvPr/>
        </p:nvSpPr>
        <p:spPr>
          <a:xfrm>
            <a:off x="2057400" y="342900"/>
            <a:ext cx="8458200" cy="41148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79F1AB18-B4BE-C0CD-8D32-436C269B35B2}"/>
              </a:ext>
            </a:extLst>
          </p:cNvPr>
          <p:cNvSpPr txBox="1"/>
          <p:nvPr/>
        </p:nvSpPr>
        <p:spPr>
          <a:xfrm>
            <a:off x="2590800" y="1790700"/>
            <a:ext cx="7696200" cy="2123658"/>
          </a:xfrm>
          <a:prstGeom prst="rect">
            <a:avLst/>
          </a:prstGeom>
          <a:noFill/>
        </p:spPr>
        <p:txBody>
          <a:bodyPr wrap="square" rtlCol="0">
            <a:spAutoFit/>
          </a:bodyPr>
          <a:lstStyle/>
          <a:p>
            <a:pPr lvl="0" algn="ctr"/>
            <a:r>
              <a:rPr lang="vi-VN" sz="4400" b="1" dirty="0">
                <a:solidFill>
                  <a:prstClr val="black"/>
                </a:solidFill>
                <a:latin typeface="Cambria" panose="02040503050406030204" pitchFamily="18" charset="0"/>
                <a:ea typeface="Cambria" panose="02040503050406030204" pitchFamily="18" charset="0"/>
              </a:rPr>
              <a:t>Trong số các cơ quan của cơ thể, cơ quan nào giúp phân biệt cơ thể nam và nữ?</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3" name="Freeform 4">
            <a:extLst>
              <a:ext uri="{FF2B5EF4-FFF2-40B4-BE49-F238E27FC236}">
                <a16:creationId xmlns:a16="http://schemas.microsoft.com/office/drawing/2014/main" id="{B0D7527B-395C-C422-F210-F32257D414A4}"/>
              </a:ext>
            </a:extLst>
          </p:cNvPr>
          <p:cNvSpPr/>
          <p:nvPr/>
        </p:nvSpPr>
        <p:spPr>
          <a:xfrm>
            <a:off x="5105400" y="4762500"/>
            <a:ext cx="8458200" cy="41148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3B225F0B-57B7-2103-5BCF-3AA733A84A5A}"/>
              </a:ext>
            </a:extLst>
          </p:cNvPr>
          <p:cNvSpPr txBox="1"/>
          <p:nvPr/>
        </p:nvSpPr>
        <p:spPr>
          <a:xfrm>
            <a:off x="6096000" y="6362700"/>
            <a:ext cx="6781800" cy="1107996"/>
          </a:xfrm>
          <a:prstGeom prst="rect">
            <a:avLst/>
          </a:prstGeom>
          <a:noFill/>
        </p:spPr>
        <p:txBody>
          <a:bodyPr wrap="square" rtlCol="0">
            <a:spAutoFit/>
          </a:bodyPr>
          <a:lstStyle/>
          <a:p>
            <a:pPr lvl="0" algn="ctr"/>
            <a:r>
              <a:rPr lang="vi-VN" sz="6600" b="1" dirty="0">
                <a:solidFill>
                  <a:srgbClr val="FF0000"/>
                </a:solidFill>
                <a:latin typeface="Cambria" panose="02040503050406030204" pitchFamily="18" charset="0"/>
                <a:ea typeface="Cambria" panose="02040503050406030204" pitchFamily="18" charset="0"/>
              </a:rPr>
              <a:t>Cơ quan sinh sản</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9721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down)">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r:embed="rId3"/>
                </a:ext>
              </a:extLst>
            </a:blip>
            <a:stretch>
              <a:fillRect t="-49305"/>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rot="5400000">
            <a:off x="8855216" y="419080"/>
            <a:ext cx="930647" cy="18805194"/>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57150"/>
              <a:ext cx="245109" cy="5009958"/>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5400000">
            <a:off x="8249413" y="-8894466"/>
            <a:ext cx="1789174" cy="18288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57150"/>
              <a:ext cx="471223"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318591">
            <a:off x="13355454" y="2627467"/>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6"/>
          <p:cNvGrpSpPr/>
          <p:nvPr/>
        </p:nvGrpSpPr>
        <p:grpSpPr>
          <a:xfrm>
            <a:off x="-655988" y="3133490"/>
            <a:ext cx="6123885" cy="8764057"/>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p:cNvSpPr/>
          <p:nvPr/>
        </p:nvSpPr>
        <p:spPr>
          <a:xfrm>
            <a:off x="-1749611" y="-1733853"/>
            <a:ext cx="5823111" cy="4094242"/>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4"/>
          <p:cNvSpPr/>
          <p:nvPr/>
        </p:nvSpPr>
        <p:spPr>
          <a:xfrm>
            <a:off x="4114800" y="1333500"/>
            <a:ext cx="9906000" cy="51816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79F1AB18-B4BE-C0CD-8D32-436C269B35B2}"/>
              </a:ext>
            </a:extLst>
          </p:cNvPr>
          <p:cNvSpPr txBox="1"/>
          <p:nvPr/>
        </p:nvSpPr>
        <p:spPr>
          <a:xfrm>
            <a:off x="4876800" y="3086100"/>
            <a:ext cx="8614719" cy="2800767"/>
          </a:xfrm>
          <a:prstGeom prst="rect">
            <a:avLst/>
          </a:prstGeom>
          <a:noFill/>
        </p:spPr>
        <p:txBody>
          <a:bodyPr wrap="square" rtlCol="0">
            <a:spAutoFit/>
          </a:bodyPr>
          <a:lstStyle/>
          <a:p>
            <a:pPr lvl="0" algn="ctr"/>
            <a:r>
              <a:rPr lang="vi-VN" sz="4400" b="1" dirty="0">
                <a:solidFill>
                  <a:prstClr val="black"/>
                </a:solidFill>
                <a:latin typeface="Cambria" panose="02040503050406030204" pitchFamily="18" charset="0"/>
                <a:ea typeface="Cambria" panose="02040503050406030204" pitchFamily="18" charset="0"/>
              </a:rPr>
              <a:t>Những đặc điểm xã hội của nam và nữ được hình thành như thế nào? Kể tên một số đặc điểm xã hội của nam và nữ.</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6061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8299450" y="251896"/>
            <a:ext cx="1689100" cy="18725131"/>
            <a:chOff x="0" y="0"/>
            <a:chExt cx="444866" cy="4931722"/>
          </a:xfrm>
        </p:grpSpPr>
        <p:sp>
          <p:nvSpPr>
            <p:cNvPr id="5" name="Freeform 5"/>
            <p:cNvSpPr/>
            <p:nvPr/>
          </p:nvSpPr>
          <p:spPr>
            <a:xfrm>
              <a:off x="0" y="0"/>
              <a:ext cx="444866" cy="4931722"/>
            </a:xfrm>
            <a:custGeom>
              <a:avLst/>
              <a:gdLst/>
              <a:ahLst/>
              <a:cxnLst/>
              <a:rect l="l" t="t" r="r" b="b"/>
              <a:pathLst>
                <a:path w="444866" h="4931722">
                  <a:moveTo>
                    <a:pt x="0" y="0"/>
                  </a:moveTo>
                  <a:lnTo>
                    <a:pt x="444866" y="0"/>
                  </a:lnTo>
                  <a:lnTo>
                    <a:pt x="444866" y="4931722"/>
                  </a:lnTo>
                  <a:lnTo>
                    <a:pt x="0" y="4931722"/>
                  </a:lnTo>
                  <a:close/>
                </a:path>
              </a:pathLst>
            </a:custGeom>
            <a:solidFill>
              <a:srgbClr val="F6D20C"/>
            </a:solidFill>
          </p:spPr>
          <p:txBody>
            <a:bodyPr/>
            <a:lstStyle/>
            <a:p>
              <a:endParaRPr lang="en-US"/>
            </a:p>
          </p:txBody>
        </p:sp>
        <p:sp>
          <p:nvSpPr>
            <p:cNvPr id="6" name="TextBox 6"/>
            <p:cNvSpPr txBox="1"/>
            <p:nvPr/>
          </p:nvSpPr>
          <p:spPr>
            <a:xfrm>
              <a:off x="0" y="-57150"/>
              <a:ext cx="444866" cy="4988872"/>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6934200" y="6210300"/>
            <a:ext cx="5562600" cy="4319785"/>
          </a:xfrm>
          <a:custGeom>
            <a:avLst/>
            <a:gdLst/>
            <a:ahLst/>
            <a:cxnLst/>
            <a:rect l="l" t="t" r="r" b="b"/>
            <a:pathLst>
              <a:path w="7605323" h="6188832">
                <a:moveTo>
                  <a:pt x="0" y="0"/>
                </a:moveTo>
                <a:lnTo>
                  <a:pt x="7605324" y="0"/>
                </a:lnTo>
                <a:lnTo>
                  <a:pt x="7605324" y="6188832"/>
                </a:lnTo>
                <a:lnTo>
                  <a:pt x="0" y="61888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55" name="Group 54">
            <a:extLst>
              <a:ext uri="{FF2B5EF4-FFF2-40B4-BE49-F238E27FC236}">
                <a16:creationId xmlns:a16="http://schemas.microsoft.com/office/drawing/2014/main" id="{B808D362-C0EC-6546-D782-81B263C085CC}"/>
              </a:ext>
            </a:extLst>
          </p:cNvPr>
          <p:cNvGrpSpPr/>
          <p:nvPr/>
        </p:nvGrpSpPr>
        <p:grpSpPr>
          <a:xfrm>
            <a:off x="228601" y="342900"/>
            <a:ext cx="17297400" cy="5181599"/>
            <a:chOff x="215142" y="4979303"/>
            <a:chExt cx="10778033" cy="1799572"/>
          </a:xfrm>
        </p:grpSpPr>
        <p:grpSp>
          <p:nvGrpSpPr>
            <p:cNvPr id="56" name="Group 55">
              <a:extLst>
                <a:ext uri="{FF2B5EF4-FFF2-40B4-BE49-F238E27FC236}">
                  <a16:creationId xmlns:a16="http://schemas.microsoft.com/office/drawing/2014/main" id="{5308CED0-06BD-5392-3E80-A9DBA9B306B1}"/>
                </a:ext>
              </a:extLst>
            </p:cNvPr>
            <p:cNvGrpSpPr/>
            <p:nvPr/>
          </p:nvGrpSpPr>
          <p:grpSpPr>
            <a:xfrm>
              <a:off x="215142" y="4979303"/>
              <a:ext cx="10778033" cy="1799572"/>
              <a:chOff x="215142" y="4979303"/>
              <a:chExt cx="10778033" cy="1799572"/>
            </a:xfrm>
          </p:grpSpPr>
          <p:grpSp>
            <p:nvGrpSpPr>
              <p:cNvPr id="58" name="Group 57">
                <a:extLst>
                  <a:ext uri="{FF2B5EF4-FFF2-40B4-BE49-F238E27FC236}">
                    <a16:creationId xmlns:a16="http://schemas.microsoft.com/office/drawing/2014/main" id="{705C4B2E-F113-B69D-7CBD-8F98F9E38AC5}"/>
                  </a:ext>
                </a:extLst>
              </p:cNvPr>
              <p:cNvGrpSpPr/>
              <p:nvPr/>
            </p:nvGrpSpPr>
            <p:grpSpPr>
              <a:xfrm>
                <a:off x="215142" y="4979303"/>
                <a:ext cx="10778033" cy="1799572"/>
                <a:chOff x="317314" y="4214729"/>
                <a:chExt cx="10778033" cy="1799572"/>
              </a:xfrm>
            </p:grpSpPr>
            <p:grpSp>
              <p:nvGrpSpPr>
                <p:cNvPr id="60" name="Group 59">
                  <a:extLst>
                    <a:ext uri="{FF2B5EF4-FFF2-40B4-BE49-F238E27FC236}">
                      <a16:creationId xmlns:a16="http://schemas.microsoft.com/office/drawing/2014/main" id="{6C0985D8-A7B5-2B9E-54FC-FFA2943E1560}"/>
                    </a:ext>
                  </a:extLst>
                </p:cNvPr>
                <p:cNvGrpSpPr/>
                <p:nvPr/>
              </p:nvGrpSpPr>
              <p:grpSpPr>
                <a:xfrm>
                  <a:off x="999240" y="4392891"/>
                  <a:ext cx="10096107" cy="1621410"/>
                  <a:chOff x="999240" y="4392891"/>
                  <a:chExt cx="10096107" cy="1621410"/>
                </a:xfrm>
              </p:grpSpPr>
              <p:sp>
                <p:nvSpPr>
                  <p:cNvPr id="62" name="Rectangle: Rounded Corners 61">
                    <a:extLst>
                      <a:ext uri="{FF2B5EF4-FFF2-40B4-BE49-F238E27FC236}">
                        <a16:creationId xmlns:a16="http://schemas.microsoft.com/office/drawing/2014/main" id="{0569D918-2408-FD06-9AD5-44DB77AD76B6}"/>
                      </a:ext>
                    </a:extLst>
                  </p:cNvPr>
                  <p:cNvSpPr/>
                  <p:nvPr/>
                </p:nvSpPr>
                <p:spPr>
                  <a:xfrm>
                    <a:off x="999240" y="4392891"/>
                    <a:ext cx="10096107" cy="162141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3" name="Rectangle: Rounded Corners 62">
                    <a:extLst>
                      <a:ext uri="{FF2B5EF4-FFF2-40B4-BE49-F238E27FC236}">
                        <a16:creationId xmlns:a16="http://schemas.microsoft.com/office/drawing/2014/main" id="{68FB8FAA-CF58-6705-99BB-4EF1B4CB5EBD}"/>
                      </a:ext>
                    </a:extLst>
                  </p:cNvPr>
                  <p:cNvSpPr/>
                  <p:nvPr/>
                </p:nvSpPr>
                <p:spPr>
                  <a:xfrm>
                    <a:off x="1155450" y="4531161"/>
                    <a:ext cx="9732509" cy="13323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61" name="Picture 60">
                  <a:extLst>
                    <a:ext uri="{FF2B5EF4-FFF2-40B4-BE49-F238E27FC236}">
                      <a16:creationId xmlns:a16="http://schemas.microsoft.com/office/drawing/2014/main" id="{D5603D77-5AFC-54CD-CA40-C132B3E9C094}"/>
                    </a:ext>
                  </a:extLst>
                </p:cNvPr>
                <p:cNvPicPr>
                  <a:picLocks noChangeAspect="1"/>
                </p:cNvPicPr>
                <p:nvPr/>
              </p:nvPicPr>
              <p:blipFill>
                <a:blip r:embed="rId4"/>
                <a:stretch>
                  <a:fillRect/>
                </a:stretch>
              </p:blipFill>
              <p:spPr>
                <a:xfrm>
                  <a:off x="317314" y="4214729"/>
                  <a:ext cx="1097763" cy="616236"/>
                </a:xfrm>
                <a:prstGeom prst="rect">
                  <a:avLst/>
                </a:prstGeom>
              </p:spPr>
            </p:pic>
          </p:grpSp>
          <p:sp>
            <p:nvSpPr>
              <p:cNvPr id="59" name="TextBox 58">
                <a:extLst>
                  <a:ext uri="{FF2B5EF4-FFF2-40B4-BE49-F238E27FC236}">
                    <a16:creationId xmlns:a16="http://schemas.microsoft.com/office/drawing/2014/main" id="{9857ACAD-BF4A-AE76-94F5-F52923826C20}"/>
                  </a:ext>
                </a:extLst>
              </p:cNvPr>
              <p:cNvSpPr txBox="1"/>
              <p:nvPr/>
            </p:nvSpPr>
            <p:spPr>
              <a:xfrm>
                <a:off x="1406213" y="5404060"/>
                <a:ext cx="953578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57" name="TextBox 56">
              <a:extLst>
                <a:ext uri="{FF2B5EF4-FFF2-40B4-BE49-F238E27FC236}">
                  <a16:creationId xmlns:a16="http://schemas.microsoft.com/office/drawing/2014/main" id="{84D1904B-7DD0-98F6-3CFD-C8FE54DFF534}"/>
                </a:ext>
              </a:extLst>
            </p:cNvPr>
            <p:cNvSpPr txBox="1"/>
            <p:nvPr/>
          </p:nvSpPr>
          <p:spPr>
            <a:xfrm>
              <a:off x="1312904" y="5402732"/>
              <a:ext cx="9381098" cy="994086"/>
            </a:xfrm>
            <a:prstGeom prst="rect">
              <a:avLst/>
            </a:prstGeom>
            <a:noFill/>
          </p:spPr>
          <p:txBody>
            <a:bodyPr wrap="square">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60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Những đặc điểm </a:t>
              </a:r>
              <a:r>
                <a:rPr kumimoji="0" lang="en-US" sz="6000" b="1" i="1" u="none" strike="noStrike" kern="1200" cap="none" spc="0" normalizeH="0" baseline="0" noProof="0" dirty="0" err="1">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xã</a:t>
              </a:r>
              <a:r>
                <a:rPr kumimoji="0" lang="en-US" sz="60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6000" b="1" i="1" u="none" strike="noStrike" kern="1200" cap="none" spc="0" normalizeH="0" baseline="0" noProof="0" dirty="0" err="1">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hội</a:t>
              </a:r>
              <a:r>
                <a:rPr kumimoji="0" lang="vi-VN" sz="60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 được hình thành do nền văn hoá,</a:t>
              </a:r>
              <a:r>
                <a:rPr kumimoji="0" lang="en-US" sz="60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60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quá trình học tập, giáo dục,... và có thể thay đổi.	</a:t>
              </a:r>
              <a:endParaRPr kumimoji="0" lang="vi-VN" sz="6000"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7312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down)">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8619844" y="572290"/>
            <a:ext cx="1048312" cy="18725131"/>
            <a:chOff x="0" y="0"/>
            <a:chExt cx="444866" cy="4931722"/>
          </a:xfrm>
        </p:grpSpPr>
        <p:sp>
          <p:nvSpPr>
            <p:cNvPr id="5" name="Freeform 5"/>
            <p:cNvSpPr/>
            <p:nvPr/>
          </p:nvSpPr>
          <p:spPr>
            <a:xfrm>
              <a:off x="0" y="0"/>
              <a:ext cx="444866" cy="4931722"/>
            </a:xfrm>
            <a:custGeom>
              <a:avLst/>
              <a:gdLst/>
              <a:ahLst/>
              <a:cxnLst/>
              <a:rect l="l" t="t" r="r" b="b"/>
              <a:pathLst>
                <a:path w="444866" h="4931722">
                  <a:moveTo>
                    <a:pt x="0" y="0"/>
                  </a:moveTo>
                  <a:lnTo>
                    <a:pt x="444866" y="0"/>
                  </a:lnTo>
                  <a:lnTo>
                    <a:pt x="444866" y="4931722"/>
                  </a:lnTo>
                  <a:lnTo>
                    <a:pt x="0" y="4931722"/>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57150"/>
              <a:ext cx="444866" cy="4988872"/>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64" name="Table 63">
            <a:extLst>
              <a:ext uri="{FF2B5EF4-FFF2-40B4-BE49-F238E27FC236}">
                <a16:creationId xmlns:a16="http://schemas.microsoft.com/office/drawing/2014/main" id="{EEFBACEA-62A4-6444-12B3-4887FC01BA43}"/>
              </a:ext>
            </a:extLst>
          </p:cNvPr>
          <p:cNvGraphicFramePr>
            <a:graphicFrameLocks noGrp="1"/>
          </p:cNvGraphicFramePr>
          <p:nvPr>
            <p:extLst>
              <p:ext uri="{D42A27DB-BD31-4B8C-83A1-F6EECF244321}">
                <p14:modId xmlns:p14="http://schemas.microsoft.com/office/powerpoint/2010/main" val="2540733432"/>
              </p:ext>
            </p:extLst>
          </p:nvPr>
        </p:nvGraphicFramePr>
        <p:xfrm>
          <a:off x="3505200" y="419100"/>
          <a:ext cx="10591800" cy="8305800"/>
        </p:xfrm>
        <a:graphic>
          <a:graphicData uri="http://schemas.openxmlformats.org/drawingml/2006/table">
            <a:tbl>
              <a:tblPr firstRow="1" bandRow="1">
                <a:tableStyleId>{93296810-A885-4BE3-A3E7-6D5BEEA58F35}</a:tableStyleId>
              </a:tblPr>
              <a:tblGrid>
                <a:gridCol w="10591800">
                  <a:extLst>
                    <a:ext uri="{9D8B030D-6E8A-4147-A177-3AD203B41FA5}">
                      <a16:colId xmlns:a16="http://schemas.microsoft.com/office/drawing/2014/main" val="3984527409"/>
                    </a:ext>
                  </a:extLst>
                </a:gridCol>
              </a:tblGrid>
              <a:tr h="1092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latin typeface="Cambria" panose="02040503050406030204" pitchFamily="18" charset="0"/>
                          <a:ea typeface="Cambria" panose="02040503050406030204" pitchFamily="18" charset="0"/>
                        </a:rPr>
                        <a:t>Đặc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điểm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xã</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hội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nam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nữ</a:t>
                      </a:r>
                      <a:endParaRPr lang="en-US" sz="4400" dirty="0">
                        <a:latin typeface="Cambria" panose="02040503050406030204" pitchFamily="18" charset="0"/>
                        <a:ea typeface="Cambria" panose="02040503050406030204" pitchFamily="18" charset="0"/>
                      </a:endParaRPr>
                    </a:p>
                    <a:p>
                      <a:pPr algn="ct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3559226049"/>
                  </a:ext>
                </a:extLst>
              </a:tr>
              <a:tr h="68732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8153193"/>
                  </a:ext>
                </a:extLst>
              </a:tr>
            </a:tbl>
          </a:graphicData>
        </a:graphic>
      </p:graphicFrame>
      <p:sp>
        <p:nvSpPr>
          <p:cNvPr id="66" name="TextBox 65">
            <a:extLst>
              <a:ext uri="{FF2B5EF4-FFF2-40B4-BE49-F238E27FC236}">
                <a16:creationId xmlns:a16="http://schemas.microsoft.com/office/drawing/2014/main" id="{007F11C4-3EFC-46C9-777C-BE75827EA856}"/>
              </a:ext>
            </a:extLst>
          </p:cNvPr>
          <p:cNvSpPr txBox="1"/>
          <p:nvPr/>
        </p:nvSpPr>
        <p:spPr>
          <a:xfrm>
            <a:off x="3810000" y="2324100"/>
            <a:ext cx="10829284" cy="563231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Nuôi dưỡng và chăm sóc con.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Thích mặc áo sơ mi.</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Để tóc ngắn.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Chú ý vẻ bề ngoài.</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Làm nghề giáo viên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6000" dirty="0">
                <a:solidFill>
                  <a:prstClr val="black"/>
                </a:solidFill>
                <a:latin typeface="Cambria" panose="02040503050406030204" pitchFamily="18" charset="0"/>
                <a:ea typeface="Cambria" panose="02040503050406030204" pitchFamily="18" charset="0"/>
              </a:rPr>
              <a:t>………….</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4" name="Picture 23"/>
          <p:cNvPicPr>
            <a:picLocks noChangeAspect="1"/>
          </p:cNvPicPr>
          <p:nvPr/>
        </p:nvPicPr>
        <p:blipFill rotWithShape="1">
          <a:blip r:embed="rId3">
            <a:extLst>
              <a:ext uri="{BEBA8EAE-BF5A-486C-A8C5-ECC9F3942E4B}">
                <a14:imgProps xmlns:a14="http://schemas.microsoft.com/office/drawing/2010/main">
                  <a14:imgLayer r:embed="rId4">
                    <a14:imgEffect>
                      <a14:backgroundRemoval t="0" b="51334" l="30944" r="67025">
                        <a14:foregroundMark x1="33254" y1="20655" x2="33254" y2="20655"/>
                        <a14:foregroundMark x1="33453" y1="23201" x2="33453" y2="23201"/>
                        <a14:foregroundMark x1="35962" y1="20049" x2="35962" y2="20049"/>
                      </a14:backgroundRemoval>
                    </a14:imgEffect>
                  </a14:imgLayer>
                </a14:imgProps>
              </a:ext>
              <a:ext uri="{28A0092B-C50C-407E-A947-70E740481C1C}">
                <a14:useLocalDpi xmlns:a14="http://schemas.microsoft.com/office/drawing/2010/main" val="0"/>
              </a:ext>
            </a:extLst>
          </a:blip>
          <a:srcRect l="29203" r="33049" b="47118"/>
          <a:stretch/>
        </p:blipFill>
        <p:spPr>
          <a:xfrm>
            <a:off x="14983409" y="5170988"/>
            <a:ext cx="3941447" cy="5439923"/>
          </a:xfrm>
          <a:prstGeom prst="rect">
            <a:avLst/>
          </a:prstGeom>
        </p:spPr>
      </p:pic>
      <p:pic>
        <p:nvPicPr>
          <p:cNvPr id="3" name="图片 3" descr="5b30162743781782b2672bfe1ba762bf">
            <a:extLst>
              <a:ext uri="{FF2B5EF4-FFF2-40B4-BE49-F238E27FC236}">
                <a16:creationId xmlns:a16="http://schemas.microsoft.com/office/drawing/2014/main" id="{A1357517-C207-705E-7764-48172D568A86}"/>
              </a:ext>
            </a:extLst>
          </p:cNvPr>
          <p:cNvPicPr/>
          <p:nvPr/>
        </p:nvPicPr>
        <p:blipFill>
          <a:blip r:embed="rId5"/>
          <a:stretch>
            <a:fillRect/>
          </a:stretch>
        </p:blipFill>
        <p:spPr>
          <a:xfrm>
            <a:off x="2081731" y="323910"/>
            <a:ext cx="14463194" cy="6505515"/>
          </a:xfrm>
          <a:prstGeom prst="rect">
            <a:avLst/>
          </a:prstGeom>
        </p:spPr>
      </p:pic>
      <p:sp>
        <p:nvSpPr>
          <p:cNvPr id="4" name="Google Shape;1064;p47">
            <a:extLst>
              <a:ext uri="{FF2B5EF4-FFF2-40B4-BE49-F238E27FC236}">
                <a16:creationId xmlns:a16="http://schemas.microsoft.com/office/drawing/2014/main" id="{770FADE8-211E-4662-FD66-9D0D79F4230D}"/>
              </a:ext>
            </a:extLst>
          </p:cNvPr>
          <p:cNvSpPr txBox="1">
            <a:spLocks/>
          </p:cNvSpPr>
          <p:nvPr/>
        </p:nvSpPr>
        <p:spPr>
          <a:xfrm>
            <a:off x="3829049" y="2921338"/>
            <a:ext cx="11154359" cy="2298361"/>
          </a:xfrm>
          <a:prstGeom prst="rect">
            <a:avLst/>
          </a:prstGeom>
        </p:spPr>
        <p:txBody>
          <a:bodyPr spcFirstLastPara="1" vert="horz" wrap="square" lIns="182850" tIns="182850" rIns="182850" bIns="18285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defTabSz="1371600"/>
            <a:r>
              <a:rPr lang="vi-VN" altLang="en-US" sz="7200" b="1" dirty="0">
                <a:solidFill>
                  <a:prstClr val="black"/>
                </a:solidFill>
                <a:latin typeface="Cambria" panose="02040503050406030204" pitchFamily="18" charset="0"/>
                <a:ea typeface="Cambria" panose="02040503050406030204" pitchFamily="18" charset="0"/>
              </a:rPr>
              <a:t>HĐ2. Phân biệt đặc điểm sinh học và đặc điểm xã hội cùa nam và nữ</a:t>
            </a:r>
            <a:endParaRPr kumimoji="0" lang="vi-VN" altLang="en-US" sz="7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spTree>
    <p:extLst>
      <p:ext uri="{BB962C8B-B14F-4D97-AF65-F5344CB8AC3E}">
        <p14:creationId xmlns:p14="http://schemas.microsoft.com/office/powerpoint/2010/main" val="160231998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3" name="Group 3"/>
          <p:cNvGrpSpPr/>
          <p:nvPr/>
        </p:nvGrpSpPr>
        <p:grpSpPr>
          <a:xfrm>
            <a:off x="16621211" y="-82023"/>
            <a:ext cx="1833805" cy="10451045"/>
            <a:chOff x="0" y="0"/>
            <a:chExt cx="482977" cy="2752539"/>
          </a:xfrm>
        </p:grpSpPr>
        <p:sp>
          <p:nvSpPr>
            <p:cNvPr id="4" name="Freeform 4"/>
            <p:cNvSpPr/>
            <p:nvPr/>
          </p:nvSpPr>
          <p:spPr>
            <a:xfrm>
              <a:off x="0" y="0"/>
              <a:ext cx="482977" cy="2752539"/>
            </a:xfrm>
            <a:custGeom>
              <a:avLst/>
              <a:gdLst/>
              <a:ahLst/>
              <a:cxnLst/>
              <a:rect l="l" t="t" r="r" b="b"/>
              <a:pathLst>
                <a:path w="482977" h="2752539">
                  <a:moveTo>
                    <a:pt x="0" y="0"/>
                  </a:moveTo>
                  <a:lnTo>
                    <a:pt x="482977" y="0"/>
                  </a:lnTo>
                  <a:lnTo>
                    <a:pt x="482977" y="2752539"/>
                  </a:lnTo>
                  <a:lnTo>
                    <a:pt x="0" y="2752539"/>
                  </a:lnTo>
                  <a:close/>
                </a:path>
              </a:pathLst>
            </a:custGeom>
            <a:solidFill>
              <a:srgbClr val="80AA53"/>
            </a:solidFill>
          </p:spPr>
          <p:txBody>
            <a:bodyPr/>
            <a:lstStyle/>
            <a:p>
              <a:endParaRPr lang="en-US"/>
            </a:p>
          </p:txBody>
        </p:sp>
        <p:sp>
          <p:nvSpPr>
            <p:cNvPr id="5" name="TextBox 5"/>
            <p:cNvSpPr txBox="1"/>
            <p:nvPr/>
          </p:nvSpPr>
          <p:spPr>
            <a:xfrm>
              <a:off x="0" y="-57150"/>
              <a:ext cx="482977"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Rectangle: Diagonal Corners Rounded 27">
            <a:extLst>
              <a:ext uri="{FF2B5EF4-FFF2-40B4-BE49-F238E27FC236}">
                <a16:creationId xmlns:a16="http://schemas.microsoft.com/office/drawing/2014/main" id="{9466A362-B5D3-D160-648C-D8C4E741D301}"/>
              </a:ext>
            </a:extLst>
          </p:cNvPr>
          <p:cNvSpPr/>
          <p:nvPr/>
        </p:nvSpPr>
        <p:spPr>
          <a:xfrm>
            <a:off x="609600" y="190500"/>
            <a:ext cx="15849600" cy="1828800"/>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800" b="1" i="1" dirty="0">
                <a:solidFill>
                  <a:prstClr val="black"/>
                </a:solidFill>
                <a:latin typeface="Calibri" panose="020F0502020204030204" pitchFamily="34" charset="0"/>
                <a:ea typeface="Calibri" panose="020F0502020204030204" pitchFamily="34" charset="0"/>
                <a:cs typeface="Calibri" panose="020F0502020204030204" pitchFamily="34" charset="0"/>
              </a:rPr>
              <a:t>Bước 1: Chuẩn bị các thẻ chữ về đặc điểm sinh học và đặc điểm xã hội.</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389792E4-FEB3-C55F-23D6-24D1C061B3F1}"/>
              </a:ext>
            </a:extLst>
          </p:cNvPr>
          <p:cNvPicPr>
            <a:picLocks noChangeAspect="1"/>
          </p:cNvPicPr>
          <p:nvPr/>
        </p:nvPicPr>
        <p:blipFill>
          <a:blip r:embed="rId2"/>
          <a:stretch>
            <a:fillRect/>
          </a:stretch>
        </p:blipFill>
        <p:spPr>
          <a:xfrm>
            <a:off x="1066800" y="2857500"/>
            <a:ext cx="14527632" cy="6096000"/>
          </a:xfrm>
          <a:prstGeom prst="rect">
            <a:avLst/>
          </a:prstGeom>
        </p:spPr>
      </p:pic>
    </p:spTree>
    <p:extLst>
      <p:ext uri="{BB962C8B-B14F-4D97-AF65-F5344CB8AC3E}">
        <p14:creationId xmlns:p14="http://schemas.microsoft.com/office/powerpoint/2010/main" val="122655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3" name="Group 3"/>
          <p:cNvGrpSpPr/>
          <p:nvPr/>
        </p:nvGrpSpPr>
        <p:grpSpPr>
          <a:xfrm>
            <a:off x="16621211" y="-82023"/>
            <a:ext cx="1833805" cy="10451045"/>
            <a:chOff x="0" y="0"/>
            <a:chExt cx="482977" cy="2752539"/>
          </a:xfrm>
        </p:grpSpPr>
        <p:sp>
          <p:nvSpPr>
            <p:cNvPr id="4" name="Freeform 4"/>
            <p:cNvSpPr/>
            <p:nvPr/>
          </p:nvSpPr>
          <p:spPr>
            <a:xfrm>
              <a:off x="0" y="0"/>
              <a:ext cx="482977" cy="2752539"/>
            </a:xfrm>
            <a:custGeom>
              <a:avLst/>
              <a:gdLst/>
              <a:ahLst/>
              <a:cxnLst/>
              <a:rect l="l" t="t" r="r" b="b"/>
              <a:pathLst>
                <a:path w="482977" h="2752539">
                  <a:moveTo>
                    <a:pt x="0" y="0"/>
                  </a:moveTo>
                  <a:lnTo>
                    <a:pt x="482977" y="0"/>
                  </a:lnTo>
                  <a:lnTo>
                    <a:pt x="482977" y="2752539"/>
                  </a:lnTo>
                  <a:lnTo>
                    <a:pt x="0" y="2752539"/>
                  </a:lnTo>
                  <a:close/>
                </a:path>
              </a:pathLst>
            </a:custGeom>
            <a:solidFill>
              <a:srgbClr val="80AA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57150"/>
              <a:ext cx="482977"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Rectangle: Diagonal Corners Rounded 27">
            <a:extLst>
              <a:ext uri="{FF2B5EF4-FFF2-40B4-BE49-F238E27FC236}">
                <a16:creationId xmlns:a16="http://schemas.microsoft.com/office/drawing/2014/main" id="{9466A362-B5D3-D160-648C-D8C4E741D301}"/>
              </a:ext>
            </a:extLst>
          </p:cNvPr>
          <p:cNvSpPr/>
          <p:nvPr/>
        </p:nvSpPr>
        <p:spPr>
          <a:xfrm>
            <a:off x="609600" y="190500"/>
            <a:ext cx="15849600" cy="1828800"/>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5400" b="1" i="1" dirty="0">
                <a:solidFill>
                  <a:prstClr val="black"/>
                </a:solidFill>
                <a:latin typeface="Calibri" panose="020F0502020204030204" pitchFamily="34" charset="0"/>
                <a:ea typeface="Calibri" panose="020F0502020204030204" pitchFamily="34" charset="0"/>
                <a:cs typeface="Calibri" panose="020F0502020204030204" pitchFamily="34" charset="0"/>
              </a:rPr>
              <a:t>Bước 2: Phân loại nội dung các thẻ chữ thành nhóm theo bảng sau.</a:t>
            </a: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25293DF-623C-5EEE-F5E4-FAB6C2AA8F49}"/>
              </a:ext>
            </a:extLst>
          </p:cNvPr>
          <p:cNvPicPr>
            <a:picLocks noChangeAspect="1"/>
          </p:cNvPicPr>
          <p:nvPr/>
        </p:nvPicPr>
        <p:blipFill>
          <a:blip r:embed="rId2"/>
          <a:stretch>
            <a:fillRect/>
          </a:stretch>
        </p:blipFill>
        <p:spPr>
          <a:xfrm>
            <a:off x="304800" y="3086100"/>
            <a:ext cx="16710378" cy="2362200"/>
          </a:xfrm>
          <a:prstGeom prst="rect">
            <a:avLst/>
          </a:prstGeom>
        </p:spPr>
      </p:pic>
    </p:spTree>
    <p:extLst>
      <p:ext uri="{BB962C8B-B14F-4D97-AF65-F5344CB8AC3E}">
        <p14:creationId xmlns:p14="http://schemas.microsoft.com/office/powerpoint/2010/main" val="63805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 múa bài lớp chúng mình_360p">
            <a:hlinkClick r:id="" action="ppaction://media"/>
            <a:extLst>
              <a:ext uri="{FF2B5EF4-FFF2-40B4-BE49-F238E27FC236}">
                <a16:creationId xmlns:a16="http://schemas.microsoft.com/office/drawing/2014/main" id="{6B058BF5-C571-8B49-58F5-09AFD0021DF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2656"/>
            <a:ext cx="18288000" cy="10254343"/>
          </a:xfrm>
          <a:prstGeom prst="rect">
            <a:avLst/>
          </a:prstGeom>
        </p:spPr>
      </p:pic>
    </p:spTree>
    <p:extLst>
      <p:ext uri="{BB962C8B-B14F-4D97-AF65-F5344CB8AC3E}">
        <p14:creationId xmlns:p14="http://schemas.microsoft.com/office/powerpoint/2010/main" val="36687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5" name="Group 5"/>
          <p:cNvGrpSpPr/>
          <p:nvPr/>
        </p:nvGrpSpPr>
        <p:grpSpPr>
          <a:xfrm>
            <a:off x="16477906" y="-82023"/>
            <a:ext cx="1810094" cy="10451045"/>
            <a:chOff x="0" y="0"/>
            <a:chExt cx="476733" cy="2752539"/>
          </a:xfrm>
        </p:grpSpPr>
        <p:sp>
          <p:nvSpPr>
            <p:cNvPr id="6" name="Freeform 6"/>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0DBC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57150"/>
              <a:ext cx="476733"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1715002" y="-2372385"/>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16">
            <a:extLst>
              <a:ext uri="{FF2B5EF4-FFF2-40B4-BE49-F238E27FC236}">
                <a16:creationId xmlns:a16="http://schemas.microsoft.com/office/drawing/2014/main" id="{0FE91875-0F71-0803-7A1E-5CE95415405F}"/>
              </a:ext>
            </a:extLst>
          </p:cNvPr>
          <p:cNvSpPr/>
          <p:nvPr/>
        </p:nvSpPr>
        <p:spPr>
          <a:xfrm>
            <a:off x="3349536" y="248606"/>
            <a:ext cx="11585664" cy="6037894"/>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94B34D5B-D45B-29A6-D666-EABD2CB300C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152401" y="5143500"/>
            <a:ext cx="5693403" cy="5113867"/>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BAB29AFB-8086-64EE-E6B7-86A36DA73AEF}"/>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2496800" y="4912023"/>
            <a:ext cx="5791200" cy="5201709"/>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1648C6CC-2DB4-1AA9-4317-665E48F1665E}"/>
              </a:ext>
            </a:extLst>
          </p:cNvPr>
          <p:cNvSpPr txBox="1"/>
          <p:nvPr/>
        </p:nvSpPr>
        <p:spPr>
          <a:xfrm>
            <a:off x="4343400" y="2400300"/>
            <a:ext cx="99060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Bước</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Báo</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cáo</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kết</a:t>
            </a:r>
            <a:r>
              <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8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quả</a:t>
            </a:r>
            <a:endPar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0877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3" name="Group 3"/>
          <p:cNvGrpSpPr/>
          <p:nvPr/>
        </p:nvGrpSpPr>
        <p:grpSpPr>
          <a:xfrm>
            <a:off x="16621211" y="-82023"/>
            <a:ext cx="1833805" cy="10451045"/>
            <a:chOff x="0" y="0"/>
            <a:chExt cx="482977" cy="2752539"/>
          </a:xfrm>
        </p:grpSpPr>
        <p:sp>
          <p:nvSpPr>
            <p:cNvPr id="4" name="Freeform 4"/>
            <p:cNvSpPr/>
            <p:nvPr/>
          </p:nvSpPr>
          <p:spPr>
            <a:xfrm>
              <a:off x="0" y="0"/>
              <a:ext cx="482977" cy="2752539"/>
            </a:xfrm>
            <a:custGeom>
              <a:avLst/>
              <a:gdLst/>
              <a:ahLst/>
              <a:cxnLst/>
              <a:rect l="l" t="t" r="r" b="b"/>
              <a:pathLst>
                <a:path w="482977" h="2752539">
                  <a:moveTo>
                    <a:pt x="0" y="0"/>
                  </a:moveTo>
                  <a:lnTo>
                    <a:pt x="482977" y="0"/>
                  </a:lnTo>
                  <a:lnTo>
                    <a:pt x="482977" y="2752539"/>
                  </a:lnTo>
                  <a:lnTo>
                    <a:pt x="0" y="2752539"/>
                  </a:lnTo>
                  <a:close/>
                </a:path>
              </a:pathLst>
            </a:custGeom>
            <a:solidFill>
              <a:srgbClr val="80AA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57150"/>
              <a:ext cx="482977"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2" name="Table 1">
            <a:extLst>
              <a:ext uri="{FF2B5EF4-FFF2-40B4-BE49-F238E27FC236}">
                <a16:creationId xmlns:a16="http://schemas.microsoft.com/office/drawing/2014/main" id="{5863FE22-69B4-22A3-ADDC-C4A6ADAD5093}"/>
              </a:ext>
            </a:extLst>
          </p:cNvPr>
          <p:cNvGraphicFramePr>
            <a:graphicFrameLocks noGrp="1"/>
          </p:cNvGraphicFramePr>
          <p:nvPr>
            <p:extLst>
              <p:ext uri="{D42A27DB-BD31-4B8C-83A1-F6EECF244321}">
                <p14:modId xmlns:p14="http://schemas.microsoft.com/office/powerpoint/2010/main" val="3867396850"/>
              </p:ext>
            </p:extLst>
          </p:nvPr>
        </p:nvGraphicFramePr>
        <p:xfrm>
          <a:off x="914400" y="952500"/>
          <a:ext cx="14630400" cy="8130540"/>
        </p:xfrm>
        <a:graphic>
          <a:graphicData uri="http://schemas.openxmlformats.org/drawingml/2006/table">
            <a:tbl>
              <a:tblPr/>
              <a:tblGrid>
                <a:gridCol w="7315200">
                  <a:extLst>
                    <a:ext uri="{9D8B030D-6E8A-4147-A177-3AD203B41FA5}">
                      <a16:colId xmlns:a16="http://schemas.microsoft.com/office/drawing/2014/main" val="2401934871"/>
                    </a:ext>
                  </a:extLst>
                </a:gridCol>
                <a:gridCol w="7315200">
                  <a:extLst>
                    <a:ext uri="{9D8B030D-6E8A-4147-A177-3AD203B41FA5}">
                      <a16:colId xmlns:a16="http://schemas.microsoft.com/office/drawing/2014/main" val="4171886382"/>
                    </a:ext>
                  </a:extLst>
                </a:gridCol>
              </a:tblGrid>
              <a:tr h="952500">
                <a:tc>
                  <a:txBody>
                    <a:bodyPr/>
                    <a:lstStyle/>
                    <a:p>
                      <a:pPr algn="ctr"/>
                      <a:r>
                        <a:rPr lang="en-US" sz="4800" b="1" dirty="0" err="1">
                          <a:solidFill>
                            <a:srgbClr val="000000"/>
                          </a:solidFill>
                          <a:effectLst/>
                          <a:latin typeface="Cambria" panose="02040503050406030204" pitchFamily="18" charset="0"/>
                          <a:ea typeface="Cambria" panose="02040503050406030204" pitchFamily="18" charset="0"/>
                        </a:rPr>
                        <a:t>Đặc</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điểm</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sinh</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học</a:t>
                      </a:r>
                      <a:endParaRPr lang="en-US" sz="4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US" sz="4800" b="1" dirty="0" err="1">
                          <a:solidFill>
                            <a:srgbClr val="000000"/>
                          </a:solidFill>
                          <a:effectLst/>
                          <a:latin typeface="Cambria" panose="02040503050406030204" pitchFamily="18" charset="0"/>
                          <a:ea typeface="Cambria" panose="02040503050406030204" pitchFamily="18" charset="0"/>
                        </a:rPr>
                        <a:t>Đặc</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điểm</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xã</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hội</a:t>
                      </a:r>
                      <a:endParaRPr lang="en-US" sz="4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946362146"/>
                  </a:ext>
                </a:extLst>
              </a:tr>
              <a:tr h="952500">
                <a:tc>
                  <a:txBody>
                    <a:bodyPr/>
                    <a:lstStyle/>
                    <a:p>
                      <a:pPr algn="just"/>
                      <a:r>
                        <a:rPr lang="en-US" sz="4800" dirty="0" err="1">
                          <a:solidFill>
                            <a:srgbClr val="000000"/>
                          </a:solidFill>
                          <a:effectLst/>
                          <a:latin typeface="Cambria" panose="02040503050406030204" pitchFamily="18" charset="0"/>
                          <a:ea typeface="Cambria" panose="02040503050406030204" pitchFamily="18" charset="0"/>
                        </a:rPr>
                        <a:t>Có</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buồng</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trứng</a:t>
                      </a:r>
                      <a:endParaRPr lang="en-US" sz="4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4800">
                          <a:solidFill>
                            <a:srgbClr val="000000"/>
                          </a:solidFill>
                          <a:effectLst/>
                          <a:latin typeface="Cambria" panose="02040503050406030204" pitchFamily="18" charset="0"/>
                          <a:ea typeface="Cambria" panose="02040503050406030204" pitchFamily="18" charset="0"/>
                        </a:rPr>
                        <a:t>Dễ xúc động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7750446"/>
                  </a:ext>
                </a:extLst>
              </a:tr>
              <a:tr h="952500">
                <a:tc>
                  <a:txBody>
                    <a:bodyPr/>
                    <a:lstStyle/>
                    <a:p>
                      <a:pPr algn="just"/>
                      <a:r>
                        <a:rPr lang="vi-VN" sz="4800" dirty="0">
                          <a:solidFill>
                            <a:srgbClr val="000000"/>
                          </a:solidFill>
                          <a:effectLst/>
                          <a:latin typeface="Cambria" panose="02040503050406030204" pitchFamily="18" charset="0"/>
                          <a:ea typeface="Cambria" panose="02040503050406030204" pitchFamily="18" charset="0"/>
                        </a:rPr>
                        <a:t>Cơ quan sinh dục tạo ra tinh trùng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4800">
                          <a:solidFill>
                            <a:srgbClr val="000000"/>
                          </a:solidFill>
                          <a:effectLst/>
                          <a:latin typeface="Cambria" panose="02040503050406030204" pitchFamily="18" charset="0"/>
                          <a:ea typeface="Cambria" panose="02040503050406030204" pitchFamily="18" charset="0"/>
                        </a:rPr>
                        <a:t>Nấu ăn giỏi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0011498"/>
                  </a:ext>
                </a:extLst>
              </a:tr>
              <a:tr h="952500">
                <a:tc>
                  <a:txBody>
                    <a:bodyPr/>
                    <a:lstStyle/>
                    <a:p>
                      <a:pPr algn="just"/>
                      <a:r>
                        <a:rPr lang="en-US" sz="4800">
                          <a:solidFill>
                            <a:srgbClr val="000000"/>
                          </a:solidFill>
                          <a:effectLst/>
                          <a:latin typeface="Cambria" panose="02040503050406030204" pitchFamily="18" charset="0"/>
                          <a:ea typeface="Cambria" panose="02040503050406030204" pitchFamily="18" charset="0"/>
                        </a:rPr>
                        <a:t>Mang thai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4800" dirty="0" err="1">
                          <a:solidFill>
                            <a:srgbClr val="000000"/>
                          </a:solidFill>
                          <a:effectLst/>
                          <a:latin typeface="Cambria" panose="02040503050406030204" pitchFamily="18" charset="0"/>
                          <a:ea typeface="Cambria" panose="02040503050406030204" pitchFamily="18" charset="0"/>
                        </a:rPr>
                        <a:t>Làm</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bác</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sĩ</a:t>
                      </a:r>
                      <a:endParaRPr lang="en-US" sz="4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8115448"/>
                  </a:ext>
                </a:extLst>
              </a:tr>
              <a:tr h="952500">
                <a:tc>
                  <a:txBody>
                    <a:bodyPr/>
                    <a:lstStyle/>
                    <a:p>
                      <a:pPr algn="just"/>
                      <a:r>
                        <a:rPr lang="en-US" sz="4800">
                          <a:solidFill>
                            <a:srgbClr val="000000"/>
                          </a:solidFill>
                          <a:effectLst/>
                          <a:latin typeface="Cambria" panose="02040503050406030204" pitchFamily="18" charset="0"/>
                          <a:ea typeface="Cambria" panose="02040503050406030204" pitchFamily="18" charset="0"/>
                        </a:rPr>
                        <a:t>Có râu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4800" dirty="0" err="1">
                          <a:solidFill>
                            <a:srgbClr val="000000"/>
                          </a:solidFill>
                          <a:effectLst/>
                          <a:latin typeface="Cambria" panose="02040503050406030204" pitchFamily="18" charset="0"/>
                          <a:ea typeface="Cambria" panose="02040503050406030204" pitchFamily="18" charset="0"/>
                        </a:rPr>
                        <a:t>Mạnh</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mẽ</a:t>
                      </a:r>
                      <a:endParaRPr lang="en-US" sz="4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9937929"/>
                  </a:ext>
                </a:extLst>
              </a:tr>
              <a:tr h="952500">
                <a:tc>
                  <a:txBody>
                    <a:bodyPr/>
                    <a:lstStyle/>
                    <a:p>
                      <a:pPr algn="just"/>
                      <a:endParaRPr lang="en-US" sz="48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4800" dirty="0" err="1">
                          <a:solidFill>
                            <a:srgbClr val="000000"/>
                          </a:solidFill>
                          <a:effectLst/>
                          <a:latin typeface="Cambria" panose="02040503050406030204" pitchFamily="18" charset="0"/>
                          <a:ea typeface="Cambria" panose="02040503050406030204" pitchFamily="18" charset="0"/>
                        </a:rPr>
                        <a:t>Dịu</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dàng</a:t>
                      </a:r>
                      <a:endParaRPr lang="en-US" sz="4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4376999"/>
                  </a:ext>
                </a:extLst>
              </a:tr>
              <a:tr h="952500">
                <a:tc>
                  <a:txBody>
                    <a:bodyPr/>
                    <a:lstStyle/>
                    <a:p>
                      <a:pPr algn="just"/>
                      <a:endParaRPr lang="en-US" sz="48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4800" dirty="0">
                          <a:solidFill>
                            <a:srgbClr val="000000"/>
                          </a:solidFill>
                          <a:effectLst/>
                          <a:latin typeface="Cambria" panose="02040503050406030204" pitchFamily="18" charset="0"/>
                          <a:ea typeface="Cambria" panose="02040503050406030204" pitchFamily="18" charset="0"/>
                        </a:rPr>
                        <a:t>Thích đi bơi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6005239"/>
                  </a:ext>
                </a:extLst>
              </a:tr>
              <a:tr h="952500">
                <a:tc>
                  <a:txBody>
                    <a:bodyPr/>
                    <a:lstStyle/>
                    <a:p>
                      <a:pPr algn="just"/>
                      <a:endParaRPr lang="en-US" sz="48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4800" dirty="0" err="1">
                          <a:solidFill>
                            <a:srgbClr val="000000"/>
                          </a:solidFill>
                          <a:effectLst/>
                          <a:latin typeface="Cambria" panose="02040503050406030204" pitchFamily="18" charset="0"/>
                          <a:ea typeface="Cambria" panose="02040503050406030204" pitchFamily="18" charset="0"/>
                        </a:rPr>
                        <a:t>Chăm</a:t>
                      </a:r>
                      <a:r>
                        <a:rPr lang="en-US" sz="4800" dirty="0">
                          <a:solidFill>
                            <a:srgbClr val="000000"/>
                          </a:solidFill>
                          <a:effectLst/>
                          <a:latin typeface="Cambria" panose="02040503050406030204" pitchFamily="18" charset="0"/>
                          <a:ea typeface="Cambria" panose="02040503050406030204" pitchFamily="18" charset="0"/>
                        </a:rPr>
                        <a:t> </a:t>
                      </a:r>
                      <a:r>
                        <a:rPr lang="en-US" sz="4800" dirty="0" err="1">
                          <a:solidFill>
                            <a:srgbClr val="000000"/>
                          </a:solidFill>
                          <a:effectLst/>
                          <a:latin typeface="Cambria" panose="02040503050406030204" pitchFamily="18" charset="0"/>
                          <a:ea typeface="Cambria" panose="02040503050406030204" pitchFamily="18" charset="0"/>
                        </a:rPr>
                        <a:t>sóc</a:t>
                      </a:r>
                      <a:r>
                        <a:rPr lang="en-US" sz="4800" dirty="0">
                          <a:solidFill>
                            <a:srgbClr val="000000"/>
                          </a:solidFill>
                          <a:effectLst/>
                          <a:latin typeface="Cambria" panose="02040503050406030204" pitchFamily="18" charset="0"/>
                          <a:ea typeface="Cambria" panose="02040503050406030204" pitchFamily="18" charset="0"/>
                        </a:rPr>
                        <a:t> con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2100653"/>
                  </a:ext>
                </a:extLst>
              </a:tr>
            </a:tbl>
          </a:graphicData>
        </a:graphic>
      </p:graphicFrame>
    </p:spTree>
    <p:extLst>
      <p:ext uri="{BB962C8B-B14F-4D97-AF65-F5344CB8AC3E}">
        <p14:creationId xmlns:p14="http://schemas.microsoft.com/office/powerpoint/2010/main" val="154357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86"/>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2308" y="-403801"/>
            <a:ext cx="19499308" cy="11954072"/>
          </a:xfrm>
          <a:prstGeom prst="rect">
            <a:avLst/>
          </a:prstGeom>
        </p:spPr>
      </p:pic>
      <p:sp>
        <p:nvSpPr>
          <p:cNvPr id="2688" name="Google Shape;2688;p65"/>
          <p:cNvSpPr txBox="1">
            <a:spLocks noGrp="1"/>
          </p:cNvSpPr>
          <p:nvPr>
            <p:ph type="title" idx="4294967295"/>
          </p:nvPr>
        </p:nvSpPr>
        <p:spPr>
          <a:xfrm>
            <a:off x="5410200" y="2857500"/>
            <a:ext cx="9566602" cy="1426370"/>
          </a:xfrm>
          <a:prstGeom prst="rect">
            <a:avLst/>
          </a:prstGeom>
        </p:spPr>
        <p:txBody>
          <a:bodyPr spcFirstLastPara="1" wrap="square" lIns="182850" tIns="182850" rIns="182850" bIns="182850" anchor="ctr" anchorCtr="0">
            <a:noAutofit/>
          </a:bodyPr>
          <a:lstStyle/>
          <a:p>
            <a:pPr algn="ctr">
              <a:spcBef>
                <a:spcPct val="50000"/>
              </a:spcBef>
              <a:defRPr/>
            </a:pPr>
            <a:r>
              <a:rPr lang="vi-VN" altLang="en-US" sz="8000" b="1">
                <a:solidFill>
                  <a:srgbClr val="FFFFFF"/>
                </a:solidFill>
                <a:effectLst>
                  <a:outerShdw blurRad="38100" dist="38100" dir="2700000" algn="tl">
                    <a:srgbClr val="C0C0C0"/>
                  </a:outerShdw>
                </a:effectLst>
                <a:latin typeface="Cambria" panose="02040503050406030204" pitchFamily="18" charset="0"/>
                <a:ea typeface="Cambria" panose="02040503050406030204" pitchFamily="18" charset="0"/>
                <a:cs typeface="SVN-Sunday" panose="00000500000000000000" charset="0"/>
              </a:rPr>
              <a:t>Kể thêm một số đặc điểm sinh học, đăc điểm xã hội của nam và nữ.</a:t>
            </a:r>
            <a:endParaRPr lang="vi-VN" altLang="en-US" sz="8000" b="1" dirty="0" err="1">
              <a:solidFill>
                <a:srgbClr val="FFFFFF"/>
              </a:solidFill>
              <a:effectLst>
                <a:outerShdw blurRad="38100" dist="38100" dir="2700000" algn="tl">
                  <a:srgbClr val="C0C0C0"/>
                </a:outerShdw>
              </a:effectLst>
              <a:latin typeface="Cambria" panose="02040503050406030204" pitchFamily="18" charset="0"/>
              <a:ea typeface="Cambria" panose="02040503050406030204" pitchFamily="18" charset="0"/>
              <a:cs typeface="SVN-Sunday" panose="00000500000000000000" charset="0"/>
            </a:endParaRPr>
          </a:p>
        </p:txBody>
      </p:sp>
      <p:grpSp>
        <p:nvGrpSpPr>
          <p:cNvPr id="2732" name="Google Shape;2732;p65"/>
          <p:cNvGrpSpPr/>
          <p:nvPr/>
        </p:nvGrpSpPr>
        <p:grpSpPr>
          <a:xfrm>
            <a:off x="2774777" y="6265091"/>
            <a:ext cx="2217504" cy="2160665"/>
            <a:chOff x="1387388" y="2827745"/>
            <a:chExt cx="1108752" cy="1080332"/>
          </a:xfrm>
        </p:grpSpPr>
        <p:sp>
          <p:nvSpPr>
            <p:cNvPr id="2733" name="Google Shape;2733;p65"/>
            <p:cNvSpPr/>
            <p:nvPr/>
          </p:nvSpPr>
          <p:spPr>
            <a:xfrm rot="-1800044">
              <a:off x="1521723" y="2986694"/>
              <a:ext cx="840082" cy="762433"/>
            </a:xfrm>
            <a:custGeom>
              <a:avLst/>
              <a:gdLst/>
              <a:ahLst/>
              <a:cxnLst/>
              <a:rect l="l" t="t" r="r" b="b"/>
              <a:pathLst>
                <a:path w="33604" h="30498" extrusionOk="0">
                  <a:moveTo>
                    <a:pt x="16790" y="1"/>
                  </a:moveTo>
                  <a:cubicBezTo>
                    <a:pt x="9919" y="1"/>
                    <a:pt x="3682" y="4678"/>
                    <a:pt x="1988" y="11650"/>
                  </a:cubicBezTo>
                  <a:cubicBezTo>
                    <a:pt x="0" y="19852"/>
                    <a:pt x="5022" y="28096"/>
                    <a:pt x="13203" y="30063"/>
                  </a:cubicBezTo>
                  <a:cubicBezTo>
                    <a:pt x="14415" y="30357"/>
                    <a:pt x="15628" y="30497"/>
                    <a:pt x="16822" y="30497"/>
                  </a:cubicBezTo>
                  <a:cubicBezTo>
                    <a:pt x="23705" y="30497"/>
                    <a:pt x="29943" y="25820"/>
                    <a:pt x="31637" y="18848"/>
                  </a:cubicBezTo>
                  <a:cubicBezTo>
                    <a:pt x="33603" y="10667"/>
                    <a:pt x="28582" y="2402"/>
                    <a:pt x="20401" y="435"/>
                  </a:cubicBezTo>
                  <a:cubicBezTo>
                    <a:pt x="19192" y="141"/>
                    <a:pt x="17981" y="1"/>
                    <a:pt x="16790" y="1"/>
                  </a:cubicBezTo>
                  <a:close/>
                </a:path>
              </a:pathLst>
            </a:custGeom>
            <a:solidFill>
              <a:schemeClr val="accent6"/>
            </a:solidFill>
            <a:ln w="76200"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defTabSz="1371600">
                <a:buClr>
                  <a:srgbClr val="000000"/>
                </a:buClr>
                <a:defRPr/>
              </a:pPr>
              <a:endParaRPr sz="3600" kern="0">
                <a:solidFill>
                  <a:srgbClr val="000000"/>
                </a:solidFill>
                <a:latin typeface="Arial" panose="020B0604020202020204"/>
                <a:cs typeface="Arial" panose="020B0604020202020204"/>
                <a:sym typeface="Arial" panose="020B0604020202020204"/>
              </a:endParaRPr>
            </a:p>
          </p:txBody>
        </p:sp>
        <p:sp>
          <p:nvSpPr>
            <p:cNvPr id="2734" name="Google Shape;2734;p65"/>
            <p:cNvSpPr/>
            <p:nvPr/>
          </p:nvSpPr>
          <p:spPr>
            <a:xfrm rot="-1800044">
              <a:off x="1560913" y="2986438"/>
              <a:ext cx="762158" cy="762683"/>
            </a:xfrm>
            <a:custGeom>
              <a:avLst/>
              <a:gdLst/>
              <a:ahLst/>
              <a:cxnLst/>
              <a:rect l="l" t="t" r="r" b="b"/>
              <a:pathLst>
                <a:path w="30487" h="30508" extrusionOk="0">
                  <a:moveTo>
                    <a:pt x="14793" y="1"/>
                  </a:moveTo>
                  <a:lnTo>
                    <a:pt x="14793" y="8789"/>
                  </a:lnTo>
                  <a:cubicBezTo>
                    <a:pt x="10441" y="8726"/>
                    <a:pt x="6403" y="7701"/>
                    <a:pt x="3097" y="6027"/>
                  </a:cubicBezTo>
                  <a:cubicBezTo>
                    <a:pt x="2909" y="6257"/>
                    <a:pt x="2741" y="6508"/>
                    <a:pt x="2574" y="6759"/>
                  </a:cubicBezTo>
                  <a:cubicBezTo>
                    <a:pt x="6047" y="8538"/>
                    <a:pt x="10253" y="9605"/>
                    <a:pt x="14793" y="9667"/>
                  </a:cubicBezTo>
                  <a:lnTo>
                    <a:pt x="14793" y="14815"/>
                  </a:lnTo>
                  <a:lnTo>
                    <a:pt x="0" y="14815"/>
                  </a:lnTo>
                  <a:cubicBezTo>
                    <a:pt x="0" y="14961"/>
                    <a:pt x="0" y="15108"/>
                    <a:pt x="0" y="15254"/>
                  </a:cubicBezTo>
                  <a:cubicBezTo>
                    <a:pt x="0" y="15401"/>
                    <a:pt x="0" y="15547"/>
                    <a:pt x="0" y="15693"/>
                  </a:cubicBezTo>
                  <a:lnTo>
                    <a:pt x="14793" y="15693"/>
                  </a:lnTo>
                  <a:lnTo>
                    <a:pt x="14793" y="20841"/>
                  </a:lnTo>
                  <a:cubicBezTo>
                    <a:pt x="10253" y="20903"/>
                    <a:pt x="6047" y="21971"/>
                    <a:pt x="2574" y="23749"/>
                  </a:cubicBezTo>
                  <a:cubicBezTo>
                    <a:pt x="2741" y="24000"/>
                    <a:pt x="2909" y="24251"/>
                    <a:pt x="3097" y="24481"/>
                  </a:cubicBezTo>
                  <a:cubicBezTo>
                    <a:pt x="6403" y="22808"/>
                    <a:pt x="10441" y="21782"/>
                    <a:pt x="14793" y="21719"/>
                  </a:cubicBezTo>
                  <a:lnTo>
                    <a:pt x="14793" y="30507"/>
                  </a:lnTo>
                  <a:lnTo>
                    <a:pt x="15693" y="30507"/>
                  </a:lnTo>
                  <a:lnTo>
                    <a:pt x="15693" y="21719"/>
                  </a:lnTo>
                  <a:cubicBezTo>
                    <a:pt x="20045" y="21782"/>
                    <a:pt x="24084" y="22808"/>
                    <a:pt x="27389" y="24481"/>
                  </a:cubicBezTo>
                  <a:cubicBezTo>
                    <a:pt x="27578" y="24251"/>
                    <a:pt x="27745" y="24000"/>
                    <a:pt x="27913" y="23749"/>
                  </a:cubicBezTo>
                  <a:cubicBezTo>
                    <a:pt x="24460" y="21971"/>
                    <a:pt x="20234" y="20903"/>
                    <a:pt x="15693" y="20841"/>
                  </a:cubicBezTo>
                  <a:lnTo>
                    <a:pt x="15693" y="15693"/>
                  </a:lnTo>
                  <a:lnTo>
                    <a:pt x="30486" y="15693"/>
                  </a:lnTo>
                  <a:cubicBezTo>
                    <a:pt x="30486" y="15547"/>
                    <a:pt x="30486" y="15401"/>
                    <a:pt x="30486" y="15254"/>
                  </a:cubicBezTo>
                  <a:cubicBezTo>
                    <a:pt x="30486" y="15108"/>
                    <a:pt x="30486" y="14961"/>
                    <a:pt x="30486" y="14815"/>
                  </a:cubicBezTo>
                  <a:lnTo>
                    <a:pt x="15693" y="14815"/>
                  </a:lnTo>
                  <a:lnTo>
                    <a:pt x="15693" y="9667"/>
                  </a:lnTo>
                  <a:cubicBezTo>
                    <a:pt x="20234" y="9605"/>
                    <a:pt x="24460" y="8538"/>
                    <a:pt x="27913" y="6759"/>
                  </a:cubicBezTo>
                  <a:cubicBezTo>
                    <a:pt x="27745" y="6508"/>
                    <a:pt x="27578" y="6257"/>
                    <a:pt x="27389" y="6027"/>
                  </a:cubicBezTo>
                  <a:cubicBezTo>
                    <a:pt x="24084" y="7701"/>
                    <a:pt x="20045" y="8726"/>
                    <a:pt x="15693" y="8789"/>
                  </a:cubicBezTo>
                  <a:lnTo>
                    <a:pt x="15693" y="1"/>
                  </a:lnTo>
                  <a:close/>
                </a:path>
              </a:pathLst>
            </a:custGeom>
            <a:solidFill>
              <a:schemeClr val="accent6"/>
            </a:solidFill>
            <a:ln w="76200"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defTabSz="1371600">
                <a:buClr>
                  <a:srgbClr val="000000"/>
                </a:buClr>
                <a:defRPr/>
              </a:pPr>
              <a:endParaRPr sz="3600" kern="0">
                <a:solidFill>
                  <a:srgbClr val="000000"/>
                </a:solidFill>
                <a:latin typeface="Arial" panose="020B0604020202020204"/>
                <a:cs typeface="Arial" panose="020B0604020202020204"/>
                <a:sym typeface="Arial" panose="020B0604020202020204"/>
              </a:endParaRPr>
            </a:p>
          </p:txBody>
        </p:sp>
        <p:sp>
          <p:nvSpPr>
            <p:cNvPr id="2735" name="Google Shape;2735;p65"/>
            <p:cNvSpPr/>
            <p:nvPr/>
          </p:nvSpPr>
          <p:spPr>
            <a:xfrm rot="-1800044">
              <a:off x="1521723" y="2986694"/>
              <a:ext cx="840082" cy="762433"/>
            </a:xfrm>
            <a:custGeom>
              <a:avLst/>
              <a:gdLst/>
              <a:ahLst/>
              <a:cxnLst/>
              <a:rect l="l" t="t" r="r" b="b"/>
              <a:pathLst>
                <a:path w="33604" h="30498" extrusionOk="0">
                  <a:moveTo>
                    <a:pt x="16790" y="1"/>
                  </a:moveTo>
                  <a:cubicBezTo>
                    <a:pt x="9919" y="1"/>
                    <a:pt x="3682" y="4678"/>
                    <a:pt x="1988" y="11650"/>
                  </a:cubicBezTo>
                  <a:cubicBezTo>
                    <a:pt x="0" y="19852"/>
                    <a:pt x="5022" y="28096"/>
                    <a:pt x="13203" y="30063"/>
                  </a:cubicBezTo>
                  <a:cubicBezTo>
                    <a:pt x="14415" y="30357"/>
                    <a:pt x="15628" y="30497"/>
                    <a:pt x="16822" y="30497"/>
                  </a:cubicBezTo>
                  <a:cubicBezTo>
                    <a:pt x="23705" y="30497"/>
                    <a:pt x="29943" y="25820"/>
                    <a:pt x="31637" y="18848"/>
                  </a:cubicBezTo>
                  <a:cubicBezTo>
                    <a:pt x="33603" y="10667"/>
                    <a:pt x="28582" y="2402"/>
                    <a:pt x="20401" y="435"/>
                  </a:cubicBezTo>
                  <a:cubicBezTo>
                    <a:pt x="19192" y="141"/>
                    <a:pt x="17981" y="1"/>
                    <a:pt x="16790" y="1"/>
                  </a:cubicBezTo>
                  <a:close/>
                </a:path>
              </a:pathLst>
            </a:custGeom>
            <a:solidFill>
              <a:srgbClr val="FA741B"/>
            </a:solidFill>
            <a:ln>
              <a:noFill/>
            </a:ln>
          </p:spPr>
          <p:txBody>
            <a:bodyPr spcFirstLastPara="1" wrap="square" lIns="182850" tIns="182850" rIns="182850" bIns="182850" anchor="ctr" anchorCtr="0">
              <a:noAutofit/>
            </a:bodyPr>
            <a:lstStyle/>
            <a:p>
              <a:pPr defTabSz="1371600">
                <a:buClr>
                  <a:srgbClr val="000000"/>
                </a:buClr>
                <a:defRPr/>
              </a:pPr>
              <a:endParaRPr sz="3600" kern="0">
                <a:solidFill>
                  <a:srgbClr val="000000"/>
                </a:solidFill>
                <a:latin typeface="Arial" panose="020B0604020202020204"/>
                <a:cs typeface="Arial" panose="020B0604020202020204"/>
                <a:sym typeface="Arial" panose="020B0604020202020204"/>
              </a:endParaRPr>
            </a:p>
          </p:txBody>
        </p:sp>
        <p:sp>
          <p:nvSpPr>
            <p:cNvPr id="2736" name="Google Shape;2736;p65"/>
            <p:cNvSpPr/>
            <p:nvPr/>
          </p:nvSpPr>
          <p:spPr>
            <a:xfrm rot="-1800044">
              <a:off x="1560913" y="2986438"/>
              <a:ext cx="762158" cy="762683"/>
            </a:xfrm>
            <a:custGeom>
              <a:avLst/>
              <a:gdLst/>
              <a:ahLst/>
              <a:cxnLst/>
              <a:rect l="l" t="t" r="r" b="b"/>
              <a:pathLst>
                <a:path w="30487" h="30508" extrusionOk="0">
                  <a:moveTo>
                    <a:pt x="14793" y="1"/>
                  </a:moveTo>
                  <a:lnTo>
                    <a:pt x="14793" y="8789"/>
                  </a:lnTo>
                  <a:cubicBezTo>
                    <a:pt x="10441" y="8726"/>
                    <a:pt x="6403" y="7701"/>
                    <a:pt x="3097" y="6027"/>
                  </a:cubicBezTo>
                  <a:cubicBezTo>
                    <a:pt x="2909" y="6257"/>
                    <a:pt x="2741" y="6508"/>
                    <a:pt x="2574" y="6759"/>
                  </a:cubicBezTo>
                  <a:cubicBezTo>
                    <a:pt x="6047" y="8538"/>
                    <a:pt x="10253" y="9605"/>
                    <a:pt x="14793" y="9667"/>
                  </a:cubicBezTo>
                  <a:lnTo>
                    <a:pt x="14793" y="14815"/>
                  </a:lnTo>
                  <a:lnTo>
                    <a:pt x="0" y="14815"/>
                  </a:lnTo>
                  <a:cubicBezTo>
                    <a:pt x="0" y="14961"/>
                    <a:pt x="0" y="15108"/>
                    <a:pt x="0" y="15254"/>
                  </a:cubicBezTo>
                  <a:cubicBezTo>
                    <a:pt x="0" y="15401"/>
                    <a:pt x="0" y="15547"/>
                    <a:pt x="0" y="15693"/>
                  </a:cubicBezTo>
                  <a:lnTo>
                    <a:pt x="14793" y="15693"/>
                  </a:lnTo>
                  <a:lnTo>
                    <a:pt x="14793" y="20841"/>
                  </a:lnTo>
                  <a:cubicBezTo>
                    <a:pt x="10253" y="20903"/>
                    <a:pt x="6047" y="21971"/>
                    <a:pt x="2574" y="23749"/>
                  </a:cubicBezTo>
                  <a:cubicBezTo>
                    <a:pt x="2741" y="24000"/>
                    <a:pt x="2909" y="24251"/>
                    <a:pt x="3097" y="24481"/>
                  </a:cubicBezTo>
                  <a:cubicBezTo>
                    <a:pt x="6403" y="22808"/>
                    <a:pt x="10441" y="21782"/>
                    <a:pt x="14793" y="21719"/>
                  </a:cubicBezTo>
                  <a:lnTo>
                    <a:pt x="14793" y="30507"/>
                  </a:lnTo>
                  <a:lnTo>
                    <a:pt x="15693" y="30507"/>
                  </a:lnTo>
                  <a:lnTo>
                    <a:pt x="15693" y="21719"/>
                  </a:lnTo>
                  <a:cubicBezTo>
                    <a:pt x="20045" y="21782"/>
                    <a:pt x="24084" y="22808"/>
                    <a:pt x="27389" y="24481"/>
                  </a:cubicBezTo>
                  <a:cubicBezTo>
                    <a:pt x="27578" y="24251"/>
                    <a:pt x="27745" y="24000"/>
                    <a:pt x="27913" y="23749"/>
                  </a:cubicBezTo>
                  <a:cubicBezTo>
                    <a:pt x="24460" y="21971"/>
                    <a:pt x="20234" y="20903"/>
                    <a:pt x="15693" y="20841"/>
                  </a:cubicBezTo>
                  <a:lnTo>
                    <a:pt x="15693" y="15693"/>
                  </a:lnTo>
                  <a:lnTo>
                    <a:pt x="30486" y="15693"/>
                  </a:lnTo>
                  <a:cubicBezTo>
                    <a:pt x="30486" y="15547"/>
                    <a:pt x="30486" y="15401"/>
                    <a:pt x="30486" y="15254"/>
                  </a:cubicBezTo>
                  <a:cubicBezTo>
                    <a:pt x="30486" y="15108"/>
                    <a:pt x="30486" y="14961"/>
                    <a:pt x="30486" y="14815"/>
                  </a:cubicBezTo>
                  <a:lnTo>
                    <a:pt x="15693" y="14815"/>
                  </a:lnTo>
                  <a:lnTo>
                    <a:pt x="15693" y="9667"/>
                  </a:lnTo>
                  <a:cubicBezTo>
                    <a:pt x="20234" y="9605"/>
                    <a:pt x="24460" y="8538"/>
                    <a:pt x="27913" y="6759"/>
                  </a:cubicBezTo>
                  <a:cubicBezTo>
                    <a:pt x="27745" y="6508"/>
                    <a:pt x="27578" y="6257"/>
                    <a:pt x="27389" y="6027"/>
                  </a:cubicBezTo>
                  <a:cubicBezTo>
                    <a:pt x="24084" y="7701"/>
                    <a:pt x="20045" y="8726"/>
                    <a:pt x="15693" y="8789"/>
                  </a:cubicBezTo>
                  <a:lnTo>
                    <a:pt x="15693" y="1"/>
                  </a:lnTo>
                  <a:close/>
                </a:path>
              </a:pathLst>
            </a:custGeom>
            <a:solidFill>
              <a:srgbClr val="2A4783"/>
            </a:solidFill>
            <a:ln>
              <a:noFill/>
            </a:ln>
          </p:spPr>
          <p:txBody>
            <a:bodyPr spcFirstLastPara="1" wrap="square" lIns="182850" tIns="182850" rIns="182850" bIns="182850" anchor="ctr" anchorCtr="0">
              <a:noAutofit/>
            </a:bodyPr>
            <a:lstStyle/>
            <a:p>
              <a:pPr defTabSz="1371600">
                <a:buClr>
                  <a:srgbClr val="000000"/>
                </a:buClr>
                <a:defRPr/>
              </a:pPr>
              <a:endParaRPr sz="3600" kern="0">
                <a:solidFill>
                  <a:srgbClr val="000000"/>
                </a:solidFill>
                <a:latin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88"/>
                                        </p:tgtEl>
                                        <p:attrNameLst>
                                          <p:attrName>style.visibility</p:attrName>
                                        </p:attrNameLst>
                                      </p:cBhvr>
                                      <p:to>
                                        <p:strVal val="visible"/>
                                      </p:to>
                                    </p:set>
                                    <p:anim calcmode="lin" valueType="num">
                                      <p:cBhvr>
                                        <p:cTn id="12" dur="500" fill="hold"/>
                                        <p:tgtEl>
                                          <p:spTgt spid="2688"/>
                                        </p:tgtEl>
                                        <p:attrNameLst>
                                          <p:attrName>ppt_w</p:attrName>
                                        </p:attrNameLst>
                                      </p:cBhvr>
                                      <p:tavLst>
                                        <p:tav tm="0">
                                          <p:val>
                                            <p:fltVal val="0"/>
                                          </p:val>
                                        </p:tav>
                                        <p:tav tm="100000">
                                          <p:val>
                                            <p:strVal val="#ppt_w"/>
                                          </p:val>
                                        </p:tav>
                                      </p:tavLst>
                                    </p:anim>
                                    <p:anim calcmode="lin" valueType="num">
                                      <p:cBhvr>
                                        <p:cTn id="13" dur="500" fill="hold"/>
                                        <p:tgtEl>
                                          <p:spTgt spid="2688"/>
                                        </p:tgtEl>
                                        <p:attrNameLst>
                                          <p:attrName>ppt_h</p:attrName>
                                        </p:attrNameLst>
                                      </p:cBhvr>
                                      <p:tavLst>
                                        <p:tav tm="0">
                                          <p:val>
                                            <p:fltVal val="0"/>
                                          </p:val>
                                        </p:tav>
                                        <p:tav tm="100000">
                                          <p:val>
                                            <p:strVal val="#ppt_h"/>
                                          </p:val>
                                        </p:tav>
                                      </p:tavLst>
                                    </p:anim>
                                    <p:animEffect transition="in" filter="fade">
                                      <p:cBhvr>
                                        <p:cTn id="14" dur="500"/>
                                        <p:tgtEl>
                                          <p:spTgt spid="2688"/>
                                        </p:tgtEl>
                                      </p:cBhvr>
                                    </p:animEffect>
                                  </p:childTnLst>
                                </p:cTn>
                              </p:par>
                              <p:par>
                                <p:cTn id="15" presetID="53" presetClass="entr" presetSubtype="16" fill="hold" nodeType="withEffect">
                                  <p:stCondLst>
                                    <p:cond delay="0"/>
                                  </p:stCondLst>
                                  <p:childTnLst>
                                    <p:set>
                                      <p:cBhvr>
                                        <p:cTn id="16" dur="1" fill="hold">
                                          <p:stCondLst>
                                            <p:cond delay="0"/>
                                          </p:stCondLst>
                                        </p:cTn>
                                        <p:tgtEl>
                                          <p:spTgt spid="2732"/>
                                        </p:tgtEl>
                                        <p:attrNameLst>
                                          <p:attrName>style.visibility</p:attrName>
                                        </p:attrNameLst>
                                      </p:cBhvr>
                                      <p:to>
                                        <p:strVal val="visible"/>
                                      </p:to>
                                    </p:set>
                                    <p:anim calcmode="lin" valueType="num">
                                      <p:cBhvr>
                                        <p:cTn id="17" dur="500" fill="hold"/>
                                        <p:tgtEl>
                                          <p:spTgt spid="2732"/>
                                        </p:tgtEl>
                                        <p:attrNameLst>
                                          <p:attrName>ppt_w</p:attrName>
                                        </p:attrNameLst>
                                      </p:cBhvr>
                                      <p:tavLst>
                                        <p:tav tm="0">
                                          <p:val>
                                            <p:fltVal val="0"/>
                                          </p:val>
                                        </p:tav>
                                        <p:tav tm="100000">
                                          <p:val>
                                            <p:strVal val="#ppt_w"/>
                                          </p:val>
                                        </p:tav>
                                      </p:tavLst>
                                    </p:anim>
                                    <p:anim calcmode="lin" valueType="num">
                                      <p:cBhvr>
                                        <p:cTn id="18" dur="500" fill="hold"/>
                                        <p:tgtEl>
                                          <p:spTgt spid="2732"/>
                                        </p:tgtEl>
                                        <p:attrNameLst>
                                          <p:attrName>ppt_h</p:attrName>
                                        </p:attrNameLst>
                                      </p:cBhvr>
                                      <p:tavLst>
                                        <p:tav tm="0">
                                          <p:val>
                                            <p:fltVal val="0"/>
                                          </p:val>
                                        </p:tav>
                                        <p:tav tm="100000">
                                          <p:val>
                                            <p:strVal val="#ppt_h"/>
                                          </p:val>
                                        </p:tav>
                                      </p:tavLst>
                                    </p:anim>
                                    <p:animEffect transition="in" filter="fade">
                                      <p:cBhvr>
                                        <p:cTn id="19" dur="500"/>
                                        <p:tgtEl>
                                          <p:spTgt spid="2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4" name="Group 4"/>
          <p:cNvGrpSpPr/>
          <p:nvPr/>
        </p:nvGrpSpPr>
        <p:grpSpPr>
          <a:xfrm rot="5400000">
            <a:off x="8299450" y="251896"/>
            <a:ext cx="1689100" cy="18725131"/>
            <a:chOff x="0" y="0"/>
            <a:chExt cx="444866" cy="4931722"/>
          </a:xfrm>
        </p:grpSpPr>
        <p:sp>
          <p:nvSpPr>
            <p:cNvPr id="5" name="Freeform 5"/>
            <p:cNvSpPr/>
            <p:nvPr/>
          </p:nvSpPr>
          <p:spPr>
            <a:xfrm>
              <a:off x="0" y="0"/>
              <a:ext cx="444866" cy="4931722"/>
            </a:xfrm>
            <a:custGeom>
              <a:avLst/>
              <a:gdLst/>
              <a:ahLst/>
              <a:cxnLst/>
              <a:rect l="l" t="t" r="r" b="b"/>
              <a:pathLst>
                <a:path w="444866" h="4931722">
                  <a:moveTo>
                    <a:pt x="0" y="0"/>
                  </a:moveTo>
                  <a:lnTo>
                    <a:pt x="444866" y="0"/>
                  </a:lnTo>
                  <a:lnTo>
                    <a:pt x="444866" y="4931722"/>
                  </a:lnTo>
                  <a:lnTo>
                    <a:pt x="0" y="4931722"/>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57150"/>
              <a:ext cx="444866" cy="4988872"/>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6934200" y="6210300"/>
            <a:ext cx="5562600" cy="4319785"/>
          </a:xfrm>
          <a:custGeom>
            <a:avLst/>
            <a:gdLst/>
            <a:ahLst/>
            <a:cxnLst/>
            <a:rect l="l" t="t" r="r" b="b"/>
            <a:pathLst>
              <a:path w="7605323" h="6188832">
                <a:moveTo>
                  <a:pt x="0" y="0"/>
                </a:moveTo>
                <a:lnTo>
                  <a:pt x="7605324" y="0"/>
                </a:lnTo>
                <a:lnTo>
                  <a:pt x="7605324" y="6188832"/>
                </a:lnTo>
                <a:lnTo>
                  <a:pt x="0" y="61888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5" name="Group 54">
            <a:extLst>
              <a:ext uri="{FF2B5EF4-FFF2-40B4-BE49-F238E27FC236}">
                <a16:creationId xmlns:a16="http://schemas.microsoft.com/office/drawing/2014/main" id="{B808D362-C0EC-6546-D782-81B263C085CC}"/>
              </a:ext>
            </a:extLst>
          </p:cNvPr>
          <p:cNvGrpSpPr/>
          <p:nvPr/>
        </p:nvGrpSpPr>
        <p:grpSpPr>
          <a:xfrm>
            <a:off x="228601" y="342900"/>
            <a:ext cx="17297400" cy="5181599"/>
            <a:chOff x="215142" y="4979303"/>
            <a:chExt cx="10778033" cy="1799572"/>
          </a:xfrm>
        </p:grpSpPr>
        <p:grpSp>
          <p:nvGrpSpPr>
            <p:cNvPr id="56" name="Group 55">
              <a:extLst>
                <a:ext uri="{FF2B5EF4-FFF2-40B4-BE49-F238E27FC236}">
                  <a16:creationId xmlns:a16="http://schemas.microsoft.com/office/drawing/2014/main" id="{5308CED0-06BD-5392-3E80-A9DBA9B306B1}"/>
                </a:ext>
              </a:extLst>
            </p:cNvPr>
            <p:cNvGrpSpPr/>
            <p:nvPr/>
          </p:nvGrpSpPr>
          <p:grpSpPr>
            <a:xfrm>
              <a:off x="215142" y="4979303"/>
              <a:ext cx="10778033" cy="1799572"/>
              <a:chOff x="215142" y="4979303"/>
              <a:chExt cx="10778033" cy="1799572"/>
            </a:xfrm>
          </p:grpSpPr>
          <p:grpSp>
            <p:nvGrpSpPr>
              <p:cNvPr id="58" name="Group 57">
                <a:extLst>
                  <a:ext uri="{FF2B5EF4-FFF2-40B4-BE49-F238E27FC236}">
                    <a16:creationId xmlns:a16="http://schemas.microsoft.com/office/drawing/2014/main" id="{705C4B2E-F113-B69D-7CBD-8F98F9E38AC5}"/>
                  </a:ext>
                </a:extLst>
              </p:cNvPr>
              <p:cNvGrpSpPr/>
              <p:nvPr/>
            </p:nvGrpSpPr>
            <p:grpSpPr>
              <a:xfrm>
                <a:off x="215142" y="4979303"/>
                <a:ext cx="10778033" cy="1799572"/>
                <a:chOff x="317314" y="4214729"/>
                <a:chExt cx="10778033" cy="1799572"/>
              </a:xfrm>
            </p:grpSpPr>
            <p:grpSp>
              <p:nvGrpSpPr>
                <p:cNvPr id="60" name="Group 59">
                  <a:extLst>
                    <a:ext uri="{FF2B5EF4-FFF2-40B4-BE49-F238E27FC236}">
                      <a16:creationId xmlns:a16="http://schemas.microsoft.com/office/drawing/2014/main" id="{6C0985D8-A7B5-2B9E-54FC-FFA2943E1560}"/>
                    </a:ext>
                  </a:extLst>
                </p:cNvPr>
                <p:cNvGrpSpPr/>
                <p:nvPr/>
              </p:nvGrpSpPr>
              <p:grpSpPr>
                <a:xfrm>
                  <a:off x="999240" y="4392891"/>
                  <a:ext cx="10096107" cy="1621410"/>
                  <a:chOff x="999240" y="4392891"/>
                  <a:chExt cx="10096107" cy="1621410"/>
                </a:xfrm>
              </p:grpSpPr>
              <p:sp>
                <p:nvSpPr>
                  <p:cNvPr id="62" name="Rectangle: Rounded Corners 61">
                    <a:extLst>
                      <a:ext uri="{FF2B5EF4-FFF2-40B4-BE49-F238E27FC236}">
                        <a16:creationId xmlns:a16="http://schemas.microsoft.com/office/drawing/2014/main" id="{0569D918-2408-FD06-9AD5-44DB77AD76B6}"/>
                      </a:ext>
                    </a:extLst>
                  </p:cNvPr>
                  <p:cNvSpPr/>
                  <p:nvPr/>
                </p:nvSpPr>
                <p:spPr>
                  <a:xfrm>
                    <a:off x="999240" y="4392891"/>
                    <a:ext cx="10096107" cy="162141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3" name="Rectangle: Rounded Corners 62">
                    <a:extLst>
                      <a:ext uri="{FF2B5EF4-FFF2-40B4-BE49-F238E27FC236}">
                        <a16:creationId xmlns:a16="http://schemas.microsoft.com/office/drawing/2014/main" id="{68FB8FAA-CF58-6705-99BB-4EF1B4CB5EBD}"/>
                      </a:ext>
                    </a:extLst>
                  </p:cNvPr>
                  <p:cNvSpPr/>
                  <p:nvPr/>
                </p:nvSpPr>
                <p:spPr>
                  <a:xfrm>
                    <a:off x="1155450" y="4531161"/>
                    <a:ext cx="9732509" cy="13323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61" name="Picture 60">
                  <a:extLst>
                    <a:ext uri="{FF2B5EF4-FFF2-40B4-BE49-F238E27FC236}">
                      <a16:creationId xmlns:a16="http://schemas.microsoft.com/office/drawing/2014/main" id="{D5603D77-5AFC-54CD-CA40-C132B3E9C094}"/>
                    </a:ext>
                  </a:extLst>
                </p:cNvPr>
                <p:cNvPicPr>
                  <a:picLocks noChangeAspect="1"/>
                </p:cNvPicPr>
                <p:nvPr/>
              </p:nvPicPr>
              <p:blipFill>
                <a:blip r:embed="rId4"/>
                <a:stretch>
                  <a:fillRect/>
                </a:stretch>
              </p:blipFill>
              <p:spPr>
                <a:xfrm>
                  <a:off x="317314" y="4214729"/>
                  <a:ext cx="1097763" cy="616236"/>
                </a:xfrm>
                <a:prstGeom prst="rect">
                  <a:avLst/>
                </a:prstGeom>
              </p:spPr>
            </p:pic>
          </p:grpSp>
          <p:sp>
            <p:nvSpPr>
              <p:cNvPr id="59" name="TextBox 58">
                <a:extLst>
                  <a:ext uri="{FF2B5EF4-FFF2-40B4-BE49-F238E27FC236}">
                    <a16:creationId xmlns:a16="http://schemas.microsoft.com/office/drawing/2014/main" id="{9857ACAD-BF4A-AE76-94F5-F52923826C20}"/>
                  </a:ext>
                </a:extLst>
              </p:cNvPr>
              <p:cNvSpPr txBox="1"/>
              <p:nvPr/>
            </p:nvSpPr>
            <p:spPr>
              <a:xfrm>
                <a:off x="1406213" y="5404060"/>
                <a:ext cx="953578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57" name="TextBox 56">
              <a:extLst>
                <a:ext uri="{FF2B5EF4-FFF2-40B4-BE49-F238E27FC236}">
                  <a16:creationId xmlns:a16="http://schemas.microsoft.com/office/drawing/2014/main" id="{84D1904B-7DD0-98F6-3CFD-C8FE54DFF534}"/>
                </a:ext>
              </a:extLst>
            </p:cNvPr>
            <p:cNvSpPr txBox="1"/>
            <p:nvPr/>
          </p:nvSpPr>
          <p:spPr>
            <a:xfrm>
              <a:off x="1312904" y="5402732"/>
              <a:ext cx="9381098" cy="1058221"/>
            </a:xfrm>
            <a:prstGeom prst="rect">
              <a:avLst/>
            </a:prstGeom>
            <a:noFill/>
          </p:spPr>
          <p:txBody>
            <a:bodyPr wrap="square">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Đ</a:t>
              </a:r>
              <a:r>
                <a:rPr kumimoji="0" lang="vi-VN" sz="48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ặc điểm xã hội: </a:t>
              </a:r>
              <a:r>
                <a:rPr kumimoji="0" lang="vi-VN" sz="4800" b="0"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thích ăn quà vặt, làm nghề cắt tóc, thích mặc váy,....</a:t>
              </a:r>
              <a:endParaRPr kumimoji="0" lang="en-US" sz="4800" b="0"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endParaRP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8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Các đặc điểm sinh học của con người</a:t>
              </a:r>
              <a:r>
                <a:rPr kumimoji="0" lang="en-US" sz="4800" b="1"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800" b="0" i="1" u="none" strike="noStrike" kern="1200" cap="none" spc="0" normalizeH="0" baseline="0" noProof="0" dirty="0">
                  <a:ln>
                    <a:noFill/>
                  </a:ln>
                  <a:solidFill>
                    <a:srgbClr val="E36239"/>
                  </a:solidFill>
                  <a:effectLst/>
                  <a:uLnTx/>
                  <a:uFillTx/>
                  <a:latin typeface="Calibri" panose="020F0502020204030204" pitchFamily="34" charset="0"/>
                  <a:ea typeface="Calibri" panose="020F0502020204030204" pitchFamily="34" charset="0"/>
                  <a:cs typeface="Calibri" panose="020F0502020204030204" pitchFamily="34" charset="0"/>
                </a:rPr>
                <a:t>giọng nói nhẹ nhàng, râu quai nón, da trắng,  mũi cao,...</a:t>
              </a:r>
            </a:p>
          </p:txBody>
        </p:sp>
      </p:grpSp>
    </p:spTree>
    <p:extLst>
      <p:ext uri="{BB962C8B-B14F-4D97-AF65-F5344CB8AC3E}">
        <p14:creationId xmlns:p14="http://schemas.microsoft.com/office/powerpoint/2010/main" val="159304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down)">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4" name="Picture 23"/>
          <p:cNvPicPr>
            <a:picLocks noChangeAspect="1"/>
          </p:cNvPicPr>
          <p:nvPr/>
        </p:nvPicPr>
        <p:blipFill rotWithShape="1">
          <a:blip r:embed="rId3">
            <a:extLst>
              <a:ext uri="{BEBA8EAE-BF5A-486C-A8C5-ECC9F3942E4B}">
                <a14:imgProps xmlns:a14="http://schemas.microsoft.com/office/drawing/2010/main">
                  <a14:imgLayer r:embed="rId4">
                    <a14:imgEffect>
                      <a14:backgroundRemoval t="0" b="51334" l="30944" r="67025">
                        <a14:foregroundMark x1="33254" y1="20655" x2="33254" y2="20655"/>
                        <a14:foregroundMark x1="33453" y1="23201" x2="33453" y2="23201"/>
                        <a14:foregroundMark x1="35962" y1="20049" x2="35962" y2="20049"/>
                      </a14:backgroundRemoval>
                    </a14:imgEffect>
                  </a14:imgLayer>
                </a14:imgProps>
              </a:ext>
              <a:ext uri="{28A0092B-C50C-407E-A947-70E740481C1C}">
                <a14:useLocalDpi xmlns:a14="http://schemas.microsoft.com/office/drawing/2010/main" val="0"/>
              </a:ext>
            </a:extLst>
          </a:blip>
          <a:srcRect l="29203" r="33049" b="47118"/>
          <a:stretch/>
        </p:blipFill>
        <p:spPr>
          <a:xfrm>
            <a:off x="14983409" y="5170988"/>
            <a:ext cx="3941447" cy="5439923"/>
          </a:xfrm>
          <a:prstGeom prst="rect">
            <a:avLst/>
          </a:prstGeom>
        </p:spPr>
      </p:pic>
      <p:pic>
        <p:nvPicPr>
          <p:cNvPr id="3" name="图片 3" descr="5b30162743781782b2672bfe1ba762bf">
            <a:extLst>
              <a:ext uri="{FF2B5EF4-FFF2-40B4-BE49-F238E27FC236}">
                <a16:creationId xmlns:a16="http://schemas.microsoft.com/office/drawing/2014/main" id="{A1357517-C207-705E-7764-48172D568A86}"/>
              </a:ext>
            </a:extLst>
          </p:cNvPr>
          <p:cNvPicPr/>
          <p:nvPr/>
        </p:nvPicPr>
        <p:blipFill>
          <a:blip r:embed="rId5"/>
          <a:stretch>
            <a:fillRect/>
          </a:stretch>
        </p:blipFill>
        <p:spPr>
          <a:xfrm>
            <a:off x="2081731" y="323910"/>
            <a:ext cx="14463194" cy="6505515"/>
          </a:xfrm>
          <a:prstGeom prst="rect">
            <a:avLst/>
          </a:prstGeom>
        </p:spPr>
      </p:pic>
      <p:sp>
        <p:nvSpPr>
          <p:cNvPr id="4" name="Google Shape;1064;p47">
            <a:extLst>
              <a:ext uri="{FF2B5EF4-FFF2-40B4-BE49-F238E27FC236}">
                <a16:creationId xmlns:a16="http://schemas.microsoft.com/office/drawing/2014/main" id="{770FADE8-211E-4662-FD66-9D0D79F4230D}"/>
              </a:ext>
            </a:extLst>
          </p:cNvPr>
          <p:cNvSpPr txBox="1">
            <a:spLocks/>
          </p:cNvSpPr>
          <p:nvPr/>
        </p:nvSpPr>
        <p:spPr>
          <a:xfrm>
            <a:off x="3829049" y="2921338"/>
            <a:ext cx="11154359" cy="2298361"/>
          </a:xfrm>
          <a:prstGeom prst="rect">
            <a:avLst/>
          </a:prstGeom>
        </p:spPr>
        <p:txBody>
          <a:bodyPr spcFirstLastPara="1" vert="horz" wrap="square" lIns="182850" tIns="182850" rIns="182850" bIns="18285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defTabSz="1371600"/>
            <a:r>
              <a:rPr lang="vi-VN" altLang="en-US" sz="7200" b="1" dirty="0">
                <a:solidFill>
                  <a:prstClr val="black"/>
                </a:solidFill>
                <a:latin typeface="Cambria" panose="02040503050406030204" pitchFamily="18" charset="0"/>
                <a:ea typeface="Cambria" panose="02040503050406030204" pitchFamily="18" charset="0"/>
              </a:rPr>
              <a:t>HĐ 3</a:t>
            </a:r>
            <a:r>
              <a:rPr lang="en-US" altLang="en-US" sz="7200" b="1" dirty="0">
                <a:solidFill>
                  <a:prstClr val="black"/>
                </a:solidFill>
                <a:latin typeface="Cambria" panose="02040503050406030204" pitchFamily="18" charset="0"/>
                <a:ea typeface="Cambria" panose="02040503050406030204" pitchFamily="18" charset="0"/>
              </a:rPr>
              <a:t>:</a:t>
            </a:r>
            <a:r>
              <a:rPr lang="vi-VN" altLang="en-US" sz="7200" b="1" dirty="0">
                <a:solidFill>
                  <a:prstClr val="black"/>
                </a:solidFill>
                <a:latin typeface="Cambria" panose="02040503050406030204" pitchFamily="18" charset="0"/>
                <a:ea typeface="Cambria" panose="02040503050406030204" pitchFamily="18" charset="0"/>
              </a:rPr>
              <a:t> Phân biệt đặc điểm sinh học, đặc điểm xã hội của mỗi người dưới đây.</a:t>
            </a:r>
            <a:endParaRPr kumimoji="0" lang="vi-VN" altLang="en-US" sz="7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spTree>
    <p:extLst>
      <p:ext uri="{BB962C8B-B14F-4D97-AF65-F5344CB8AC3E}">
        <p14:creationId xmlns:p14="http://schemas.microsoft.com/office/powerpoint/2010/main" val="172756076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3" name="Group 3"/>
          <p:cNvGrpSpPr/>
          <p:nvPr/>
        </p:nvGrpSpPr>
        <p:grpSpPr>
          <a:xfrm>
            <a:off x="16621211" y="-82023"/>
            <a:ext cx="1833805" cy="10451045"/>
            <a:chOff x="0" y="0"/>
            <a:chExt cx="482977" cy="2752539"/>
          </a:xfrm>
        </p:grpSpPr>
        <p:sp>
          <p:nvSpPr>
            <p:cNvPr id="4" name="Freeform 4"/>
            <p:cNvSpPr/>
            <p:nvPr/>
          </p:nvSpPr>
          <p:spPr>
            <a:xfrm>
              <a:off x="0" y="0"/>
              <a:ext cx="482977" cy="2752539"/>
            </a:xfrm>
            <a:custGeom>
              <a:avLst/>
              <a:gdLst/>
              <a:ahLst/>
              <a:cxnLst/>
              <a:rect l="l" t="t" r="r" b="b"/>
              <a:pathLst>
                <a:path w="482977" h="2752539">
                  <a:moveTo>
                    <a:pt x="0" y="0"/>
                  </a:moveTo>
                  <a:lnTo>
                    <a:pt x="482977" y="0"/>
                  </a:lnTo>
                  <a:lnTo>
                    <a:pt x="482977" y="2752539"/>
                  </a:lnTo>
                  <a:lnTo>
                    <a:pt x="0" y="2752539"/>
                  </a:lnTo>
                  <a:close/>
                </a:path>
              </a:pathLst>
            </a:custGeom>
            <a:solidFill>
              <a:srgbClr val="80AA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57150"/>
              <a:ext cx="482977"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Rectangle: Diagonal Corners Rounded 27">
            <a:extLst>
              <a:ext uri="{FF2B5EF4-FFF2-40B4-BE49-F238E27FC236}">
                <a16:creationId xmlns:a16="http://schemas.microsoft.com/office/drawing/2014/main" id="{9466A362-B5D3-D160-648C-D8C4E741D301}"/>
              </a:ext>
            </a:extLst>
          </p:cNvPr>
          <p:cNvSpPr/>
          <p:nvPr/>
        </p:nvSpPr>
        <p:spPr>
          <a:xfrm>
            <a:off x="609600" y="190500"/>
            <a:ext cx="15849600" cy="1828800"/>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800" b="1" i="1" dirty="0">
                <a:solidFill>
                  <a:prstClr val="black"/>
                </a:solidFill>
                <a:latin typeface="Calibri" panose="020F0502020204030204" pitchFamily="34" charset="0"/>
                <a:ea typeface="Calibri" panose="020F0502020204030204" pitchFamily="34" charset="0"/>
                <a:cs typeface="Calibri" panose="020F0502020204030204" pitchFamily="34" charset="0"/>
              </a:rPr>
              <a:t>1. </a:t>
            </a:r>
            <a:r>
              <a:rPr lang="vi-VN" sz="4800" b="1" i="1" dirty="0">
                <a:solidFill>
                  <a:prstClr val="black"/>
                </a:solidFill>
                <a:latin typeface="Calibri" panose="020F0502020204030204" pitchFamily="34" charset="0"/>
                <a:ea typeface="Calibri" panose="020F0502020204030204" pitchFamily="34" charset="0"/>
                <a:cs typeface="Calibri" panose="020F0502020204030204" pitchFamily="34" charset="0"/>
              </a:rPr>
              <a:t>Phân biệt đặc điểm sinh học, đặc điểm xã hội của mỗi người ở dưới đây.</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ADAA006D-67A3-7AC5-67B5-C7A6EA47080D}"/>
              </a:ext>
            </a:extLst>
          </p:cNvPr>
          <p:cNvPicPr>
            <a:picLocks noChangeAspect="1"/>
          </p:cNvPicPr>
          <p:nvPr/>
        </p:nvPicPr>
        <p:blipFill>
          <a:blip r:embed="rId2"/>
          <a:stretch>
            <a:fillRect/>
          </a:stretch>
        </p:blipFill>
        <p:spPr>
          <a:xfrm>
            <a:off x="228599" y="2705100"/>
            <a:ext cx="16088139" cy="5791200"/>
          </a:xfrm>
          <a:prstGeom prst="rect">
            <a:avLst/>
          </a:prstGeom>
        </p:spPr>
      </p:pic>
    </p:spTree>
    <p:extLst>
      <p:ext uri="{BB962C8B-B14F-4D97-AF65-F5344CB8AC3E}">
        <p14:creationId xmlns:p14="http://schemas.microsoft.com/office/powerpoint/2010/main" val="89643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3BF654F-DFE3-9287-DB60-0FC4454C5F8F}"/>
              </a:ext>
            </a:extLst>
          </p:cNvPr>
          <p:cNvGrpSpPr/>
          <p:nvPr/>
        </p:nvGrpSpPr>
        <p:grpSpPr>
          <a:xfrm>
            <a:off x="6553200" y="190500"/>
            <a:ext cx="5715000" cy="2046023"/>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514463" y="1107124"/>
              <a:ext cx="1233344" cy="615553"/>
            </a:xfrm>
            <a:prstGeom prst="rect">
              <a:avLst/>
            </a:prstGeom>
            <a:noFill/>
          </p:spPr>
          <p:txBody>
            <a:bodyPr wrap="non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GB"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Hà</a:t>
              </a:r>
              <a:endParaRPr kumimoji="0" lang="vi-VN"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38" name="Freeform 3">
            <a:extLst>
              <a:ext uri="{FF2B5EF4-FFF2-40B4-BE49-F238E27FC236}">
                <a16:creationId xmlns:a16="http://schemas.microsoft.com/office/drawing/2014/main" id="{37CF5ABB-FBE8-A739-88BF-AF438BA857CC}"/>
              </a:ext>
            </a:extLst>
          </p:cNvPr>
          <p:cNvSpPr/>
          <p:nvPr/>
        </p:nvSpPr>
        <p:spPr>
          <a:xfrm>
            <a:off x="533168" y="5526322"/>
            <a:ext cx="6100313" cy="6835085"/>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0F40C6BA-8CF8-62E8-60E4-C233BC6FDDAB}"/>
              </a:ext>
            </a:extLst>
          </p:cNvPr>
          <p:cNvSpPr txBox="1"/>
          <p:nvPr/>
        </p:nvSpPr>
        <p:spPr>
          <a:xfrm>
            <a:off x="7010400" y="2705100"/>
            <a:ext cx="10515600" cy="4708981"/>
          </a:xfrm>
          <a:prstGeom prst="rect">
            <a:avLst/>
          </a:prstGeom>
          <a:noFill/>
        </p:spPr>
        <p:txBody>
          <a:bodyPr wrap="square" rtlCol="0">
            <a:spAutoFit/>
          </a:bodyPr>
          <a:lstStyle/>
          <a:p>
            <a:pPr lvl="0" algn="just"/>
            <a:r>
              <a:rPr lang="vi-VN" sz="6000" b="1" dirty="0">
                <a:solidFill>
                  <a:srgbClr val="002060"/>
                </a:solidFill>
                <a:latin typeface="Cambria" panose="02040503050406030204" pitchFamily="18" charset="0"/>
                <a:ea typeface="Cambria" panose="02040503050406030204" pitchFamily="18" charset="0"/>
              </a:rPr>
              <a:t>Sinh học:</a:t>
            </a:r>
            <a:r>
              <a:rPr lang="en-US" sz="6000" b="1" dirty="0">
                <a:solidFill>
                  <a:srgbClr val="002060"/>
                </a:solidFill>
                <a:latin typeface="Cambria" panose="02040503050406030204" pitchFamily="18" charset="0"/>
                <a:ea typeface="Cambria" panose="02040503050406030204" pitchFamily="18" charset="0"/>
              </a:rPr>
              <a:t> </a:t>
            </a:r>
            <a:r>
              <a:rPr lang="vi-VN" sz="6000" dirty="0">
                <a:solidFill>
                  <a:srgbClr val="002060"/>
                </a:solidFill>
                <a:latin typeface="Cambria" panose="02040503050406030204" pitchFamily="18" charset="0"/>
                <a:ea typeface="Cambria" panose="02040503050406030204" pitchFamily="18" charset="0"/>
              </a:rPr>
              <a:t>Nữ, cao 136 cm mặt tròn, mắt to, tóc ngắn</a:t>
            </a:r>
          </a:p>
          <a:p>
            <a:pPr lvl="0" algn="just"/>
            <a:r>
              <a:rPr lang="vi-VN" sz="6000" b="1" dirty="0">
                <a:solidFill>
                  <a:srgbClr val="002060"/>
                </a:solidFill>
                <a:latin typeface="Cambria" panose="02040503050406030204" pitchFamily="18" charset="0"/>
                <a:ea typeface="Cambria" panose="02040503050406030204" pitchFamily="18" charset="0"/>
              </a:rPr>
              <a:t>Xã hội: </a:t>
            </a:r>
            <a:r>
              <a:rPr lang="vi-VN" sz="6000" dirty="0">
                <a:solidFill>
                  <a:srgbClr val="002060"/>
                </a:solidFill>
                <a:latin typeface="Cambria" panose="02040503050406030204" pitchFamily="18" charset="0"/>
                <a:ea typeface="Cambria" panose="02040503050406030204" pitchFamily="18" charset="0"/>
              </a:rPr>
              <a:t>Tính cách của Hà rất hoà đồng. Sau này, Hà muốn trở thành phi công.</a:t>
            </a:r>
          </a:p>
        </p:txBody>
      </p:sp>
    </p:spTree>
    <p:extLst>
      <p:ext uri="{BB962C8B-B14F-4D97-AF65-F5344CB8AC3E}">
        <p14:creationId xmlns:p14="http://schemas.microsoft.com/office/powerpoint/2010/main" val="28902085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down)">
                                      <p:cBhvr>
                                        <p:cTn id="18"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3BF654F-DFE3-9287-DB60-0FC4454C5F8F}"/>
              </a:ext>
            </a:extLst>
          </p:cNvPr>
          <p:cNvGrpSpPr/>
          <p:nvPr/>
        </p:nvGrpSpPr>
        <p:grpSpPr>
          <a:xfrm>
            <a:off x="6553200" y="190500"/>
            <a:ext cx="5715000" cy="2046023"/>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341932" y="1107124"/>
              <a:ext cx="1578408" cy="615553"/>
            </a:xfrm>
            <a:prstGeom prst="rect">
              <a:avLst/>
            </a:prstGeom>
            <a:noFill/>
          </p:spPr>
          <p:txBody>
            <a:bodyPr wrap="non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GB"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Long</a:t>
              </a:r>
              <a:endParaRPr kumimoji="0" lang="vi-VN"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38" name="Freeform 3">
            <a:extLst>
              <a:ext uri="{FF2B5EF4-FFF2-40B4-BE49-F238E27FC236}">
                <a16:creationId xmlns:a16="http://schemas.microsoft.com/office/drawing/2014/main" id="{37CF5ABB-FBE8-A739-88BF-AF438BA857CC}"/>
              </a:ext>
            </a:extLst>
          </p:cNvPr>
          <p:cNvSpPr/>
          <p:nvPr/>
        </p:nvSpPr>
        <p:spPr>
          <a:xfrm>
            <a:off x="533168" y="5526322"/>
            <a:ext cx="6100313" cy="6835085"/>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0F40C6BA-8CF8-62E8-60E4-C233BC6FDDAB}"/>
              </a:ext>
            </a:extLst>
          </p:cNvPr>
          <p:cNvSpPr txBox="1"/>
          <p:nvPr/>
        </p:nvSpPr>
        <p:spPr>
          <a:xfrm>
            <a:off x="7010400" y="2705100"/>
            <a:ext cx="10515600" cy="5632311"/>
          </a:xfrm>
          <a:prstGeom prst="rect">
            <a:avLst/>
          </a:prstGeom>
          <a:noFill/>
        </p:spPr>
        <p:txBody>
          <a:bodyPr wrap="square" rtlCol="0">
            <a:spAutoFit/>
          </a:bodyPr>
          <a:lstStyle/>
          <a:p>
            <a:pPr lvl="0" algn="just"/>
            <a:r>
              <a:rPr lang="vi-VN" sz="6000" b="1" dirty="0">
                <a:solidFill>
                  <a:srgbClr val="002060"/>
                </a:solidFill>
                <a:latin typeface="Cambria" panose="02040503050406030204" pitchFamily="18" charset="0"/>
                <a:ea typeface="Cambria" panose="02040503050406030204" pitchFamily="18" charset="0"/>
              </a:rPr>
              <a:t>Sinh học: </a:t>
            </a:r>
            <a:r>
              <a:rPr lang="vi-VN" sz="6000" dirty="0">
                <a:solidFill>
                  <a:srgbClr val="002060"/>
                </a:solidFill>
                <a:latin typeface="Cambria" panose="02040503050406030204" pitchFamily="18" charset="0"/>
                <a:ea typeface="Cambria" panose="02040503050406030204" pitchFamily="18" charset="0"/>
              </a:rPr>
              <a:t>nam</a:t>
            </a:r>
            <a:r>
              <a:rPr lang="en-US" sz="6000" dirty="0">
                <a:solidFill>
                  <a:srgbClr val="002060"/>
                </a:solidFill>
                <a:latin typeface="Cambria" panose="02040503050406030204" pitchFamily="18" charset="0"/>
                <a:ea typeface="Cambria" panose="02040503050406030204" pitchFamily="18" charset="0"/>
              </a:rPr>
              <a:t>, </a:t>
            </a:r>
            <a:r>
              <a:rPr lang="vi-VN" sz="6000" dirty="0">
                <a:solidFill>
                  <a:srgbClr val="002060"/>
                </a:solidFill>
                <a:latin typeface="Cambria" panose="02040503050406030204" pitchFamily="18" charset="0"/>
                <a:ea typeface="Cambria" panose="02040503050406030204" pitchFamily="18" charset="0"/>
              </a:rPr>
              <a:t>có màu da ngăm ngăm, tóc xoăn giống bố và màu mắt nâu giống mẹ. </a:t>
            </a:r>
          </a:p>
          <a:p>
            <a:pPr lvl="0" algn="just"/>
            <a:r>
              <a:rPr lang="vi-VN" sz="6000" b="1" dirty="0">
                <a:solidFill>
                  <a:srgbClr val="002060"/>
                </a:solidFill>
                <a:latin typeface="Cambria" panose="02040503050406030204" pitchFamily="18" charset="0"/>
                <a:ea typeface="Cambria" panose="02040503050406030204" pitchFamily="18" charset="0"/>
              </a:rPr>
              <a:t>Xã hội: </a:t>
            </a:r>
            <a:r>
              <a:rPr lang="vi-VN" sz="6000" dirty="0">
                <a:solidFill>
                  <a:srgbClr val="002060"/>
                </a:solidFill>
                <a:latin typeface="Cambria" panose="02040503050406030204" pitchFamily="18" charset="0"/>
                <a:ea typeface="Cambria" panose="02040503050406030204" pitchFamily="18" charset="0"/>
              </a:rPr>
              <a:t>Sở thích là chơi cờ vua và vẽ tranh. Khi lớn lên, muốn trở thành một hoạ sĩ.</a:t>
            </a:r>
          </a:p>
        </p:txBody>
      </p:sp>
    </p:spTree>
    <p:extLst>
      <p:ext uri="{BB962C8B-B14F-4D97-AF65-F5344CB8AC3E}">
        <p14:creationId xmlns:p14="http://schemas.microsoft.com/office/powerpoint/2010/main" val="31214145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down)">
                                      <p:cBhvr>
                                        <p:cTn id="18"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20"/>
        <p:cNvGrpSpPr/>
        <p:nvPr/>
      </p:nvGrpSpPr>
      <p:grpSpPr>
        <a:xfrm>
          <a:off x="0" y="0"/>
          <a:ext cx="0" cy="0"/>
          <a:chOff x="0" y="0"/>
          <a:chExt cx="0" cy="0"/>
        </a:xfrm>
      </p:grpSpPr>
      <p:pic>
        <p:nvPicPr>
          <p:cNvPr id="9" name="图片 3" descr="5b30162743781782b2672bfe1ba762bf">
            <a:extLst>
              <a:ext uri="{FF2B5EF4-FFF2-40B4-BE49-F238E27FC236}">
                <a16:creationId xmlns:a16="http://schemas.microsoft.com/office/drawing/2014/main" id="{82126F26-B755-C428-D1A3-F6F25F0E1A6E}"/>
              </a:ext>
            </a:extLst>
          </p:cNvPr>
          <p:cNvPicPr/>
          <p:nvPr/>
        </p:nvPicPr>
        <p:blipFill>
          <a:blip r:embed="rId3"/>
          <a:stretch>
            <a:fillRect/>
          </a:stretch>
        </p:blipFill>
        <p:spPr>
          <a:xfrm>
            <a:off x="1457103" y="800101"/>
            <a:ext cx="15573597" cy="8743950"/>
          </a:xfrm>
          <a:prstGeom prst="rect">
            <a:avLst/>
          </a:prstGeom>
        </p:spPr>
      </p:pic>
      <p:sp>
        <p:nvSpPr>
          <p:cNvPr id="3" name="Content Placeholder 2"/>
          <p:cNvSpPr txBox="1">
            <a:spLocks/>
          </p:cNvSpPr>
          <p:nvPr/>
        </p:nvSpPr>
        <p:spPr>
          <a:xfrm>
            <a:off x="3701142" y="3339446"/>
            <a:ext cx="11986533" cy="3105722"/>
          </a:xfrm>
          <a:prstGeom prst="rect">
            <a:avLst/>
          </a:prstGeom>
        </p:spPr>
        <p:txBody>
          <a:bodyPr>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Arial" panose="020B0604020202020204"/>
              </a:defRPr>
            </a:lvl1pPr>
            <a:lvl2pPr marR="0" lvl="1"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eaLnBrk="1" hangingPunct="1">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defTabSz="1371600">
              <a:lnSpc>
                <a:spcPct val="120000"/>
              </a:lnSpc>
            </a:pPr>
            <a:r>
              <a:rPr lang="en-US" sz="4200" b="1" kern="0" dirty="0">
                <a:solidFill>
                  <a:srgbClr val="FF0000"/>
                </a:solidFill>
              </a:rPr>
              <a:t>   </a:t>
            </a:r>
            <a:r>
              <a:rPr lang="vi-VN" sz="4200" b="1" kern="0" dirty="0">
                <a:solidFill>
                  <a:srgbClr val="FF0000"/>
                </a:solidFill>
              </a:rPr>
              <a:t>Nam và nữ đều có những những đặc điểm sinh học và đặc điểm xã hội khác nhau song dù là nam hay nữ chúng ta cũng đều phải tôn trọng lẫn nhau. Vậy thế nào là tôn trọng bạn cùng giới và khác giới chúng ta cùng chuyển sang tiết 2 của bài.</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4116" y="3543955"/>
            <a:ext cx="974783" cy="974783"/>
          </a:xfrm>
          <a:prstGeom prst="rect">
            <a:avLst/>
          </a:prstGeom>
        </p:spPr>
      </p:pic>
      <p:pic>
        <p:nvPicPr>
          <p:cNvPr id="11" name="Picture 10">
            <a:extLst>
              <a:ext uri="{FF2B5EF4-FFF2-40B4-BE49-F238E27FC236}">
                <a16:creationId xmlns:a16="http://schemas.microsoft.com/office/drawing/2014/main" id="{25226FE2-C69E-870B-DBB9-19D2D3B109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6360" y="5053982"/>
            <a:ext cx="974783" cy="974783"/>
          </a:xfrm>
          <a:prstGeom prst="rect">
            <a:avLst/>
          </a:prstGeom>
        </p:spPr>
      </p:pic>
      <p:grpSp>
        <p:nvGrpSpPr>
          <p:cNvPr id="2" name="Group 3">
            <a:extLst>
              <a:ext uri="{FF2B5EF4-FFF2-40B4-BE49-F238E27FC236}">
                <a16:creationId xmlns:a16="http://schemas.microsoft.com/office/drawing/2014/main" id="{E4A2BFEE-2928-46A1-1B1C-83903A76D624}"/>
              </a:ext>
            </a:extLst>
          </p:cNvPr>
          <p:cNvGrpSpPr/>
          <p:nvPr/>
        </p:nvGrpSpPr>
        <p:grpSpPr>
          <a:xfrm>
            <a:off x="13716000" y="7429500"/>
            <a:ext cx="3359802" cy="2852057"/>
            <a:chOff x="0" y="0"/>
            <a:chExt cx="11976166" cy="8872798"/>
          </a:xfrm>
        </p:grpSpPr>
        <p:sp>
          <p:nvSpPr>
            <p:cNvPr id="4" name="Freeform 4">
              <a:extLst>
                <a:ext uri="{FF2B5EF4-FFF2-40B4-BE49-F238E27FC236}">
                  <a16:creationId xmlns:a16="http://schemas.microsoft.com/office/drawing/2014/main" id="{B959603E-ED66-0850-DB00-6FB29B60739B}"/>
                </a:ext>
              </a:extLst>
            </p:cNvPr>
            <p:cNvSpPr/>
            <p:nvPr/>
          </p:nvSpPr>
          <p:spPr>
            <a:xfrm>
              <a:off x="0" y="560181"/>
              <a:ext cx="7013771" cy="8312617"/>
            </a:xfrm>
            <a:custGeom>
              <a:avLst/>
              <a:gdLst/>
              <a:ahLst/>
              <a:cxnLst/>
              <a:rect l="l" t="t" r="r" b="b"/>
              <a:pathLst>
                <a:path w="7013771" h="8312617">
                  <a:moveTo>
                    <a:pt x="0" y="0"/>
                  </a:moveTo>
                  <a:lnTo>
                    <a:pt x="7013771" y="0"/>
                  </a:lnTo>
                  <a:lnTo>
                    <a:pt x="7013771" y="8312617"/>
                  </a:lnTo>
                  <a:lnTo>
                    <a:pt x="0" y="831261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5" name="Freeform 5">
              <a:extLst>
                <a:ext uri="{FF2B5EF4-FFF2-40B4-BE49-F238E27FC236}">
                  <a16:creationId xmlns:a16="http://schemas.microsoft.com/office/drawing/2014/main" id="{CFE2EAEB-B3D4-19B9-3EBD-DA05316BF3FF}"/>
                </a:ext>
              </a:extLst>
            </p:cNvPr>
            <p:cNvSpPr/>
            <p:nvPr/>
          </p:nvSpPr>
          <p:spPr>
            <a:xfrm>
              <a:off x="6608123" y="0"/>
              <a:ext cx="5368043" cy="8872798"/>
            </a:xfrm>
            <a:custGeom>
              <a:avLst/>
              <a:gdLst/>
              <a:ahLst/>
              <a:cxnLst/>
              <a:rect l="l" t="t" r="r" b="b"/>
              <a:pathLst>
                <a:path w="5368043" h="8872798">
                  <a:moveTo>
                    <a:pt x="0" y="0"/>
                  </a:moveTo>
                  <a:lnTo>
                    <a:pt x="5368043" y="0"/>
                  </a:lnTo>
                  <a:lnTo>
                    <a:pt x="5368043" y="8872798"/>
                  </a:lnTo>
                  <a:lnTo>
                    <a:pt x="0" y="8872798"/>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grpSp>
    </p:spTree>
    <p:extLst>
      <p:ext uri="{BB962C8B-B14F-4D97-AF65-F5344CB8AC3E}">
        <p14:creationId xmlns:p14="http://schemas.microsoft.com/office/powerpoint/2010/main" val="3809254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86"/>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403801"/>
            <a:ext cx="20878800" cy="11954072"/>
          </a:xfrm>
          <a:prstGeom prst="rect">
            <a:avLst/>
          </a:prstGeom>
        </p:spPr>
      </p:pic>
      <p:sp>
        <p:nvSpPr>
          <p:cNvPr id="2688" name="Google Shape;2688;p65"/>
          <p:cNvSpPr txBox="1">
            <a:spLocks noGrp="1"/>
          </p:cNvSpPr>
          <p:nvPr>
            <p:ph type="title" idx="4294967295"/>
          </p:nvPr>
        </p:nvSpPr>
        <p:spPr>
          <a:xfrm>
            <a:off x="5410200" y="2857500"/>
            <a:ext cx="9296400" cy="1426370"/>
          </a:xfrm>
          <a:prstGeom prst="rect">
            <a:avLst/>
          </a:prstGeom>
        </p:spPr>
        <p:txBody>
          <a:bodyPr spcFirstLastPara="1" wrap="square" lIns="182850" tIns="182850" rIns="182850" bIns="182850" anchor="ctr" anchorCtr="0">
            <a:noAutofit/>
          </a:bodyPr>
          <a:lstStyle/>
          <a:p>
            <a:pPr algn="ctr">
              <a:spcBef>
                <a:spcPct val="50000"/>
              </a:spcBef>
              <a:defRPr/>
            </a:pPr>
            <a:r>
              <a:rPr lang="en-US" altLang="en-US" sz="6000" b="1" dirty="0">
                <a:solidFill>
                  <a:srgbClr val="FFFFFF"/>
                </a:solidFill>
                <a:effectLst>
                  <a:outerShdw blurRad="38100" dist="38100" dir="2700000" algn="tl">
                    <a:srgbClr val="C0C0C0"/>
                  </a:outerShdw>
                </a:effectLst>
                <a:latin typeface="Cambria" panose="02040503050406030204" pitchFamily="18" charset="0"/>
                <a:ea typeface="Cambria" panose="02040503050406030204" pitchFamily="18" charset="0"/>
                <a:cs typeface="SVN-Sunday" panose="00000500000000000000" charset="0"/>
              </a:rPr>
              <a:t>2. </a:t>
            </a:r>
            <a:r>
              <a:rPr lang="vi-VN" altLang="en-US" sz="6000" b="1" dirty="0">
                <a:solidFill>
                  <a:srgbClr val="FFFFFF"/>
                </a:solidFill>
                <a:effectLst>
                  <a:outerShdw blurRad="38100" dist="38100" dir="2700000" algn="tl">
                    <a:srgbClr val="C0C0C0"/>
                  </a:outerShdw>
                </a:effectLst>
                <a:latin typeface="Cambria" panose="02040503050406030204" pitchFamily="18" charset="0"/>
                <a:ea typeface="Cambria" panose="02040503050406030204" pitchFamily="18" charset="0"/>
                <a:cs typeface="SVN-Sunday" panose="00000500000000000000" charset="0"/>
              </a:rPr>
              <a:t>Mô tả đặc điểm của một người nam hoặc một người nữ. Phân biệt đặc điểm sinh học, đặc điểm xã hội của người đó và chia sẻ với các bạn.</a:t>
            </a:r>
          </a:p>
        </p:txBody>
      </p:sp>
      <p:grpSp>
        <p:nvGrpSpPr>
          <p:cNvPr id="2732" name="Google Shape;2732;p65"/>
          <p:cNvGrpSpPr/>
          <p:nvPr/>
        </p:nvGrpSpPr>
        <p:grpSpPr>
          <a:xfrm>
            <a:off x="2774777" y="6265091"/>
            <a:ext cx="2217504" cy="2160665"/>
            <a:chOff x="1387388" y="2827745"/>
            <a:chExt cx="1108752" cy="1080332"/>
          </a:xfrm>
        </p:grpSpPr>
        <p:sp>
          <p:nvSpPr>
            <p:cNvPr id="2733" name="Google Shape;2733;p65"/>
            <p:cNvSpPr/>
            <p:nvPr/>
          </p:nvSpPr>
          <p:spPr>
            <a:xfrm rot="-1800044">
              <a:off x="1521723" y="2986694"/>
              <a:ext cx="840082" cy="762433"/>
            </a:xfrm>
            <a:custGeom>
              <a:avLst/>
              <a:gdLst/>
              <a:ahLst/>
              <a:cxnLst/>
              <a:rect l="l" t="t" r="r" b="b"/>
              <a:pathLst>
                <a:path w="33604" h="30498" extrusionOk="0">
                  <a:moveTo>
                    <a:pt x="16790" y="1"/>
                  </a:moveTo>
                  <a:cubicBezTo>
                    <a:pt x="9919" y="1"/>
                    <a:pt x="3682" y="4678"/>
                    <a:pt x="1988" y="11650"/>
                  </a:cubicBezTo>
                  <a:cubicBezTo>
                    <a:pt x="0" y="19852"/>
                    <a:pt x="5022" y="28096"/>
                    <a:pt x="13203" y="30063"/>
                  </a:cubicBezTo>
                  <a:cubicBezTo>
                    <a:pt x="14415" y="30357"/>
                    <a:pt x="15628" y="30497"/>
                    <a:pt x="16822" y="30497"/>
                  </a:cubicBezTo>
                  <a:cubicBezTo>
                    <a:pt x="23705" y="30497"/>
                    <a:pt x="29943" y="25820"/>
                    <a:pt x="31637" y="18848"/>
                  </a:cubicBezTo>
                  <a:cubicBezTo>
                    <a:pt x="33603" y="10667"/>
                    <a:pt x="28582" y="2402"/>
                    <a:pt x="20401" y="435"/>
                  </a:cubicBezTo>
                  <a:cubicBezTo>
                    <a:pt x="19192" y="141"/>
                    <a:pt x="17981" y="1"/>
                    <a:pt x="16790" y="1"/>
                  </a:cubicBezTo>
                  <a:close/>
                </a:path>
              </a:pathLst>
            </a:custGeom>
            <a:solidFill>
              <a:schemeClr val="accent6"/>
            </a:solidFill>
            <a:ln w="76200"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34" name="Google Shape;2734;p65"/>
            <p:cNvSpPr/>
            <p:nvPr/>
          </p:nvSpPr>
          <p:spPr>
            <a:xfrm rot="-1800044">
              <a:off x="1560913" y="2986438"/>
              <a:ext cx="762158" cy="762683"/>
            </a:xfrm>
            <a:custGeom>
              <a:avLst/>
              <a:gdLst/>
              <a:ahLst/>
              <a:cxnLst/>
              <a:rect l="l" t="t" r="r" b="b"/>
              <a:pathLst>
                <a:path w="30487" h="30508" extrusionOk="0">
                  <a:moveTo>
                    <a:pt x="14793" y="1"/>
                  </a:moveTo>
                  <a:lnTo>
                    <a:pt x="14793" y="8789"/>
                  </a:lnTo>
                  <a:cubicBezTo>
                    <a:pt x="10441" y="8726"/>
                    <a:pt x="6403" y="7701"/>
                    <a:pt x="3097" y="6027"/>
                  </a:cubicBezTo>
                  <a:cubicBezTo>
                    <a:pt x="2909" y="6257"/>
                    <a:pt x="2741" y="6508"/>
                    <a:pt x="2574" y="6759"/>
                  </a:cubicBezTo>
                  <a:cubicBezTo>
                    <a:pt x="6047" y="8538"/>
                    <a:pt x="10253" y="9605"/>
                    <a:pt x="14793" y="9667"/>
                  </a:cubicBezTo>
                  <a:lnTo>
                    <a:pt x="14793" y="14815"/>
                  </a:lnTo>
                  <a:lnTo>
                    <a:pt x="0" y="14815"/>
                  </a:lnTo>
                  <a:cubicBezTo>
                    <a:pt x="0" y="14961"/>
                    <a:pt x="0" y="15108"/>
                    <a:pt x="0" y="15254"/>
                  </a:cubicBezTo>
                  <a:cubicBezTo>
                    <a:pt x="0" y="15401"/>
                    <a:pt x="0" y="15547"/>
                    <a:pt x="0" y="15693"/>
                  </a:cubicBezTo>
                  <a:lnTo>
                    <a:pt x="14793" y="15693"/>
                  </a:lnTo>
                  <a:lnTo>
                    <a:pt x="14793" y="20841"/>
                  </a:lnTo>
                  <a:cubicBezTo>
                    <a:pt x="10253" y="20903"/>
                    <a:pt x="6047" y="21971"/>
                    <a:pt x="2574" y="23749"/>
                  </a:cubicBezTo>
                  <a:cubicBezTo>
                    <a:pt x="2741" y="24000"/>
                    <a:pt x="2909" y="24251"/>
                    <a:pt x="3097" y="24481"/>
                  </a:cubicBezTo>
                  <a:cubicBezTo>
                    <a:pt x="6403" y="22808"/>
                    <a:pt x="10441" y="21782"/>
                    <a:pt x="14793" y="21719"/>
                  </a:cubicBezTo>
                  <a:lnTo>
                    <a:pt x="14793" y="30507"/>
                  </a:lnTo>
                  <a:lnTo>
                    <a:pt x="15693" y="30507"/>
                  </a:lnTo>
                  <a:lnTo>
                    <a:pt x="15693" y="21719"/>
                  </a:lnTo>
                  <a:cubicBezTo>
                    <a:pt x="20045" y="21782"/>
                    <a:pt x="24084" y="22808"/>
                    <a:pt x="27389" y="24481"/>
                  </a:cubicBezTo>
                  <a:cubicBezTo>
                    <a:pt x="27578" y="24251"/>
                    <a:pt x="27745" y="24000"/>
                    <a:pt x="27913" y="23749"/>
                  </a:cubicBezTo>
                  <a:cubicBezTo>
                    <a:pt x="24460" y="21971"/>
                    <a:pt x="20234" y="20903"/>
                    <a:pt x="15693" y="20841"/>
                  </a:cubicBezTo>
                  <a:lnTo>
                    <a:pt x="15693" y="15693"/>
                  </a:lnTo>
                  <a:lnTo>
                    <a:pt x="30486" y="15693"/>
                  </a:lnTo>
                  <a:cubicBezTo>
                    <a:pt x="30486" y="15547"/>
                    <a:pt x="30486" y="15401"/>
                    <a:pt x="30486" y="15254"/>
                  </a:cubicBezTo>
                  <a:cubicBezTo>
                    <a:pt x="30486" y="15108"/>
                    <a:pt x="30486" y="14961"/>
                    <a:pt x="30486" y="14815"/>
                  </a:cubicBezTo>
                  <a:lnTo>
                    <a:pt x="15693" y="14815"/>
                  </a:lnTo>
                  <a:lnTo>
                    <a:pt x="15693" y="9667"/>
                  </a:lnTo>
                  <a:cubicBezTo>
                    <a:pt x="20234" y="9605"/>
                    <a:pt x="24460" y="8538"/>
                    <a:pt x="27913" y="6759"/>
                  </a:cubicBezTo>
                  <a:cubicBezTo>
                    <a:pt x="27745" y="6508"/>
                    <a:pt x="27578" y="6257"/>
                    <a:pt x="27389" y="6027"/>
                  </a:cubicBezTo>
                  <a:cubicBezTo>
                    <a:pt x="24084" y="7701"/>
                    <a:pt x="20045" y="8726"/>
                    <a:pt x="15693" y="8789"/>
                  </a:cubicBezTo>
                  <a:lnTo>
                    <a:pt x="15693" y="1"/>
                  </a:lnTo>
                  <a:close/>
                </a:path>
              </a:pathLst>
            </a:custGeom>
            <a:solidFill>
              <a:schemeClr val="accent6"/>
            </a:solidFill>
            <a:ln w="76200"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35" name="Google Shape;2735;p65"/>
            <p:cNvSpPr/>
            <p:nvPr/>
          </p:nvSpPr>
          <p:spPr>
            <a:xfrm rot="-1800044">
              <a:off x="1521723" y="2986694"/>
              <a:ext cx="840082" cy="762433"/>
            </a:xfrm>
            <a:custGeom>
              <a:avLst/>
              <a:gdLst/>
              <a:ahLst/>
              <a:cxnLst/>
              <a:rect l="l" t="t" r="r" b="b"/>
              <a:pathLst>
                <a:path w="33604" h="30498" extrusionOk="0">
                  <a:moveTo>
                    <a:pt x="16790" y="1"/>
                  </a:moveTo>
                  <a:cubicBezTo>
                    <a:pt x="9919" y="1"/>
                    <a:pt x="3682" y="4678"/>
                    <a:pt x="1988" y="11650"/>
                  </a:cubicBezTo>
                  <a:cubicBezTo>
                    <a:pt x="0" y="19852"/>
                    <a:pt x="5022" y="28096"/>
                    <a:pt x="13203" y="30063"/>
                  </a:cubicBezTo>
                  <a:cubicBezTo>
                    <a:pt x="14415" y="30357"/>
                    <a:pt x="15628" y="30497"/>
                    <a:pt x="16822" y="30497"/>
                  </a:cubicBezTo>
                  <a:cubicBezTo>
                    <a:pt x="23705" y="30497"/>
                    <a:pt x="29943" y="25820"/>
                    <a:pt x="31637" y="18848"/>
                  </a:cubicBezTo>
                  <a:cubicBezTo>
                    <a:pt x="33603" y="10667"/>
                    <a:pt x="28582" y="2402"/>
                    <a:pt x="20401" y="435"/>
                  </a:cubicBezTo>
                  <a:cubicBezTo>
                    <a:pt x="19192" y="141"/>
                    <a:pt x="17981" y="1"/>
                    <a:pt x="16790" y="1"/>
                  </a:cubicBezTo>
                  <a:close/>
                </a:path>
              </a:pathLst>
            </a:custGeom>
            <a:solidFill>
              <a:srgbClr val="FA741B"/>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36" name="Google Shape;2736;p65"/>
            <p:cNvSpPr/>
            <p:nvPr/>
          </p:nvSpPr>
          <p:spPr>
            <a:xfrm rot="-1800044">
              <a:off x="1560913" y="2986438"/>
              <a:ext cx="762158" cy="762683"/>
            </a:xfrm>
            <a:custGeom>
              <a:avLst/>
              <a:gdLst/>
              <a:ahLst/>
              <a:cxnLst/>
              <a:rect l="l" t="t" r="r" b="b"/>
              <a:pathLst>
                <a:path w="30487" h="30508" extrusionOk="0">
                  <a:moveTo>
                    <a:pt x="14793" y="1"/>
                  </a:moveTo>
                  <a:lnTo>
                    <a:pt x="14793" y="8789"/>
                  </a:lnTo>
                  <a:cubicBezTo>
                    <a:pt x="10441" y="8726"/>
                    <a:pt x="6403" y="7701"/>
                    <a:pt x="3097" y="6027"/>
                  </a:cubicBezTo>
                  <a:cubicBezTo>
                    <a:pt x="2909" y="6257"/>
                    <a:pt x="2741" y="6508"/>
                    <a:pt x="2574" y="6759"/>
                  </a:cubicBezTo>
                  <a:cubicBezTo>
                    <a:pt x="6047" y="8538"/>
                    <a:pt x="10253" y="9605"/>
                    <a:pt x="14793" y="9667"/>
                  </a:cubicBezTo>
                  <a:lnTo>
                    <a:pt x="14793" y="14815"/>
                  </a:lnTo>
                  <a:lnTo>
                    <a:pt x="0" y="14815"/>
                  </a:lnTo>
                  <a:cubicBezTo>
                    <a:pt x="0" y="14961"/>
                    <a:pt x="0" y="15108"/>
                    <a:pt x="0" y="15254"/>
                  </a:cubicBezTo>
                  <a:cubicBezTo>
                    <a:pt x="0" y="15401"/>
                    <a:pt x="0" y="15547"/>
                    <a:pt x="0" y="15693"/>
                  </a:cubicBezTo>
                  <a:lnTo>
                    <a:pt x="14793" y="15693"/>
                  </a:lnTo>
                  <a:lnTo>
                    <a:pt x="14793" y="20841"/>
                  </a:lnTo>
                  <a:cubicBezTo>
                    <a:pt x="10253" y="20903"/>
                    <a:pt x="6047" y="21971"/>
                    <a:pt x="2574" y="23749"/>
                  </a:cubicBezTo>
                  <a:cubicBezTo>
                    <a:pt x="2741" y="24000"/>
                    <a:pt x="2909" y="24251"/>
                    <a:pt x="3097" y="24481"/>
                  </a:cubicBezTo>
                  <a:cubicBezTo>
                    <a:pt x="6403" y="22808"/>
                    <a:pt x="10441" y="21782"/>
                    <a:pt x="14793" y="21719"/>
                  </a:cubicBezTo>
                  <a:lnTo>
                    <a:pt x="14793" y="30507"/>
                  </a:lnTo>
                  <a:lnTo>
                    <a:pt x="15693" y="30507"/>
                  </a:lnTo>
                  <a:lnTo>
                    <a:pt x="15693" y="21719"/>
                  </a:lnTo>
                  <a:cubicBezTo>
                    <a:pt x="20045" y="21782"/>
                    <a:pt x="24084" y="22808"/>
                    <a:pt x="27389" y="24481"/>
                  </a:cubicBezTo>
                  <a:cubicBezTo>
                    <a:pt x="27578" y="24251"/>
                    <a:pt x="27745" y="24000"/>
                    <a:pt x="27913" y="23749"/>
                  </a:cubicBezTo>
                  <a:cubicBezTo>
                    <a:pt x="24460" y="21971"/>
                    <a:pt x="20234" y="20903"/>
                    <a:pt x="15693" y="20841"/>
                  </a:cubicBezTo>
                  <a:lnTo>
                    <a:pt x="15693" y="15693"/>
                  </a:lnTo>
                  <a:lnTo>
                    <a:pt x="30486" y="15693"/>
                  </a:lnTo>
                  <a:cubicBezTo>
                    <a:pt x="30486" y="15547"/>
                    <a:pt x="30486" y="15401"/>
                    <a:pt x="30486" y="15254"/>
                  </a:cubicBezTo>
                  <a:cubicBezTo>
                    <a:pt x="30486" y="15108"/>
                    <a:pt x="30486" y="14961"/>
                    <a:pt x="30486" y="14815"/>
                  </a:cubicBezTo>
                  <a:lnTo>
                    <a:pt x="15693" y="14815"/>
                  </a:lnTo>
                  <a:lnTo>
                    <a:pt x="15693" y="9667"/>
                  </a:lnTo>
                  <a:cubicBezTo>
                    <a:pt x="20234" y="9605"/>
                    <a:pt x="24460" y="8538"/>
                    <a:pt x="27913" y="6759"/>
                  </a:cubicBezTo>
                  <a:cubicBezTo>
                    <a:pt x="27745" y="6508"/>
                    <a:pt x="27578" y="6257"/>
                    <a:pt x="27389" y="6027"/>
                  </a:cubicBezTo>
                  <a:cubicBezTo>
                    <a:pt x="24084" y="7701"/>
                    <a:pt x="20045" y="8726"/>
                    <a:pt x="15693" y="8789"/>
                  </a:cubicBezTo>
                  <a:lnTo>
                    <a:pt x="15693" y="1"/>
                  </a:lnTo>
                  <a:close/>
                </a:path>
              </a:pathLst>
            </a:custGeom>
            <a:solidFill>
              <a:srgbClr val="2A4783"/>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387446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88"/>
                                        </p:tgtEl>
                                        <p:attrNameLst>
                                          <p:attrName>style.visibility</p:attrName>
                                        </p:attrNameLst>
                                      </p:cBhvr>
                                      <p:to>
                                        <p:strVal val="visible"/>
                                      </p:to>
                                    </p:set>
                                    <p:anim calcmode="lin" valueType="num">
                                      <p:cBhvr>
                                        <p:cTn id="12" dur="500" fill="hold"/>
                                        <p:tgtEl>
                                          <p:spTgt spid="2688"/>
                                        </p:tgtEl>
                                        <p:attrNameLst>
                                          <p:attrName>ppt_w</p:attrName>
                                        </p:attrNameLst>
                                      </p:cBhvr>
                                      <p:tavLst>
                                        <p:tav tm="0">
                                          <p:val>
                                            <p:fltVal val="0"/>
                                          </p:val>
                                        </p:tav>
                                        <p:tav tm="100000">
                                          <p:val>
                                            <p:strVal val="#ppt_w"/>
                                          </p:val>
                                        </p:tav>
                                      </p:tavLst>
                                    </p:anim>
                                    <p:anim calcmode="lin" valueType="num">
                                      <p:cBhvr>
                                        <p:cTn id="13" dur="500" fill="hold"/>
                                        <p:tgtEl>
                                          <p:spTgt spid="2688"/>
                                        </p:tgtEl>
                                        <p:attrNameLst>
                                          <p:attrName>ppt_h</p:attrName>
                                        </p:attrNameLst>
                                      </p:cBhvr>
                                      <p:tavLst>
                                        <p:tav tm="0">
                                          <p:val>
                                            <p:fltVal val="0"/>
                                          </p:val>
                                        </p:tav>
                                        <p:tav tm="100000">
                                          <p:val>
                                            <p:strVal val="#ppt_h"/>
                                          </p:val>
                                        </p:tav>
                                      </p:tavLst>
                                    </p:anim>
                                    <p:animEffect transition="in" filter="fade">
                                      <p:cBhvr>
                                        <p:cTn id="14" dur="500"/>
                                        <p:tgtEl>
                                          <p:spTgt spid="2688"/>
                                        </p:tgtEl>
                                      </p:cBhvr>
                                    </p:animEffect>
                                  </p:childTnLst>
                                </p:cTn>
                              </p:par>
                              <p:par>
                                <p:cTn id="15" presetID="53" presetClass="entr" presetSubtype="16" fill="hold" nodeType="withEffect">
                                  <p:stCondLst>
                                    <p:cond delay="0"/>
                                  </p:stCondLst>
                                  <p:childTnLst>
                                    <p:set>
                                      <p:cBhvr>
                                        <p:cTn id="16" dur="1" fill="hold">
                                          <p:stCondLst>
                                            <p:cond delay="0"/>
                                          </p:stCondLst>
                                        </p:cTn>
                                        <p:tgtEl>
                                          <p:spTgt spid="2732"/>
                                        </p:tgtEl>
                                        <p:attrNameLst>
                                          <p:attrName>style.visibility</p:attrName>
                                        </p:attrNameLst>
                                      </p:cBhvr>
                                      <p:to>
                                        <p:strVal val="visible"/>
                                      </p:to>
                                    </p:set>
                                    <p:anim calcmode="lin" valueType="num">
                                      <p:cBhvr>
                                        <p:cTn id="17" dur="500" fill="hold"/>
                                        <p:tgtEl>
                                          <p:spTgt spid="2732"/>
                                        </p:tgtEl>
                                        <p:attrNameLst>
                                          <p:attrName>ppt_w</p:attrName>
                                        </p:attrNameLst>
                                      </p:cBhvr>
                                      <p:tavLst>
                                        <p:tav tm="0">
                                          <p:val>
                                            <p:fltVal val="0"/>
                                          </p:val>
                                        </p:tav>
                                        <p:tav tm="100000">
                                          <p:val>
                                            <p:strVal val="#ppt_w"/>
                                          </p:val>
                                        </p:tav>
                                      </p:tavLst>
                                    </p:anim>
                                    <p:anim calcmode="lin" valueType="num">
                                      <p:cBhvr>
                                        <p:cTn id="18" dur="500" fill="hold"/>
                                        <p:tgtEl>
                                          <p:spTgt spid="2732"/>
                                        </p:tgtEl>
                                        <p:attrNameLst>
                                          <p:attrName>ppt_h</p:attrName>
                                        </p:attrNameLst>
                                      </p:cBhvr>
                                      <p:tavLst>
                                        <p:tav tm="0">
                                          <p:val>
                                            <p:fltVal val="0"/>
                                          </p:val>
                                        </p:tav>
                                        <p:tav tm="100000">
                                          <p:val>
                                            <p:strVal val="#ppt_h"/>
                                          </p:val>
                                        </p:tav>
                                      </p:tavLst>
                                    </p:anim>
                                    <p:animEffect transition="in" filter="fade">
                                      <p:cBhvr>
                                        <p:cTn id="19" dur="500"/>
                                        <p:tgtEl>
                                          <p:spTgt spid="2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r:embed="rId3"/>
                </a:ext>
              </a:extLst>
            </a:blip>
            <a:stretch>
              <a:fillRect t="-49305"/>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rot="5400000">
            <a:off x="8855216" y="419080"/>
            <a:ext cx="930647" cy="18805194"/>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57150"/>
              <a:ext cx="245109" cy="5009958"/>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5400000">
            <a:off x="8249413" y="-8894466"/>
            <a:ext cx="1789174" cy="18288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57150"/>
              <a:ext cx="471223"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318591">
            <a:off x="13355454" y="2627467"/>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6"/>
          <p:cNvGrpSpPr/>
          <p:nvPr/>
        </p:nvGrpSpPr>
        <p:grpSpPr>
          <a:xfrm>
            <a:off x="-655988" y="3133490"/>
            <a:ext cx="6123885" cy="8764057"/>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p:cNvSpPr/>
          <p:nvPr/>
        </p:nvSpPr>
        <p:spPr>
          <a:xfrm>
            <a:off x="-1749611" y="-1733853"/>
            <a:ext cx="5823111" cy="4094242"/>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4"/>
          <p:cNvSpPr/>
          <p:nvPr/>
        </p:nvSpPr>
        <p:spPr>
          <a:xfrm>
            <a:off x="4495800" y="1638300"/>
            <a:ext cx="9448800" cy="45720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79F1AB18-B4BE-C0CD-8D32-436C269B35B2}"/>
              </a:ext>
            </a:extLst>
          </p:cNvPr>
          <p:cNvSpPr txBox="1"/>
          <p:nvPr/>
        </p:nvSpPr>
        <p:spPr>
          <a:xfrm>
            <a:off x="6019800" y="2933700"/>
            <a:ext cx="6781800" cy="2585323"/>
          </a:xfrm>
          <a:prstGeom prst="rect">
            <a:avLst/>
          </a:prstGeom>
          <a:noFill/>
        </p:spPr>
        <p:txBody>
          <a:bodyPr wrap="square" rtlCol="0">
            <a:spAutoFit/>
          </a:bodyPr>
          <a:lstStyle/>
          <a:p>
            <a:pPr lvl="0" algn="ctr"/>
            <a:r>
              <a:rPr lang="en-US" sz="5400" b="1" dirty="0">
                <a:solidFill>
                  <a:srgbClr val="FF0000"/>
                </a:solidFill>
                <a:latin typeface="Cambria" panose="02040503050406030204" pitchFamily="18" charset="0"/>
                <a:ea typeface="Cambria" panose="02040503050406030204" pitchFamily="18" charset="0"/>
              </a:rPr>
              <a:t>Trong </a:t>
            </a:r>
            <a:r>
              <a:rPr lang="en-US" sz="5400" b="1" dirty="0" err="1">
                <a:solidFill>
                  <a:srgbClr val="FF0000"/>
                </a:solidFill>
                <a:latin typeface="Cambria" panose="02040503050406030204" pitchFamily="18" charset="0"/>
                <a:ea typeface="Cambria" panose="02040503050406030204" pitchFamily="18" charset="0"/>
              </a:rPr>
              <a:t>lớp</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em</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có</a:t>
            </a:r>
            <a:r>
              <a:rPr lang="en-US" sz="5400" b="1" dirty="0">
                <a:solidFill>
                  <a:srgbClr val="FF0000"/>
                </a:solidFill>
                <a:latin typeface="Cambria" panose="02040503050406030204" pitchFamily="18" charset="0"/>
                <a:ea typeface="Cambria" panose="02040503050406030204" pitchFamily="18" charset="0"/>
              </a:rPr>
              <a:t> bao </a:t>
            </a:r>
            <a:r>
              <a:rPr lang="en-US" sz="5400" b="1" dirty="0" err="1">
                <a:solidFill>
                  <a:srgbClr val="FF0000"/>
                </a:solidFill>
                <a:latin typeface="Cambria" panose="02040503050406030204" pitchFamily="18" charset="0"/>
                <a:ea typeface="Cambria" panose="02040503050406030204" pitchFamily="18" charset="0"/>
              </a:rPr>
              <a:t>nhiêu</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bạn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nam</a:t>
            </a:r>
            <a:r>
              <a:rPr lang="en-US" sz="5400" b="1" dirty="0">
                <a:solidFill>
                  <a:srgbClr val="FF0000"/>
                </a:solidFill>
                <a:latin typeface="Cambria" panose="02040503050406030204" pitchFamily="18" charset="0"/>
                <a:ea typeface="Cambria" panose="02040503050406030204" pitchFamily="18" charset="0"/>
              </a:rPr>
              <a:t>, bao </a:t>
            </a:r>
            <a:r>
              <a:rPr lang="en-US" sz="5400" b="1" dirty="0" err="1">
                <a:solidFill>
                  <a:srgbClr val="FF0000"/>
                </a:solidFill>
                <a:latin typeface="Cambria" panose="02040503050406030204" pitchFamily="18" charset="0"/>
                <a:ea typeface="Cambria" panose="02040503050406030204" pitchFamily="18" charset="0"/>
              </a:rPr>
              <a:t>nhiêu</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bạn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nữ</a:t>
            </a:r>
            <a:r>
              <a:rPr lang="en-US" sz="5400" b="1" dirty="0">
                <a:solidFill>
                  <a:srgbClr val="FF0000"/>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7096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5" name="Group 5"/>
          <p:cNvGrpSpPr/>
          <p:nvPr/>
        </p:nvGrpSpPr>
        <p:grpSpPr>
          <a:xfrm>
            <a:off x="16477906" y="-82023"/>
            <a:ext cx="1810094" cy="10451045"/>
            <a:chOff x="0" y="0"/>
            <a:chExt cx="476733" cy="2752539"/>
          </a:xfrm>
        </p:grpSpPr>
        <p:sp>
          <p:nvSpPr>
            <p:cNvPr id="6" name="Freeform 6"/>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0DBC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57150"/>
              <a:ext cx="476733"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1715002" y="-2372385"/>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16">
            <a:extLst>
              <a:ext uri="{FF2B5EF4-FFF2-40B4-BE49-F238E27FC236}">
                <a16:creationId xmlns:a16="http://schemas.microsoft.com/office/drawing/2014/main" id="{0FE91875-0F71-0803-7A1E-5CE95415405F}"/>
              </a:ext>
            </a:extLst>
          </p:cNvPr>
          <p:cNvSpPr/>
          <p:nvPr/>
        </p:nvSpPr>
        <p:spPr>
          <a:xfrm>
            <a:off x="2819400" y="248606"/>
            <a:ext cx="13792200" cy="8095294"/>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94B34D5B-D45B-29A6-D666-EABD2CB300C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80999" y="6454162"/>
            <a:ext cx="4267200" cy="3832838"/>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1648C6CC-2DB4-1AA9-4317-665E48F1665E}"/>
              </a:ext>
            </a:extLst>
          </p:cNvPr>
          <p:cNvSpPr txBox="1"/>
          <p:nvPr/>
        </p:nvSpPr>
        <p:spPr>
          <a:xfrm>
            <a:off x="4343400" y="2400300"/>
            <a:ext cx="10591800" cy="5016758"/>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Mô</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tả</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đặc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điểm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của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mẹ</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em</a:t>
            </a:r>
            <a:r>
              <a:rPr lang="en-US" sz="4000" b="1" dirty="0">
                <a:latin typeface="Cambria" panose="02040503050406030204" pitchFamily="18" charset="0"/>
                <a:ea typeface="Cambria" panose="02040503050406030204" pitchFamily="18" charset="0"/>
              </a:rPr>
              <a:t>.</a:t>
            </a:r>
          </a:p>
          <a:p>
            <a:pPr algn="just"/>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em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nay 43 </a:t>
            </a:r>
            <a:r>
              <a:rPr lang="en-US" sz="4000" dirty="0" err="1">
                <a:latin typeface="Cambria" panose="02040503050406030204" pitchFamily="18" charset="0"/>
                <a:ea typeface="Cambria" panose="02040503050406030204" pitchFamily="18" charset="0"/>
              </a:rPr>
              <a:t>tuổi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có</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mắt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đen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làm</a:t>
            </a:r>
            <a:r>
              <a:rPr lang="en-US" sz="4000" dirty="0">
                <a:latin typeface="Cambria" panose="02040503050406030204" pitchFamily="18" charset="0"/>
                <a:ea typeface="Cambria" panose="02040503050406030204" pitchFamily="18" charset="0"/>
              </a:rPr>
              <a:t> da </a:t>
            </a:r>
            <a:r>
              <a:rPr lang="en-US" sz="4000" dirty="0" err="1">
                <a:latin typeface="Cambria" panose="02040503050406030204" pitchFamily="18" charset="0"/>
                <a:ea typeface="Cambria" panose="02040503050406030204" pitchFamily="18" charset="0"/>
              </a:rPr>
              <a:t>trắng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bộ</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tóc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dài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đi</a:t>
            </a:r>
            <a:r>
              <a:rPr lang="en-US" sz="4000" dirty="0">
                <a:latin typeface="Cambria" panose="02040503050406030204" pitchFamily="18" charset="0"/>
                <a:ea typeface="Cambria" panose="02040503050406030204" pitchFamily="18" charset="0"/>
              </a:rPr>
              <a:t> du </a:t>
            </a:r>
            <a:r>
              <a:rPr lang="en-US" sz="4000" dirty="0" err="1">
                <a:latin typeface="Cambria" panose="02040503050406030204" pitchFamily="18" charset="0"/>
                <a:ea typeface="Cambria" panose="02040503050406030204" pitchFamily="18" charset="0"/>
              </a:rPr>
              <a:t>lịch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mua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sắm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em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đang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giáo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viên</a:t>
            </a:r>
            <a:r>
              <a:rPr lang="en-US" sz="4000" dirty="0">
                <a:latin typeface="Cambria" panose="02040503050406030204" pitchFamily="18" charset="0"/>
                <a:ea typeface="Cambria" panose="02040503050406030204" pitchFamily="18" charset="0"/>
              </a:rPr>
              <a:t>.</a:t>
            </a:r>
          </a:p>
          <a:p>
            <a:pPr algn="just"/>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Đặc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điểm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sinh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học</a:t>
            </a:r>
            <a:r>
              <a:rPr lang="en-US" sz="4000" b="1"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nữ</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có</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mắt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đen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làm</a:t>
            </a:r>
            <a:r>
              <a:rPr lang="en-US" sz="4000" dirty="0">
                <a:latin typeface="Cambria" panose="02040503050406030204" pitchFamily="18" charset="0"/>
                <a:ea typeface="Cambria" panose="02040503050406030204" pitchFamily="18" charset="0"/>
              </a:rPr>
              <a:t> da </a:t>
            </a:r>
            <a:r>
              <a:rPr lang="en-US" sz="4000" dirty="0" err="1">
                <a:latin typeface="Cambria" panose="02040503050406030204" pitchFamily="18" charset="0"/>
                <a:ea typeface="Cambria" panose="02040503050406030204" pitchFamily="18" charset="0"/>
              </a:rPr>
              <a:t>trắng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bộ</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tóc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dài</a:t>
            </a:r>
            <a:r>
              <a:rPr lang="en-US" sz="4000" dirty="0">
                <a:latin typeface="Cambria" panose="02040503050406030204" pitchFamily="18" charset="0"/>
                <a:ea typeface="Cambria" panose="02040503050406030204" pitchFamily="18" charset="0"/>
              </a:rPr>
              <a:t>.</a:t>
            </a:r>
          </a:p>
          <a:p>
            <a:pPr algn="just"/>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Đặc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điểm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xã</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hội</a:t>
            </a:r>
            <a:r>
              <a:rPr lang="en-US" sz="4000" b="1"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đi</a:t>
            </a:r>
            <a:r>
              <a:rPr lang="en-US" sz="4000" dirty="0">
                <a:latin typeface="Cambria" panose="02040503050406030204" pitchFamily="18" charset="0"/>
                <a:ea typeface="Cambria" panose="02040503050406030204" pitchFamily="18" charset="0"/>
              </a:rPr>
              <a:t> du </a:t>
            </a:r>
            <a:r>
              <a:rPr lang="en-US" sz="4000" dirty="0" err="1">
                <a:latin typeface="Cambria" panose="02040503050406030204" pitchFamily="18" charset="0"/>
                <a:ea typeface="Cambria" panose="02040503050406030204" pitchFamily="18" charset="0"/>
              </a:rPr>
              <a:t>lịch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mua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sắm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Mẹ</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đang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giáo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viên</a:t>
            </a:r>
            <a:r>
              <a:rPr lang="en-US" sz="40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924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rot="6392008" flipH="1" flipV="1">
            <a:off x="850503" y="7998667"/>
            <a:ext cx="6176763" cy="5319737"/>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2310728">
            <a:off x="8188532" y="8727273"/>
            <a:ext cx="4519786" cy="2604527"/>
          </a:xfrm>
          <a:custGeom>
            <a:avLst/>
            <a:gdLst/>
            <a:ahLst/>
            <a:cxnLst/>
            <a:rect l="l" t="t" r="r" b="b"/>
            <a:pathLst>
              <a:path w="4519786" h="2604527">
                <a:moveTo>
                  <a:pt x="0" y="0"/>
                </a:moveTo>
                <a:lnTo>
                  <a:pt x="4519786" y="0"/>
                </a:lnTo>
                <a:lnTo>
                  <a:pt x="4519786" y="2604526"/>
                </a:lnTo>
                <a:lnTo>
                  <a:pt x="0" y="260452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3114778">
            <a:off x="9509725" y="8772533"/>
            <a:ext cx="1603800" cy="2287059"/>
          </a:xfrm>
          <a:custGeom>
            <a:avLst/>
            <a:gdLst/>
            <a:ahLst/>
            <a:cxnLst/>
            <a:rect l="l" t="t" r="r" b="b"/>
            <a:pathLst>
              <a:path w="1603800" h="2287059">
                <a:moveTo>
                  <a:pt x="0" y="0"/>
                </a:moveTo>
                <a:lnTo>
                  <a:pt x="1603800" y="0"/>
                </a:lnTo>
                <a:lnTo>
                  <a:pt x="1603800" y="2287059"/>
                </a:lnTo>
                <a:lnTo>
                  <a:pt x="0" y="22870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5945754" y="5238659"/>
            <a:ext cx="6287603" cy="2632337"/>
          </a:xfrm>
          <a:custGeom>
            <a:avLst/>
            <a:gdLst/>
            <a:ahLst/>
            <a:cxnLst/>
            <a:rect l="l" t="t" r="r" b="b"/>
            <a:pathLst>
              <a:path w="6287603" h="2632337">
                <a:moveTo>
                  <a:pt x="0" y="0"/>
                </a:moveTo>
                <a:lnTo>
                  <a:pt x="6287602" y="0"/>
                </a:lnTo>
                <a:lnTo>
                  <a:pt x="6287602" y="2632338"/>
                </a:lnTo>
                <a:lnTo>
                  <a:pt x="0" y="2632338"/>
                </a:lnTo>
                <a:lnTo>
                  <a:pt x="0" y="0"/>
                </a:lnTo>
                <a:close/>
              </a:path>
            </a:pathLst>
          </a:custGeom>
          <a:blipFill>
            <a:blip r:embed="rId7">
              <a:alphaModFix amt="83000"/>
              <a:extLst>
                <a:ext uri="{96DAC541-7B7A-43D3-8B79-37D633B846F1}">
                  <asvg:svgBlip xmlns:asvg="http://schemas.microsoft.com/office/drawing/2016/SVG/main" r:embed="rId8"/>
                </a:ext>
              </a:extLst>
            </a:blip>
            <a:stretch>
              <a:fillRect t="-80245" r="-1731" b="-62751"/>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rot="5400000">
            <a:off x="8376125" y="-8566615"/>
            <a:ext cx="1535749" cy="18288000"/>
            <a:chOff x="0" y="0"/>
            <a:chExt cx="404477" cy="4816593"/>
          </a:xfrm>
        </p:grpSpPr>
        <p:sp>
          <p:nvSpPr>
            <p:cNvPr id="7" name="Freeform 7"/>
            <p:cNvSpPr/>
            <p:nvPr/>
          </p:nvSpPr>
          <p:spPr>
            <a:xfrm>
              <a:off x="0" y="0"/>
              <a:ext cx="404477" cy="4816592"/>
            </a:xfrm>
            <a:custGeom>
              <a:avLst/>
              <a:gdLst/>
              <a:ahLst/>
              <a:cxnLst/>
              <a:rect l="l" t="t" r="r" b="b"/>
              <a:pathLst>
                <a:path w="404477" h="4816592">
                  <a:moveTo>
                    <a:pt x="0" y="0"/>
                  </a:moveTo>
                  <a:lnTo>
                    <a:pt x="404477" y="0"/>
                  </a:lnTo>
                  <a:lnTo>
                    <a:pt x="404477" y="4816592"/>
                  </a:lnTo>
                  <a:lnTo>
                    <a:pt x="0" y="4816592"/>
                  </a:lnTo>
                  <a:close/>
                </a:path>
              </a:pathLst>
            </a:custGeom>
            <a:solidFill>
              <a:srgbClr val="0DBC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57150"/>
              <a:ext cx="404477"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1171105" flipV="1">
            <a:off x="14856366" y="-272781"/>
            <a:ext cx="3760808" cy="3238996"/>
          </a:xfrm>
          <a:custGeom>
            <a:avLst/>
            <a:gdLst/>
            <a:ahLst/>
            <a:cxnLst/>
            <a:rect l="l" t="t" r="r" b="b"/>
            <a:pathLst>
              <a:path w="3760808" h="3238996">
                <a:moveTo>
                  <a:pt x="0" y="3238995"/>
                </a:moveTo>
                <a:lnTo>
                  <a:pt x="3760808" y="3238995"/>
                </a:lnTo>
                <a:lnTo>
                  <a:pt x="3760808" y="0"/>
                </a:lnTo>
                <a:lnTo>
                  <a:pt x="0" y="0"/>
                </a:lnTo>
                <a:lnTo>
                  <a:pt x="0" y="3238995"/>
                </a:lnTo>
                <a:close/>
              </a:path>
            </a:pathLst>
          </a:custGeom>
          <a:blipFill>
            <a:blip r:embed="rId9"/>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5722607">
            <a:off x="11464806" y="703774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5400000">
            <a:off x="12196909" y="6894460"/>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5177739">
            <a:off x="12482644" y="6777610"/>
            <a:ext cx="6004667" cy="3340096"/>
          </a:xfrm>
          <a:custGeom>
            <a:avLst/>
            <a:gdLst/>
            <a:ahLst/>
            <a:cxnLst/>
            <a:rect l="l" t="t" r="r" b="b"/>
            <a:pathLst>
              <a:path w="6004667" h="3340096">
                <a:moveTo>
                  <a:pt x="0" y="0"/>
                </a:moveTo>
                <a:lnTo>
                  <a:pt x="6004667" y="0"/>
                </a:lnTo>
                <a:lnTo>
                  <a:pt x="6004667" y="3340095"/>
                </a:lnTo>
                <a:lnTo>
                  <a:pt x="0" y="3340095"/>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rot="-204935">
            <a:off x="13984377" y="9092327"/>
            <a:ext cx="2576577" cy="971902"/>
          </a:xfrm>
          <a:prstGeom prst="rect">
            <a:avLst/>
          </a:prstGeom>
        </p:spPr>
        <p:txBody>
          <a:bodyPr lIns="0" tIns="0" rIns="0" bIns="0" rtlCol="0" anchor="t">
            <a:spAutoFit/>
          </a:bodyPr>
          <a:lstStyle/>
          <a:p>
            <a:pPr marL="0" marR="0" lvl="0" indent="0" algn="ctr" defTabSz="914400" rtl="0" eaLnBrk="1" fontAlgn="auto" latinLnBrk="0" hangingPunct="1">
              <a:lnSpc>
                <a:spcPts val="6989"/>
              </a:lnSpc>
              <a:spcBef>
                <a:spcPct val="0"/>
              </a:spcBef>
              <a:spcAft>
                <a:spcPts val="0"/>
              </a:spcAft>
              <a:buClrTx/>
              <a:buSzTx/>
              <a:buFontTx/>
              <a:buNone/>
              <a:tabLst/>
              <a:defRPr/>
            </a:pPr>
            <a:r>
              <a:rPr kumimoji="0" lang="en-US" sz="8127" b="0" i="0" u="none" strike="noStrike" kern="1200" cap="none" spc="0" normalizeH="0" baseline="0" noProof="0">
                <a:ln>
                  <a:noFill/>
                </a:ln>
                <a:solidFill>
                  <a:srgbClr val="763B2F"/>
                </a:solidFill>
                <a:effectLst/>
                <a:uLnTx/>
                <a:uFillTx/>
                <a:latin typeface="Marykate"/>
                <a:ea typeface="Marykate"/>
                <a:cs typeface="Marykate"/>
                <a:sym typeface="Marykate"/>
              </a:rPr>
              <a:t>Fish</a:t>
            </a:r>
          </a:p>
        </p:txBody>
      </p:sp>
      <p:sp>
        <p:nvSpPr>
          <p:cNvPr id="17" name="Freeform 17"/>
          <p:cNvSpPr/>
          <p:nvPr/>
        </p:nvSpPr>
        <p:spPr>
          <a:xfrm>
            <a:off x="14062595" y="6497793"/>
            <a:ext cx="2646011" cy="2252417"/>
          </a:xfrm>
          <a:custGeom>
            <a:avLst/>
            <a:gdLst/>
            <a:ahLst/>
            <a:cxnLst/>
            <a:rect l="l" t="t" r="r" b="b"/>
            <a:pathLst>
              <a:path w="2646011" h="2252417">
                <a:moveTo>
                  <a:pt x="0" y="0"/>
                </a:moveTo>
                <a:lnTo>
                  <a:pt x="2646011" y="0"/>
                </a:lnTo>
                <a:lnTo>
                  <a:pt x="2646011" y="2252417"/>
                </a:lnTo>
                <a:lnTo>
                  <a:pt x="0" y="225241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4135959">
            <a:off x="13301167" y="611852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3888459">
            <a:off x="13532169" y="5913704"/>
            <a:ext cx="6004667" cy="3340096"/>
          </a:xfrm>
          <a:custGeom>
            <a:avLst/>
            <a:gdLst/>
            <a:ahLst/>
            <a:cxnLst/>
            <a:rect l="l" t="t" r="r" b="b"/>
            <a:pathLst>
              <a:path w="6004667" h="3340096">
                <a:moveTo>
                  <a:pt x="0" y="0"/>
                </a:moveTo>
                <a:lnTo>
                  <a:pt x="6004666" y="0"/>
                </a:lnTo>
                <a:lnTo>
                  <a:pt x="6004666"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rot="-280881">
            <a:off x="-993904" y="3089733"/>
            <a:ext cx="6134318" cy="7390745"/>
          </a:xfrm>
          <a:custGeom>
            <a:avLst/>
            <a:gdLst/>
            <a:ahLst/>
            <a:cxnLst/>
            <a:rect l="l" t="t" r="r" b="b"/>
            <a:pathLst>
              <a:path w="6134318" h="7390745">
                <a:moveTo>
                  <a:pt x="0" y="0"/>
                </a:moveTo>
                <a:lnTo>
                  <a:pt x="6134319" y="0"/>
                </a:lnTo>
                <a:lnTo>
                  <a:pt x="6134319" y="7390745"/>
                </a:lnTo>
                <a:lnTo>
                  <a:pt x="0" y="73907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637936">
            <a:off x="2390062" y="3630360"/>
            <a:ext cx="1518663" cy="2305371"/>
          </a:xfrm>
          <a:custGeom>
            <a:avLst/>
            <a:gdLst/>
            <a:ahLst/>
            <a:cxnLst/>
            <a:rect l="l" t="t" r="r" b="b"/>
            <a:pathLst>
              <a:path w="1518663" h="2305371">
                <a:moveTo>
                  <a:pt x="0" y="0"/>
                </a:moveTo>
                <a:lnTo>
                  <a:pt x="1518663" y="0"/>
                </a:lnTo>
                <a:lnTo>
                  <a:pt x="1518663" y="2305371"/>
                </a:lnTo>
                <a:lnTo>
                  <a:pt x="0" y="230537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129823">
            <a:off x="5695805" y="7221329"/>
            <a:ext cx="2057713" cy="1916246"/>
          </a:xfrm>
          <a:custGeom>
            <a:avLst/>
            <a:gdLst/>
            <a:ahLst/>
            <a:cxnLst/>
            <a:rect l="l" t="t" r="r" b="b"/>
            <a:pathLst>
              <a:path w="2057713" h="1916246">
                <a:moveTo>
                  <a:pt x="0" y="0"/>
                </a:moveTo>
                <a:lnTo>
                  <a:pt x="2057713" y="0"/>
                </a:lnTo>
                <a:lnTo>
                  <a:pt x="2057713" y="1916245"/>
                </a:lnTo>
                <a:lnTo>
                  <a:pt x="0" y="191624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704893" flipH="1">
            <a:off x="3673629" y="8377919"/>
            <a:ext cx="1137740" cy="930103"/>
          </a:xfrm>
          <a:custGeom>
            <a:avLst/>
            <a:gdLst/>
            <a:ahLst/>
            <a:cxnLst/>
            <a:rect l="l" t="t" r="r" b="b"/>
            <a:pathLst>
              <a:path w="1137740" h="930103">
                <a:moveTo>
                  <a:pt x="1137741" y="0"/>
                </a:moveTo>
                <a:lnTo>
                  <a:pt x="0" y="0"/>
                </a:lnTo>
                <a:lnTo>
                  <a:pt x="0" y="930103"/>
                </a:lnTo>
                <a:lnTo>
                  <a:pt x="1137741" y="930103"/>
                </a:lnTo>
                <a:lnTo>
                  <a:pt x="1137741"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510115" y="-2047121"/>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7">
              <a:alphaModFix amt="83000"/>
              <a:extLst>
                <a:ext uri="{96DAC541-7B7A-43D3-8B79-37D633B846F1}">
                  <asvg:svgBlip xmlns:asvg="http://schemas.microsoft.com/office/drawing/2016/SVG/main" r:embed="rId8"/>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3455831">
            <a:off x="1183490" y="751131"/>
            <a:ext cx="1972716" cy="2010411"/>
          </a:xfrm>
          <a:custGeom>
            <a:avLst/>
            <a:gdLst/>
            <a:ahLst/>
            <a:cxnLst/>
            <a:rect l="l" t="t" r="r" b="b"/>
            <a:pathLst>
              <a:path w="1972716" h="2010411">
                <a:moveTo>
                  <a:pt x="0" y="0"/>
                </a:moveTo>
                <a:lnTo>
                  <a:pt x="1972716" y="0"/>
                </a:lnTo>
                <a:lnTo>
                  <a:pt x="1972716" y="2010411"/>
                </a:lnTo>
                <a:lnTo>
                  <a:pt x="0" y="201041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6"/>
          <p:cNvGrpSpPr/>
          <p:nvPr/>
        </p:nvGrpSpPr>
        <p:grpSpPr>
          <a:xfrm rot="5860431">
            <a:off x="13970816" y="1189162"/>
            <a:ext cx="3063001" cy="3133009"/>
            <a:chOff x="0" y="0"/>
            <a:chExt cx="4084002" cy="4177346"/>
          </a:xfrm>
        </p:grpSpPr>
        <p:sp>
          <p:nvSpPr>
            <p:cNvPr id="27" name="Freeform 27"/>
            <p:cNvSpPr/>
            <p:nvPr/>
          </p:nvSpPr>
          <p:spPr>
            <a:xfrm rot="-8897862" flipH="1">
              <a:off x="613092" y="516284"/>
              <a:ext cx="2857817" cy="3144779"/>
            </a:xfrm>
            <a:custGeom>
              <a:avLst/>
              <a:gdLst/>
              <a:ahLst/>
              <a:cxnLst/>
              <a:rect l="l" t="t" r="r" b="b"/>
              <a:pathLst>
                <a:path w="2857817" h="3144779">
                  <a:moveTo>
                    <a:pt x="2857818" y="0"/>
                  </a:moveTo>
                  <a:lnTo>
                    <a:pt x="0" y="0"/>
                  </a:lnTo>
                  <a:lnTo>
                    <a:pt x="0" y="3144778"/>
                  </a:lnTo>
                  <a:lnTo>
                    <a:pt x="2857818" y="3144778"/>
                  </a:lnTo>
                  <a:lnTo>
                    <a:pt x="2857818"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28"/>
            <p:cNvGrpSpPr/>
            <p:nvPr/>
          </p:nvGrpSpPr>
          <p:grpSpPr>
            <a:xfrm rot="-2478731">
              <a:off x="1510890" y="1549154"/>
              <a:ext cx="653734" cy="480069"/>
              <a:chOff x="0" y="0"/>
              <a:chExt cx="812800" cy="596878"/>
            </a:xfrm>
          </p:grpSpPr>
          <p:sp>
            <p:nvSpPr>
              <p:cNvPr id="29" name="Freeform 29"/>
              <p:cNvSpPr/>
              <p:nvPr/>
            </p:nvSpPr>
            <p:spPr>
              <a:xfrm>
                <a:off x="0" y="0"/>
                <a:ext cx="812800" cy="596878"/>
              </a:xfrm>
              <a:custGeom>
                <a:avLst/>
                <a:gdLst/>
                <a:ahLst/>
                <a:cxnLst/>
                <a:rect l="l" t="t" r="r" b="b"/>
                <a:pathLst>
                  <a:path w="812800" h="596878">
                    <a:moveTo>
                      <a:pt x="406400" y="0"/>
                    </a:moveTo>
                    <a:cubicBezTo>
                      <a:pt x="181951" y="0"/>
                      <a:pt x="0" y="133616"/>
                      <a:pt x="0" y="298439"/>
                    </a:cubicBezTo>
                    <a:cubicBezTo>
                      <a:pt x="0" y="463263"/>
                      <a:pt x="181951" y="596878"/>
                      <a:pt x="406400" y="596878"/>
                    </a:cubicBezTo>
                    <a:cubicBezTo>
                      <a:pt x="630849" y="596878"/>
                      <a:pt x="812800" y="463263"/>
                      <a:pt x="812800" y="298439"/>
                    </a:cubicBezTo>
                    <a:cubicBezTo>
                      <a:pt x="812800" y="133616"/>
                      <a:pt x="630849" y="0"/>
                      <a:pt x="40640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30"/>
              <p:cNvSpPr txBox="1"/>
              <p:nvPr/>
            </p:nvSpPr>
            <p:spPr>
              <a:xfrm>
                <a:off x="76200" y="75007"/>
                <a:ext cx="660400" cy="465914"/>
              </a:xfrm>
              <a:prstGeom prst="rect">
                <a:avLst/>
              </a:prstGeom>
            </p:spPr>
            <p:txBody>
              <a:bodyPr lIns="37351" tIns="37351" rIns="37351" bIns="37351"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1" name="Freeform 31"/>
          <p:cNvSpPr/>
          <p:nvPr/>
        </p:nvSpPr>
        <p:spPr>
          <a:xfrm rot="4995397">
            <a:off x="6308429" y="7805078"/>
            <a:ext cx="795271" cy="857435"/>
          </a:xfrm>
          <a:custGeom>
            <a:avLst/>
            <a:gdLst/>
            <a:ahLst/>
            <a:cxnLst/>
            <a:rect l="l" t="t" r="r" b="b"/>
            <a:pathLst>
              <a:path w="795271" h="857435">
                <a:moveTo>
                  <a:pt x="0" y="0"/>
                </a:moveTo>
                <a:lnTo>
                  <a:pt x="795271" y="0"/>
                </a:lnTo>
                <a:lnTo>
                  <a:pt x="795271" y="857435"/>
                </a:lnTo>
                <a:lnTo>
                  <a:pt x="0" y="857435"/>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32"/>
          <p:cNvSpPr/>
          <p:nvPr/>
        </p:nvSpPr>
        <p:spPr>
          <a:xfrm rot="10032668">
            <a:off x="16671678" y="2495752"/>
            <a:ext cx="968527" cy="868043"/>
          </a:xfrm>
          <a:custGeom>
            <a:avLst/>
            <a:gdLst/>
            <a:ahLst/>
            <a:cxnLst/>
            <a:rect l="l" t="t" r="r" b="b"/>
            <a:pathLst>
              <a:path w="968527" h="868043">
                <a:moveTo>
                  <a:pt x="0" y="0"/>
                </a:moveTo>
                <a:lnTo>
                  <a:pt x="968528" y="0"/>
                </a:lnTo>
                <a:lnTo>
                  <a:pt x="968528" y="868043"/>
                </a:lnTo>
                <a:lnTo>
                  <a:pt x="0" y="86804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3"/>
          <p:cNvSpPr/>
          <p:nvPr/>
        </p:nvSpPr>
        <p:spPr>
          <a:xfrm rot="-1631296">
            <a:off x="15152459" y="5642349"/>
            <a:ext cx="2542956" cy="3208777"/>
          </a:xfrm>
          <a:custGeom>
            <a:avLst/>
            <a:gdLst/>
            <a:ahLst/>
            <a:cxnLst/>
            <a:rect l="l" t="t" r="r" b="b"/>
            <a:pathLst>
              <a:path w="2542956" h="3208777">
                <a:moveTo>
                  <a:pt x="0" y="0"/>
                </a:moveTo>
                <a:lnTo>
                  <a:pt x="2542956" y="0"/>
                </a:lnTo>
                <a:lnTo>
                  <a:pt x="2542956" y="3208777"/>
                </a:lnTo>
                <a:lnTo>
                  <a:pt x="0" y="3208777"/>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p:nvPr/>
        </p:nvSpPr>
        <p:spPr>
          <a:xfrm rot="-7955665">
            <a:off x="13799643" y="3930481"/>
            <a:ext cx="2085735" cy="2085735"/>
          </a:xfrm>
          <a:custGeom>
            <a:avLst/>
            <a:gdLst/>
            <a:ahLst/>
            <a:cxnLst/>
            <a:rect l="l" t="t" r="r" b="b"/>
            <a:pathLst>
              <a:path w="2085735" h="2085735">
                <a:moveTo>
                  <a:pt x="0" y="0"/>
                </a:moveTo>
                <a:lnTo>
                  <a:pt x="2085735" y="0"/>
                </a:lnTo>
                <a:lnTo>
                  <a:pt x="2085735" y="2085735"/>
                </a:lnTo>
                <a:lnTo>
                  <a:pt x="0" y="2085735"/>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6"/>
          <p:cNvSpPr txBox="1"/>
          <p:nvPr/>
        </p:nvSpPr>
        <p:spPr>
          <a:xfrm rot="-1418760">
            <a:off x="15993412" y="8864020"/>
            <a:ext cx="2216007" cy="855721"/>
          </a:xfrm>
          <a:prstGeom prst="rect">
            <a:avLst/>
          </a:prstGeom>
        </p:spPr>
        <p:txBody>
          <a:bodyPr lIns="0" tIns="0" rIns="0" bIns="0" rtlCol="0" anchor="t">
            <a:spAutoFit/>
          </a:bodyPr>
          <a:lstStyle/>
          <a:p>
            <a:pPr marL="0" marR="0" lvl="0" indent="0" algn="ctr" defTabSz="914400" rtl="0" eaLnBrk="1" fontAlgn="auto" latinLnBrk="0" hangingPunct="1">
              <a:lnSpc>
                <a:spcPts val="6011"/>
              </a:lnSpc>
              <a:spcBef>
                <a:spcPct val="0"/>
              </a:spcBef>
              <a:spcAft>
                <a:spcPts val="0"/>
              </a:spcAft>
              <a:buClrTx/>
              <a:buSzTx/>
              <a:buFontTx/>
              <a:buNone/>
              <a:tabLst/>
              <a:defRPr/>
            </a:pPr>
            <a:r>
              <a:rPr kumimoji="0" lang="en-US" sz="6990" b="0" i="0" u="none" strike="noStrike" kern="1200" cap="none" spc="0" normalizeH="0" baseline="0" noProof="0">
                <a:ln>
                  <a:noFill/>
                </a:ln>
                <a:solidFill>
                  <a:srgbClr val="763B2F"/>
                </a:solidFill>
                <a:effectLst/>
                <a:uLnTx/>
                <a:uFillTx/>
                <a:latin typeface="Marykate"/>
                <a:ea typeface="Marykate"/>
                <a:cs typeface="Marykate"/>
                <a:sym typeface="Marykate"/>
              </a:rPr>
              <a:t>Parrot</a:t>
            </a:r>
          </a:p>
        </p:txBody>
      </p:sp>
      <p:pic>
        <p:nvPicPr>
          <p:cNvPr id="10" name="Picture 9" descr="A round pink label with white text and a black background&#10;&#10;Description automatically generated">
            <a:extLst>
              <a:ext uri="{FF2B5EF4-FFF2-40B4-BE49-F238E27FC236}">
                <a16:creationId xmlns:a16="http://schemas.microsoft.com/office/drawing/2014/main" id="{316963FE-7126-FE37-2D0A-890C015C2CB4}"/>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2819400" y="26857"/>
            <a:ext cx="2380952" cy="2380952"/>
          </a:xfrm>
          <a:prstGeom prst="rect">
            <a:avLst/>
          </a:prstGeom>
        </p:spPr>
      </p:pic>
      <p:pic>
        <p:nvPicPr>
          <p:cNvPr id="13" name="Picture 12" descr="A green and red text on a black background&#10;&#10;Description automatically generated">
            <a:extLst>
              <a:ext uri="{FF2B5EF4-FFF2-40B4-BE49-F238E27FC236}">
                <a16:creationId xmlns:a16="http://schemas.microsoft.com/office/drawing/2014/main" id="{32FA1080-CAA6-B703-C84B-8EACC9A02CAA}"/>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5562600" y="2552700"/>
            <a:ext cx="7193903" cy="5791702"/>
          </a:xfrm>
          <a:prstGeom prst="rect">
            <a:avLst/>
          </a:prstGeom>
        </p:spPr>
      </p:pic>
    </p:spTree>
    <p:extLst>
      <p:ext uri="{BB962C8B-B14F-4D97-AF65-F5344CB8AC3E}">
        <p14:creationId xmlns:p14="http://schemas.microsoft.com/office/powerpoint/2010/main" val="114353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5" name="Group 5"/>
          <p:cNvGrpSpPr/>
          <p:nvPr/>
        </p:nvGrpSpPr>
        <p:grpSpPr>
          <a:xfrm>
            <a:off x="16477906" y="-82023"/>
            <a:ext cx="1810094" cy="10451045"/>
            <a:chOff x="0" y="0"/>
            <a:chExt cx="476733" cy="2752539"/>
          </a:xfrm>
        </p:grpSpPr>
        <p:sp>
          <p:nvSpPr>
            <p:cNvPr id="6" name="Freeform 6"/>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0DBCB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57150"/>
              <a:ext cx="476733"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1715002" y="-2372385"/>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16">
            <a:extLst>
              <a:ext uri="{FF2B5EF4-FFF2-40B4-BE49-F238E27FC236}">
                <a16:creationId xmlns:a16="http://schemas.microsoft.com/office/drawing/2014/main" id="{0FE91875-0F71-0803-7A1E-5CE95415405F}"/>
              </a:ext>
            </a:extLst>
          </p:cNvPr>
          <p:cNvSpPr/>
          <p:nvPr/>
        </p:nvSpPr>
        <p:spPr>
          <a:xfrm>
            <a:off x="3349536" y="248606"/>
            <a:ext cx="11585664" cy="6037894"/>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94B34D5B-D45B-29A6-D666-EABD2CB300C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152401" y="5143500"/>
            <a:ext cx="5693403" cy="5113867"/>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BAB29AFB-8086-64EE-E6B7-86A36DA73AEF}"/>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2496800" y="4912023"/>
            <a:ext cx="5791200" cy="5201709"/>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1648C6CC-2DB4-1AA9-4317-665E48F1665E}"/>
              </a:ext>
            </a:extLst>
          </p:cNvPr>
          <p:cNvSpPr txBox="1"/>
          <p:nvPr/>
        </p:nvSpPr>
        <p:spPr>
          <a:xfrm>
            <a:off x="4343400" y="2400300"/>
            <a:ext cx="990600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đặc</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điểm</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sinh</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học</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đặc</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điểm</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xã</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hội</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nào</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giống</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nhau</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khác</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nhau</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192769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3BF654F-DFE3-9287-DB60-0FC4454C5F8F}"/>
              </a:ext>
            </a:extLst>
          </p:cNvPr>
          <p:cNvGrpSpPr/>
          <p:nvPr/>
        </p:nvGrpSpPr>
        <p:grpSpPr>
          <a:xfrm>
            <a:off x="6553200" y="190500"/>
            <a:ext cx="5715000" cy="2046023"/>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001309" y="1107124"/>
              <a:ext cx="2259648" cy="615553"/>
            </a:xfrm>
            <a:prstGeom prst="rect">
              <a:avLst/>
            </a:prstGeom>
            <a:noFill/>
          </p:spPr>
          <p:txBody>
            <a:bodyPr wrap="none" rtlCol="0">
              <a:spAutoFit/>
            </a:bodyPr>
            <a:lstStyle/>
            <a:p>
              <a:pPr algn="ctr" defTabSz="1371600">
                <a:defRPr/>
              </a:pPr>
              <a:r>
                <a:rPr lang="en-GB" sz="5400" b="1" kern="0" dirty="0" err="1">
                  <a:solidFill>
                    <a:prstClr val="white"/>
                  </a:solidFill>
                  <a:latin typeface="Cambria" panose="02040503050406030204" pitchFamily="18" charset="0"/>
                  <a:ea typeface="Cambria" panose="02040503050406030204" pitchFamily="18" charset="0"/>
                </a:rPr>
                <a:t>Học</a:t>
              </a:r>
              <a:r>
                <a:rPr lang="en-GB" sz="5400" b="1" kern="0" dirty="0">
                  <a:solidFill>
                    <a:prstClr val="white"/>
                  </a:solidFill>
                  <a:latin typeface="Cambria" panose="02040503050406030204" pitchFamily="18" charset="0"/>
                  <a:ea typeface="Cambria" panose="02040503050406030204" pitchFamily="18" charset="0"/>
                </a:rPr>
                <a:t> </a:t>
              </a:r>
              <a:r>
                <a:rPr lang="en-GB" sz="5400" b="1" kern="0" dirty="0" err="1">
                  <a:solidFill>
                    <a:prstClr val="white"/>
                  </a:solidFill>
                  <a:latin typeface="Cambria" panose="02040503050406030204" pitchFamily="18" charset="0"/>
                  <a:ea typeface="Cambria" panose="02040503050406030204" pitchFamily="18" charset="0"/>
                </a:rPr>
                <a:t>sinh</a:t>
              </a:r>
              <a:r>
                <a:rPr lang="en-GB" sz="5400" b="1" kern="0" dirty="0">
                  <a:solidFill>
                    <a:prstClr val="white"/>
                  </a:solidFill>
                  <a:latin typeface="Cambria" panose="02040503050406030204" pitchFamily="18" charset="0"/>
                  <a:ea typeface="Cambria" panose="02040503050406030204" pitchFamily="18" charset="0"/>
                </a:rPr>
                <a:t> </a:t>
              </a:r>
              <a:r>
                <a:rPr lang="en-GB" sz="5400" b="1" kern="0" dirty="0" err="1">
                  <a:solidFill>
                    <a:prstClr val="white"/>
                  </a:solidFill>
                  <a:latin typeface="Cambria" panose="02040503050406030204" pitchFamily="18" charset="0"/>
                  <a:ea typeface="Cambria" panose="02040503050406030204" pitchFamily="18" charset="0"/>
                </a:rPr>
                <a:t>nam</a:t>
              </a:r>
              <a:endParaRPr lang="vi-VN" sz="5400" b="1" kern="0" dirty="0">
                <a:solidFill>
                  <a:prstClr val="white"/>
                </a:solidFill>
                <a:latin typeface="Cambria" panose="02040503050406030204" pitchFamily="18" charset="0"/>
                <a:ea typeface="Cambria" panose="02040503050406030204" pitchFamily="18" charset="0"/>
              </a:endParaRPr>
            </a:p>
          </p:txBody>
        </p:sp>
      </p:grpSp>
      <p:sp>
        <p:nvSpPr>
          <p:cNvPr id="38" name="Freeform 3">
            <a:extLst>
              <a:ext uri="{FF2B5EF4-FFF2-40B4-BE49-F238E27FC236}">
                <a16:creationId xmlns:a16="http://schemas.microsoft.com/office/drawing/2014/main" id="{37CF5ABB-FBE8-A739-88BF-AF438BA857CC}"/>
              </a:ext>
            </a:extLst>
          </p:cNvPr>
          <p:cNvSpPr/>
          <p:nvPr/>
        </p:nvSpPr>
        <p:spPr>
          <a:xfrm>
            <a:off x="533168" y="5526322"/>
            <a:ext cx="6100313" cy="6835085"/>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2" name="TextBox 1">
            <a:extLst>
              <a:ext uri="{FF2B5EF4-FFF2-40B4-BE49-F238E27FC236}">
                <a16:creationId xmlns:a16="http://schemas.microsoft.com/office/drawing/2014/main" id="{0F40C6BA-8CF8-62E8-60E4-C233BC6FDDAB}"/>
              </a:ext>
            </a:extLst>
          </p:cNvPr>
          <p:cNvSpPr txBox="1"/>
          <p:nvPr/>
        </p:nvSpPr>
        <p:spPr>
          <a:xfrm>
            <a:off x="7010400" y="2705100"/>
            <a:ext cx="10515600" cy="6863417"/>
          </a:xfrm>
          <a:prstGeom prst="rect">
            <a:avLst/>
          </a:prstGeom>
          <a:noFill/>
        </p:spPr>
        <p:txBody>
          <a:bodyPr wrap="square" rtlCol="0">
            <a:spAutoFit/>
          </a:bodyPr>
          <a:lstStyle/>
          <a:p>
            <a:pPr algn="just"/>
            <a:r>
              <a:rPr lang="vi-VN" sz="4400" b="1" dirty="0">
                <a:solidFill>
                  <a:srgbClr val="FF0000"/>
                </a:solidFill>
                <a:latin typeface="Cambria" panose="02040503050406030204" pitchFamily="18" charset="0"/>
                <a:ea typeface="Cambria" panose="02040503050406030204" pitchFamily="18" charset="0"/>
              </a:rPr>
              <a:t>+ Đặc điểm sinh học giống nhau: </a:t>
            </a:r>
            <a:r>
              <a:rPr lang="vi-VN" sz="4400" dirty="0">
                <a:solidFill>
                  <a:srgbClr val="FF0000"/>
                </a:solidFill>
                <a:latin typeface="Cambria" panose="02040503050406030204" pitchFamily="18" charset="0"/>
                <a:ea typeface="Cambria" panose="02040503050406030204" pitchFamily="18" charset="0"/>
              </a:rPr>
              <a:t>cơ quan sinh dục tạo ra tinh trùng, giọng nói thường t</a:t>
            </a:r>
            <a:r>
              <a:rPr lang="en-US" sz="4400" dirty="0">
                <a:solidFill>
                  <a:srgbClr val="FF0000"/>
                </a:solidFill>
                <a:latin typeface="Cambria" panose="02040503050406030204" pitchFamily="18" charset="0"/>
                <a:ea typeface="Cambria" panose="02040503050406030204" pitchFamily="18" charset="0"/>
              </a:rPr>
              <a:t>r</a:t>
            </a:r>
            <a:r>
              <a:rPr lang="vi-VN" sz="4400" dirty="0">
                <a:solidFill>
                  <a:srgbClr val="FF0000"/>
                </a:solidFill>
                <a:latin typeface="Cambria" panose="02040503050406030204" pitchFamily="18" charset="0"/>
                <a:ea typeface="Cambria" panose="02040503050406030204" pitchFamily="18" charset="0"/>
              </a:rPr>
              <a:t>ầm, ...</a:t>
            </a:r>
          </a:p>
          <a:p>
            <a:pPr algn="just"/>
            <a:r>
              <a:rPr lang="vi-VN" sz="4400" b="1" dirty="0">
                <a:solidFill>
                  <a:srgbClr val="FF0000"/>
                </a:solidFill>
                <a:latin typeface="Cambria" panose="02040503050406030204" pitchFamily="18" charset="0"/>
                <a:ea typeface="Cambria" panose="02040503050406030204" pitchFamily="18" charset="0"/>
              </a:rPr>
              <a:t>+ Đặc điểm sinh học khác nhau: </a:t>
            </a:r>
            <a:r>
              <a:rPr lang="vi-VN" sz="4400" dirty="0">
                <a:solidFill>
                  <a:srgbClr val="FF0000"/>
                </a:solidFill>
                <a:latin typeface="Cambria" panose="02040503050406030204" pitchFamily="18" charset="0"/>
                <a:ea typeface="Cambria" panose="02040503050406030204" pitchFamily="18" charset="0"/>
              </a:rPr>
              <a:t>một số bạn có má lúm đồng tiền, một số mắt hai mí, ...</a:t>
            </a:r>
          </a:p>
          <a:p>
            <a:pPr algn="just"/>
            <a:r>
              <a:rPr lang="vi-VN" sz="4400" b="1" dirty="0">
                <a:solidFill>
                  <a:srgbClr val="FF0000"/>
                </a:solidFill>
                <a:latin typeface="Cambria" panose="02040503050406030204" pitchFamily="18" charset="0"/>
                <a:ea typeface="Cambria" panose="02040503050406030204" pitchFamily="18" charset="0"/>
              </a:rPr>
              <a:t>+ Đặc điểm xã hội giống nhau: </a:t>
            </a:r>
            <a:r>
              <a:rPr lang="vi-VN" sz="4400" dirty="0">
                <a:solidFill>
                  <a:srgbClr val="FF0000"/>
                </a:solidFill>
                <a:latin typeface="Cambria" panose="02040503050406030204" pitchFamily="18" charset="0"/>
                <a:ea typeface="Cambria" panose="02040503050406030204" pitchFamily="18" charset="0"/>
              </a:rPr>
              <a:t>thường để tóc ngắn, thích mặc áo thể thao,...</a:t>
            </a:r>
          </a:p>
          <a:p>
            <a:pPr algn="just"/>
            <a:r>
              <a:rPr lang="vi-VN" sz="4400" b="1" dirty="0">
                <a:solidFill>
                  <a:srgbClr val="FF0000"/>
                </a:solidFill>
                <a:latin typeface="Cambria" panose="02040503050406030204" pitchFamily="18" charset="0"/>
                <a:ea typeface="Cambria" panose="02040503050406030204" pitchFamily="18" charset="0"/>
              </a:rPr>
              <a:t>+ Đặc điểm xã hội khác nhau: </a:t>
            </a:r>
            <a:r>
              <a:rPr lang="vi-VN" sz="4400" dirty="0">
                <a:solidFill>
                  <a:srgbClr val="FF0000"/>
                </a:solidFill>
                <a:latin typeface="Cambria" panose="02040503050406030204" pitchFamily="18" charset="0"/>
                <a:ea typeface="Cambria" panose="02040503050406030204" pitchFamily="18" charset="0"/>
              </a:rPr>
              <a:t>có bạn thích đá bóng, có bạn lại thích bóng rổ,...</a:t>
            </a:r>
          </a:p>
        </p:txBody>
      </p:sp>
    </p:spTree>
    <p:extLst>
      <p:ext uri="{BB962C8B-B14F-4D97-AF65-F5344CB8AC3E}">
        <p14:creationId xmlns:p14="http://schemas.microsoft.com/office/powerpoint/2010/main" val="33839507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wipe(down)">
                                      <p:cBhvr>
                                        <p:cTn id="16" dur="500"/>
                                        <p:tgtEl>
                                          <p:spTgt spid="2">
                                            <p:txEl>
                                              <p:pRg st="1" end="1"/>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wipe(down)">
                                      <p:cBhvr>
                                        <p:cTn id="19" dur="500"/>
                                        <p:tgtEl>
                                          <p:spTgt spid="2">
                                            <p:txEl>
                                              <p:pRg st="2" end="2"/>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3BF654F-DFE3-9287-DB60-0FC4454C5F8F}"/>
              </a:ext>
            </a:extLst>
          </p:cNvPr>
          <p:cNvGrpSpPr/>
          <p:nvPr/>
        </p:nvGrpSpPr>
        <p:grpSpPr>
          <a:xfrm>
            <a:off x="6553200" y="190500"/>
            <a:ext cx="5715000" cy="2046023"/>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127374" y="1107124"/>
              <a:ext cx="2007516" cy="615553"/>
            </a:xfrm>
            <a:prstGeom prst="rect">
              <a:avLst/>
            </a:prstGeom>
            <a:noFill/>
          </p:spPr>
          <p:txBody>
            <a:bodyPr wrap="non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Học</a:t>
              </a:r>
              <a:r>
                <a:rPr kumimoji="0" lang="en-GB"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GB" sz="54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sinh</a:t>
              </a:r>
              <a:r>
                <a:rPr kumimoji="0" lang="en-GB"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GB" sz="54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nữ</a:t>
              </a:r>
              <a:endParaRPr kumimoji="0" lang="vi-VN" sz="54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38" name="Freeform 3">
            <a:extLst>
              <a:ext uri="{FF2B5EF4-FFF2-40B4-BE49-F238E27FC236}">
                <a16:creationId xmlns:a16="http://schemas.microsoft.com/office/drawing/2014/main" id="{37CF5ABB-FBE8-A739-88BF-AF438BA857CC}"/>
              </a:ext>
            </a:extLst>
          </p:cNvPr>
          <p:cNvSpPr/>
          <p:nvPr/>
        </p:nvSpPr>
        <p:spPr>
          <a:xfrm>
            <a:off x="533168" y="5526322"/>
            <a:ext cx="6100313" cy="6835085"/>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0F40C6BA-8CF8-62E8-60E4-C233BC6FDDAB}"/>
              </a:ext>
            </a:extLst>
          </p:cNvPr>
          <p:cNvSpPr txBox="1"/>
          <p:nvPr/>
        </p:nvSpPr>
        <p:spPr>
          <a:xfrm>
            <a:off x="7010400" y="2705100"/>
            <a:ext cx="10515600" cy="6186309"/>
          </a:xfrm>
          <a:prstGeom prst="rect">
            <a:avLst/>
          </a:prstGeom>
          <a:noFill/>
        </p:spPr>
        <p:txBody>
          <a:bodyPr wrap="square" rtlCol="0">
            <a:spAutoFit/>
          </a:bodyPr>
          <a:lstStyle/>
          <a:p>
            <a:pPr lvl="0" algn="just"/>
            <a:r>
              <a:rPr lang="vi-VN" sz="4400" b="1" dirty="0">
                <a:solidFill>
                  <a:srgbClr val="FF0000"/>
                </a:solidFill>
                <a:latin typeface="Cambria" panose="02040503050406030204" pitchFamily="18" charset="0"/>
                <a:ea typeface="Cambria" panose="02040503050406030204" pitchFamily="18" charset="0"/>
              </a:rPr>
              <a:t>+ Đặc điểm sinh học giống nhau: </a:t>
            </a:r>
            <a:r>
              <a:rPr lang="vi-VN" sz="4400" dirty="0">
                <a:solidFill>
                  <a:srgbClr val="FF0000"/>
                </a:solidFill>
                <a:latin typeface="Cambria" panose="02040503050406030204" pitchFamily="18" charset="0"/>
                <a:ea typeface="Cambria" panose="02040503050406030204" pitchFamily="18" charset="0"/>
              </a:rPr>
              <a:t>cơ quan sinh dục tạo ra trứng, có kinh nguyệt, và có thể mang thai, ...</a:t>
            </a:r>
          </a:p>
          <a:p>
            <a:pPr lvl="0" algn="just"/>
            <a:r>
              <a:rPr lang="vi-VN" sz="4400" b="1" dirty="0">
                <a:solidFill>
                  <a:srgbClr val="FF0000"/>
                </a:solidFill>
                <a:latin typeface="Cambria" panose="02040503050406030204" pitchFamily="18" charset="0"/>
                <a:ea typeface="Cambria" panose="02040503050406030204" pitchFamily="18" charset="0"/>
              </a:rPr>
              <a:t>+ Đặc điểm sinh học khác nhau: </a:t>
            </a:r>
            <a:r>
              <a:rPr lang="vi-VN" sz="4400" dirty="0">
                <a:solidFill>
                  <a:srgbClr val="FF0000"/>
                </a:solidFill>
                <a:latin typeface="Cambria" panose="02040503050406030204" pitchFamily="18" charset="0"/>
                <a:ea typeface="Cambria" panose="02040503050406030204" pitchFamily="18" charset="0"/>
              </a:rPr>
              <a:t>một số bạn tóc xoăn tự nhiên, ...</a:t>
            </a:r>
          </a:p>
          <a:p>
            <a:pPr lvl="0" algn="just"/>
            <a:r>
              <a:rPr lang="vi-VN" sz="4400" b="1" dirty="0">
                <a:solidFill>
                  <a:srgbClr val="FF0000"/>
                </a:solidFill>
                <a:latin typeface="Cambria" panose="02040503050406030204" pitchFamily="18" charset="0"/>
                <a:ea typeface="Cambria" panose="02040503050406030204" pitchFamily="18" charset="0"/>
              </a:rPr>
              <a:t>+ Đặc điểm xã hội giống nhau: </a:t>
            </a:r>
            <a:r>
              <a:rPr lang="vi-VN" sz="4400" dirty="0">
                <a:solidFill>
                  <a:srgbClr val="FF0000"/>
                </a:solidFill>
                <a:latin typeface="Cambria" panose="02040503050406030204" pitchFamily="18" charset="0"/>
                <a:ea typeface="Cambria" panose="02040503050406030204" pitchFamily="18" charset="0"/>
              </a:rPr>
              <a:t>thường để tóc dài, thích mặc váy,...</a:t>
            </a:r>
          </a:p>
          <a:p>
            <a:pPr lvl="0" algn="just"/>
            <a:r>
              <a:rPr lang="vi-VN" sz="4400" b="1" dirty="0">
                <a:solidFill>
                  <a:srgbClr val="FF0000"/>
                </a:solidFill>
                <a:latin typeface="Cambria" panose="02040503050406030204" pitchFamily="18" charset="0"/>
                <a:ea typeface="Cambria" panose="02040503050406030204" pitchFamily="18" charset="0"/>
              </a:rPr>
              <a:t>+ Đặc điểm xã hội khác nhau: </a:t>
            </a:r>
            <a:r>
              <a:rPr lang="vi-VN" sz="4400" dirty="0">
                <a:solidFill>
                  <a:srgbClr val="FF0000"/>
                </a:solidFill>
                <a:latin typeface="Cambria" panose="02040503050406030204" pitchFamily="18" charset="0"/>
                <a:ea typeface="Cambria" panose="02040503050406030204" pitchFamily="18" charset="0"/>
              </a:rPr>
              <a:t>có bạn thích làm cô giáo, có bạn lại thích hoạ sĩ,...</a:t>
            </a:r>
          </a:p>
        </p:txBody>
      </p:sp>
    </p:spTree>
    <p:extLst>
      <p:ext uri="{BB962C8B-B14F-4D97-AF65-F5344CB8AC3E}">
        <p14:creationId xmlns:p14="http://schemas.microsoft.com/office/powerpoint/2010/main" val="15094710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down)">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wipe(down)">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wipe(down)">
                                      <p:cBhvr>
                                        <p:cTn id="28"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4981313" y="2586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BA8CE7D2-56A6-B3E6-DC33-0BBAE6F7ED9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F1CE0704-BD62-7628-BC20-DB416300C985}"/>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35275336-FF76-3783-73AF-6ADA5D001EA2}"/>
              </a:ext>
            </a:extLst>
          </p:cNvPr>
          <p:cNvPicPr>
            <a:picLocks noChangeAspect="1"/>
          </p:cNvPicPr>
          <p:nvPr/>
        </p:nvPicPr>
        <p:blipFill>
          <a:blip r:embed="rId8"/>
          <a:stretch>
            <a:fillRect/>
          </a:stretch>
        </p:blipFill>
        <p:spPr>
          <a:xfrm>
            <a:off x="5257800" y="2857500"/>
            <a:ext cx="7815749" cy="5023539"/>
          </a:xfrm>
          <a:prstGeom prst="rect">
            <a:avLst/>
          </a:prstGeom>
        </p:spPr>
      </p:pic>
    </p:spTree>
    <p:extLst>
      <p:ext uri="{BB962C8B-B14F-4D97-AF65-F5344CB8AC3E}">
        <p14:creationId xmlns:p14="http://schemas.microsoft.com/office/powerpoint/2010/main" val="7595478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3" name="Freeform 3"/>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2">
              <a:alphaModFix amt="83000"/>
              <a:extLst>
                <a:ext uri="{96DAC541-7B7A-43D3-8B79-37D633B846F1}">
                  <asvg:svgBlip xmlns:asvg="http://schemas.microsoft.com/office/drawing/2016/SVG/main" r:embed="rId3"/>
                </a:ext>
              </a:extLst>
            </a:blip>
            <a:stretch>
              <a:fillRect t="-49305"/>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rot="5400000">
            <a:off x="8855216" y="419080"/>
            <a:ext cx="930647" cy="18805194"/>
            <a:chOff x="0" y="0"/>
            <a:chExt cx="245109" cy="4952808"/>
          </a:xfrm>
        </p:grpSpPr>
        <p:sp>
          <p:nvSpPr>
            <p:cNvPr id="8" name="Freeform 8"/>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57150"/>
              <a:ext cx="245109" cy="5009958"/>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rot="5400000">
            <a:off x="8249413" y="-8894466"/>
            <a:ext cx="1789174" cy="18288000"/>
            <a:chOff x="0" y="0"/>
            <a:chExt cx="471223" cy="4816593"/>
          </a:xfrm>
        </p:grpSpPr>
        <p:sp>
          <p:nvSpPr>
            <p:cNvPr id="13" name="Freeform 13"/>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57150"/>
              <a:ext cx="471223"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318591">
            <a:off x="13355454" y="2627467"/>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6"/>
          <p:cNvGrpSpPr/>
          <p:nvPr/>
        </p:nvGrpSpPr>
        <p:grpSpPr>
          <a:xfrm>
            <a:off x="-655988" y="3133490"/>
            <a:ext cx="6123885" cy="8764057"/>
            <a:chOff x="0" y="0"/>
            <a:chExt cx="8165180" cy="11685410"/>
          </a:xfrm>
        </p:grpSpPr>
        <p:sp>
          <p:nvSpPr>
            <p:cNvPr id="17" name="Freeform 17"/>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p:cNvSpPr/>
          <p:nvPr/>
        </p:nvSpPr>
        <p:spPr>
          <a:xfrm>
            <a:off x="-1749611" y="-1733853"/>
            <a:ext cx="5823111" cy="4094242"/>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0"/>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4"/>
          <p:cNvSpPr/>
          <p:nvPr/>
        </p:nvSpPr>
        <p:spPr>
          <a:xfrm>
            <a:off x="4495800" y="1638300"/>
            <a:ext cx="9448800" cy="4572000"/>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79F1AB18-B4BE-C0CD-8D32-436C269B35B2}"/>
              </a:ext>
            </a:extLst>
          </p:cNvPr>
          <p:cNvSpPr txBox="1"/>
          <p:nvPr/>
        </p:nvSpPr>
        <p:spPr>
          <a:xfrm>
            <a:off x="5410200" y="2933700"/>
            <a:ext cx="8001000" cy="2585323"/>
          </a:xfrm>
          <a:prstGeom prst="rect">
            <a:avLst/>
          </a:prstGeom>
          <a:noFill/>
        </p:spPr>
        <p:txBody>
          <a:bodyPr wrap="square" rtlCol="0">
            <a:spAutoFit/>
          </a:bodyPr>
          <a:lstStyle/>
          <a:p>
            <a:pPr lvl="0" algn="ctr"/>
            <a:r>
              <a:rPr lang="en-US" sz="5400" b="1" dirty="0" err="1">
                <a:solidFill>
                  <a:srgbClr val="FF0000"/>
                </a:solidFill>
                <a:latin typeface="Cambria" panose="02040503050406030204" pitchFamily="18" charset="0"/>
                <a:ea typeface="Cambria" panose="02040503050406030204" pitchFamily="18" charset="0"/>
              </a:rPr>
              <a:t>Nêu</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một</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số</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điểm</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giống</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nhau</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khác</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nhau</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giữa</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bạn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nam</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và</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bạn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nữ</a:t>
            </a:r>
            <a:r>
              <a:rPr lang="en-US" sz="5400" b="1" dirty="0">
                <a:solidFill>
                  <a:srgbClr val="FF0000"/>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7449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pic>
        <p:nvPicPr>
          <p:cNvPr id="28" name="Content Placeholder 4" descr="A clipboard with a clip and hearts&#10;&#10;Description automatically generated">
            <a:extLst>
              <a:ext uri="{FF2B5EF4-FFF2-40B4-BE49-F238E27FC236}">
                <a16:creationId xmlns:a16="http://schemas.microsoft.com/office/drawing/2014/main" id="{F9165063-981D-F8CC-FF77-CE3B7230CE8F}"/>
              </a:ext>
            </a:extLst>
          </p:cNvPr>
          <p:cNvPicPr>
            <a:picLocks noChangeAspect="1"/>
          </p:cNvPicPr>
          <p:nvPr/>
        </p:nvPicPr>
        <p:blipFill>
          <a:blip r:embed="rId2" cstate="print">
            <a:extLst>
              <a:ext uri="{28A0092B-C50C-407E-A947-70E740481C1C}">
                <a14:useLocalDpi xmlns:a14="http://schemas.microsoft.com/office/drawing/2010/main" val="0"/>
              </a:ext>
            </a:extLst>
          </a:blip>
          <a:srcRect r="-2" b="53"/>
          <a:stretch/>
        </p:blipFill>
        <p:spPr>
          <a:xfrm>
            <a:off x="-9882" y="15"/>
            <a:ext cx="18297882" cy="10286985"/>
          </a:xfrm>
          <a:prstGeom prst="rect">
            <a:avLst/>
          </a:prstGeom>
        </p:spPr>
      </p:pic>
      <p:sp>
        <p:nvSpPr>
          <p:cNvPr id="32" name="TextBox 31">
            <a:extLst>
              <a:ext uri="{FF2B5EF4-FFF2-40B4-BE49-F238E27FC236}">
                <a16:creationId xmlns:a16="http://schemas.microsoft.com/office/drawing/2014/main" id="{91C80AE5-602F-173E-704F-ADDCAA178BCD}"/>
              </a:ext>
            </a:extLst>
          </p:cNvPr>
          <p:cNvSpPr txBox="1"/>
          <p:nvPr/>
        </p:nvSpPr>
        <p:spPr>
          <a:xfrm>
            <a:off x="1752600" y="3086100"/>
            <a:ext cx="13335000" cy="5632311"/>
          </a:xfrm>
          <a:prstGeom prst="rect">
            <a:avLst/>
          </a:prstGeom>
          <a:noFill/>
        </p:spPr>
        <p:txBody>
          <a:bodyPr wrap="square">
            <a:spAutoFit/>
          </a:bodyPr>
          <a:lstStyle/>
          <a:p>
            <a:pPr algn="just" defTabSz="1371600"/>
            <a:r>
              <a:rPr lang="vi-VN" sz="7200" b="1" dirty="0">
                <a:solidFill>
                  <a:srgbClr val="002060"/>
                </a:solidFill>
                <a:latin typeface="Cambria" panose="02040503050406030204" pitchFamily="18" charset="0"/>
                <a:ea typeface="Cambria" panose="02040503050406030204" pitchFamily="18" charset="0"/>
              </a:rPr>
              <a:t>+ Giống nhau: </a:t>
            </a:r>
            <a:r>
              <a:rPr lang="vi-VN" sz="7200" dirty="0">
                <a:solidFill>
                  <a:srgbClr val="002060"/>
                </a:solidFill>
                <a:latin typeface="Cambria" panose="02040503050406030204" pitchFamily="18" charset="0"/>
                <a:ea typeface="Cambria" panose="02040503050406030204" pitchFamily="18" charset="0"/>
              </a:rPr>
              <a:t>Đều là học sinh</a:t>
            </a:r>
            <a:r>
              <a:rPr lang="en-US" sz="7200" dirty="0">
                <a:solidFill>
                  <a:srgbClr val="002060"/>
                </a:solidFill>
                <a:latin typeface="Cambria" panose="02040503050406030204" pitchFamily="18" charset="0"/>
                <a:ea typeface="Cambria" panose="02040503050406030204" pitchFamily="18" charset="0"/>
              </a:rPr>
              <a:t>, </a:t>
            </a:r>
            <a:r>
              <a:rPr lang="vi-VN" sz="7200" dirty="0">
                <a:solidFill>
                  <a:srgbClr val="002060"/>
                </a:solidFill>
                <a:latin typeface="Cambria" panose="02040503050406030204" pitchFamily="18" charset="0"/>
                <a:ea typeface="Cambria" panose="02040503050406030204" pitchFamily="18" charset="0"/>
              </a:rPr>
              <a:t>đều mặc đồng phục,...</a:t>
            </a:r>
          </a:p>
          <a:p>
            <a:pPr algn="just" defTabSz="1371600"/>
            <a:r>
              <a:rPr lang="vi-VN" sz="7200" b="1" dirty="0">
                <a:solidFill>
                  <a:srgbClr val="002060"/>
                </a:solidFill>
                <a:latin typeface="Cambria" panose="02040503050406030204" pitchFamily="18" charset="0"/>
                <a:ea typeface="Cambria" panose="02040503050406030204" pitchFamily="18" charset="0"/>
              </a:rPr>
              <a:t>+ Khác nhau: </a:t>
            </a:r>
            <a:r>
              <a:rPr lang="vi-VN" sz="7200" dirty="0">
                <a:solidFill>
                  <a:srgbClr val="002060"/>
                </a:solidFill>
                <a:latin typeface="Cambria" panose="02040503050406030204" pitchFamily="18" charset="0"/>
                <a:ea typeface="Cambria" panose="02040503050406030204" pitchFamily="18" charset="0"/>
              </a:rPr>
              <a:t>Bạn nam tóc ngắn, bạn nữ tóc dài, bạn nam cao hơn bạn nữ,...</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a:off x="3297174" y="5150059"/>
            <a:ext cx="6396493" cy="3715933"/>
          </a:xfrm>
          <a:custGeom>
            <a:avLst/>
            <a:gdLst/>
            <a:ahLst/>
            <a:cxnLst/>
            <a:rect l="l" t="t" r="r" b="b"/>
            <a:pathLst>
              <a:path w="6396493" h="3715933">
                <a:moveTo>
                  <a:pt x="0" y="0"/>
                </a:moveTo>
                <a:lnTo>
                  <a:pt x="6396493" y="0"/>
                </a:lnTo>
                <a:lnTo>
                  <a:pt x="6396493" y="3715932"/>
                </a:lnTo>
                <a:lnTo>
                  <a:pt x="0" y="3715932"/>
                </a:lnTo>
                <a:lnTo>
                  <a:pt x="0" y="0"/>
                </a:lnTo>
                <a:close/>
              </a:path>
            </a:pathLst>
          </a:custGeom>
          <a:blipFill>
            <a:blip r:embed="rId2">
              <a:alphaModFix amt="83000"/>
              <a:extLst>
                <a:ext uri="{96DAC541-7B7A-43D3-8B79-37D633B846F1}">
                  <asvg:svgBlip xmlns:asvg="http://schemas.microsoft.com/office/drawing/2016/SVG/main" r:embed="rId3"/>
                </a:ext>
              </a:extLst>
            </a:blip>
            <a:stretch>
              <a:fillRect t="-16814" b="-55322"/>
            </a:stretch>
          </a:blipFill>
          <a:ln cap="sq">
            <a:noFill/>
            <a:prstDash val="solid"/>
            <a:miter/>
          </a:ln>
        </p:spPr>
        <p:txBody>
          <a:bodyPr/>
          <a:lstStyle/>
          <a:p>
            <a:endParaRPr lang="en-US"/>
          </a:p>
        </p:txBody>
      </p:sp>
      <p:grpSp>
        <p:nvGrpSpPr>
          <p:cNvPr id="3" name="Group 3"/>
          <p:cNvGrpSpPr/>
          <p:nvPr/>
        </p:nvGrpSpPr>
        <p:grpSpPr>
          <a:xfrm>
            <a:off x="11201400" y="5219700"/>
            <a:ext cx="6743082" cy="5241954"/>
            <a:chOff x="0" y="0"/>
            <a:chExt cx="11976166" cy="8872798"/>
          </a:xfrm>
        </p:grpSpPr>
        <p:sp>
          <p:nvSpPr>
            <p:cNvPr id="4" name="Freeform 4"/>
            <p:cNvSpPr/>
            <p:nvPr/>
          </p:nvSpPr>
          <p:spPr>
            <a:xfrm>
              <a:off x="0" y="560181"/>
              <a:ext cx="7013771" cy="8312617"/>
            </a:xfrm>
            <a:custGeom>
              <a:avLst/>
              <a:gdLst/>
              <a:ahLst/>
              <a:cxnLst/>
              <a:rect l="l" t="t" r="r" b="b"/>
              <a:pathLst>
                <a:path w="7013771" h="8312617">
                  <a:moveTo>
                    <a:pt x="0" y="0"/>
                  </a:moveTo>
                  <a:lnTo>
                    <a:pt x="7013771" y="0"/>
                  </a:lnTo>
                  <a:lnTo>
                    <a:pt x="7013771" y="8312617"/>
                  </a:lnTo>
                  <a:lnTo>
                    <a:pt x="0" y="831261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5" name="Freeform 5"/>
            <p:cNvSpPr/>
            <p:nvPr/>
          </p:nvSpPr>
          <p:spPr>
            <a:xfrm>
              <a:off x="6608123" y="0"/>
              <a:ext cx="5368043" cy="8872798"/>
            </a:xfrm>
            <a:custGeom>
              <a:avLst/>
              <a:gdLst/>
              <a:ahLst/>
              <a:cxnLst/>
              <a:rect l="l" t="t" r="r" b="b"/>
              <a:pathLst>
                <a:path w="5368043" h="8872798">
                  <a:moveTo>
                    <a:pt x="0" y="0"/>
                  </a:moveTo>
                  <a:lnTo>
                    <a:pt x="5368043" y="0"/>
                  </a:lnTo>
                  <a:lnTo>
                    <a:pt x="5368043" y="8872798"/>
                  </a:lnTo>
                  <a:lnTo>
                    <a:pt x="0" y="8872798"/>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grpSp>
      <p:grpSp>
        <p:nvGrpSpPr>
          <p:cNvPr id="8" name="Group 8"/>
          <p:cNvGrpSpPr/>
          <p:nvPr/>
        </p:nvGrpSpPr>
        <p:grpSpPr>
          <a:xfrm>
            <a:off x="0" y="-164045"/>
            <a:ext cx="1810094" cy="10451045"/>
            <a:chOff x="0" y="0"/>
            <a:chExt cx="476733" cy="2752539"/>
          </a:xfrm>
        </p:grpSpPr>
        <p:sp>
          <p:nvSpPr>
            <p:cNvPr id="9" name="Freeform 9"/>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80AA53"/>
            </a:solidFill>
          </p:spPr>
          <p:txBody>
            <a:bodyPr/>
            <a:lstStyle/>
            <a:p>
              <a:endParaRPr lang="en-US"/>
            </a:p>
          </p:txBody>
        </p:sp>
        <p:sp>
          <p:nvSpPr>
            <p:cNvPr id="10" name="TextBox 10"/>
            <p:cNvSpPr txBox="1"/>
            <p:nvPr/>
          </p:nvSpPr>
          <p:spPr>
            <a:xfrm>
              <a:off x="0" y="-57150"/>
              <a:ext cx="476733" cy="2809689"/>
            </a:xfrm>
            <a:prstGeom prst="rect">
              <a:avLst/>
            </a:prstGeom>
          </p:spPr>
          <p:txBody>
            <a:bodyPr lIns="50800" tIns="50800" rIns="50800" bIns="50800" rtlCol="0" anchor="ctr"/>
            <a:lstStyle/>
            <a:p>
              <a:pPr algn="ctr">
                <a:lnSpc>
                  <a:spcPts val="3150"/>
                </a:lnSpc>
              </a:pPr>
              <a:endParaRPr/>
            </a:p>
          </p:txBody>
        </p:sp>
      </p:grpSp>
      <p:sp>
        <p:nvSpPr>
          <p:cNvPr id="11" name="Freeform 11"/>
          <p:cNvSpPr/>
          <p:nvPr/>
        </p:nvSpPr>
        <p:spPr>
          <a:xfrm>
            <a:off x="591807" y="-2466311"/>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2">
              <a:alphaModFix amt="83000"/>
              <a:extLst>
                <a:ext uri="{96DAC541-7B7A-43D3-8B79-37D633B846F1}">
                  <asvg:svgBlip xmlns:asvg="http://schemas.microsoft.com/office/drawing/2016/SVG/main" r:embed="rId3"/>
                </a:ext>
              </a:extLst>
            </a:blip>
            <a:stretch>
              <a:fillRect l="-9846" t="-51592" b="-4638"/>
            </a:stretch>
          </a:blipFill>
          <a:ln cap="sq">
            <a:noFill/>
            <a:prstDash val="solid"/>
            <a:miter/>
          </a:ln>
        </p:spPr>
        <p:txBody>
          <a:bodyPr/>
          <a:lstStyle/>
          <a:p>
            <a:endParaRPr lang="en-US"/>
          </a:p>
        </p:txBody>
      </p:sp>
      <p:sp>
        <p:nvSpPr>
          <p:cNvPr id="12" name="Freeform 12"/>
          <p:cNvSpPr/>
          <p:nvPr/>
        </p:nvSpPr>
        <p:spPr>
          <a:xfrm rot="-3455831">
            <a:off x="1240532" y="366236"/>
            <a:ext cx="1972716" cy="2010411"/>
          </a:xfrm>
          <a:custGeom>
            <a:avLst/>
            <a:gdLst/>
            <a:ahLst/>
            <a:cxnLst/>
            <a:rect l="l" t="t" r="r" b="b"/>
            <a:pathLst>
              <a:path w="1972716" h="2010411">
                <a:moveTo>
                  <a:pt x="0" y="0"/>
                </a:moveTo>
                <a:lnTo>
                  <a:pt x="1972716" y="0"/>
                </a:lnTo>
                <a:lnTo>
                  <a:pt x="1972716" y="2010411"/>
                </a:lnTo>
                <a:lnTo>
                  <a:pt x="0" y="20104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TextBox 13"/>
          <p:cNvSpPr txBox="1"/>
          <p:nvPr/>
        </p:nvSpPr>
        <p:spPr>
          <a:xfrm>
            <a:off x="1616407" y="974985"/>
            <a:ext cx="1220966" cy="1162050"/>
          </a:xfrm>
          <a:prstGeom prst="rect">
            <a:avLst/>
          </a:prstGeom>
        </p:spPr>
        <p:txBody>
          <a:bodyPr lIns="0" tIns="0" rIns="0" bIns="0" rtlCol="0" anchor="t">
            <a:spAutoFit/>
          </a:bodyPr>
          <a:lstStyle/>
          <a:p>
            <a:pPr marL="0" lvl="0" indent="0" algn="ctr">
              <a:lnSpc>
                <a:spcPts val="6750"/>
              </a:lnSpc>
              <a:spcBef>
                <a:spcPct val="0"/>
              </a:spcBef>
            </a:pPr>
            <a:r>
              <a:rPr lang="en-US" sz="9000">
                <a:solidFill>
                  <a:srgbClr val="763B2F"/>
                </a:solidFill>
                <a:latin typeface="อีฟดอวอิ้ง"/>
                <a:ea typeface="อีฟดอวอิ้ง"/>
                <a:cs typeface="อีฟดอวอิ้ง"/>
                <a:sym typeface="อีฟดอวอิ้ง"/>
              </a:rPr>
              <a:t>1</a:t>
            </a:r>
          </a:p>
        </p:txBody>
      </p:sp>
      <p:sp>
        <p:nvSpPr>
          <p:cNvPr id="16" name="Freeform 16"/>
          <p:cNvSpPr/>
          <p:nvPr/>
        </p:nvSpPr>
        <p:spPr>
          <a:xfrm rot="-3884982" flipV="1">
            <a:off x="-2739988" y="2211271"/>
            <a:ext cx="5780105" cy="4978115"/>
          </a:xfrm>
          <a:custGeom>
            <a:avLst/>
            <a:gdLst/>
            <a:ahLst/>
            <a:cxnLst/>
            <a:rect l="l" t="t" r="r" b="b"/>
            <a:pathLst>
              <a:path w="5780105" h="4978115">
                <a:moveTo>
                  <a:pt x="0" y="4978116"/>
                </a:moveTo>
                <a:lnTo>
                  <a:pt x="5780105" y="4978116"/>
                </a:lnTo>
                <a:lnTo>
                  <a:pt x="5780105" y="0"/>
                </a:lnTo>
                <a:lnTo>
                  <a:pt x="0" y="0"/>
                </a:lnTo>
                <a:lnTo>
                  <a:pt x="0" y="4978116"/>
                </a:lnTo>
                <a:close/>
              </a:path>
            </a:pathLst>
          </a:custGeom>
          <a:blipFill>
            <a:blip r:embed="rId10"/>
            <a:stretch>
              <a:fillRect/>
            </a:stretch>
          </a:blipFill>
          <a:ln cap="sq">
            <a:noFill/>
            <a:prstDash val="solid"/>
            <a:miter/>
          </a:ln>
        </p:spPr>
        <p:txBody>
          <a:bodyPr/>
          <a:lstStyle/>
          <a:p>
            <a:endParaRPr lang="en-US"/>
          </a:p>
        </p:txBody>
      </p:sp>
      <p:sp>
        <p:nvSpPr>
          <p:cNvPr id="17" name="Freeform 17"/>
          <p:cNvSpPr/>
          <p:nvPr/>
        </p:nvSpPr>
        <p:spPr>
          <a:xfrm>
            <a:off x="591807" y="7229728"/>
            <a:ext cx="4901464" cy="3608703"/>
          </a:xfrm>
          <a:custGeom>
            <a:avLst/>
            <a:gdLst/>
            <a:ahLst/>
            <a:cxnLst/>
            <a:rect l="l" t="t" r="r" b="b"/>
            <a:pathLst>
              <a:path w="4901464" h="3608703">
                <a:moveTo>
                  <a:pt x="0" y="0"/>
                </a:moveTo>
                <a:lnTo>
                  <a:pt x="4901464" y="0"/>
                </a:lnTo>
                <a:lnTo>
                  <a:pt x="4901464" y="3608703"/>
                </a:lnTo>
                <a:lnTo>
                  <a:pt x="0" y="36087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18"/>
          <p:cNvSpPr/>
          <p:nvPr/>
        </p:nvSpPr>
        <p:spPr>
          <a:xfrm rot="3667130" flipH="1">
            <a:off x="9487398" y="-1288428"/>
            <a:ext cx="6176763" cy="5319737"/>
          </a:xfrm>
          <a:custGeom>
            <a:avLst/>
            <a:gdLst/>
            <a:ahLst/>
            <a:cxnLst/>
            <a:rect l="l" t="t" r="r" b="b"/>
            <a:pathLst>
              <a:path w="6176763" h="5319737">
                <a:moveTo>
                  <a:pt x="6176763" y="0"/>
                </a:moveTo>
                <a:lnTo>
                  <a:pt x="0" y="0"/>
                </a:lnTo>
                <a:lnTo>
                  <a:pt x="0" y="5319738"/>
                </a:lnTo>
                <a:lnTo>
                  <a:pt x="6176763" y="5319738"/>
                </a:lnTo>
                <a:lnTo>
                  <a:pt x="6176763" y="0"/>
                </a:lnTo>
                <a:close/>
              </a:path>
            </a:pathLst>
          </a:custGeom>
          <a:blipFill>
            <a:blip r:embed="rId13"/>
            <a:stretch>
              <a:fillRect/>
            </a:stretch>
          </a:blipFill>
        </p:spPr>
        <p:txBody>
          <a:bodyPr/>
          <a:lstStyle/>
          <a:p>
            <a:endParaRPr lang="en-US"/>
          </a:p>
        </p:txBody>
      </p:sp>
      <p:sp>
        <p:nvSpPr>
          <p:cNvPr id="19" name="Freeform 19"/>
          <p:cNvSpPr/>
          <p:nvPr/>
        </p:nvSpPr>
        <p:spPr>
          <a:xfrm rot="9271396" flipH="1">
            <a:off x="13140349" y="449643"/>
            <a:ext cx="1442717" cy="1611975"/>
          </a:xfrm>
          <a:custGeom>
            <a:avLst/>
            <a:gdLst/>
            <a:ahLst/>
            <a:cxnLst/>
            <a:rect l="l" t="t" r="r" b="b"/>
            <a:pathLst>
              <a:path w="1442717" h="1611975">
                <a:moveTo>
                  <a:pt x="1442717" y="0"/>
                </a:moveTo>
                <a:lnTo>
                  <a:pt x="0" y="0"/>
                </a:lnTo>
                <a:lnTo>
                  <a:pt x="0" y="1611975"/>
                </a:lnTo>
                <a:lnTo>
                  <a:pt x="1442717" y="1611975"/>
                </a:lnTo>
                <a:lnTo>
                  <a:pt x="1442717"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a:p>
        </p:txBody>
      </p:sp>
      <p:sp>
        <p:nvSpPr>
          <p:cNvPr id="20" name="Freeform 20"/>
          <p:cNvSpPr/>
          <p:nvPr/>
        </p:nvSpPr>
        <p:spPr>
          <a:xfrm rot="9271396">
            <a:off x="14138254" y="-885890"/>
            <a:ext cx="1442717" cy="1611975"/>
          </a:xfrm>
          <a:custGeom>
            <a:avLst/>
            <a:gdLst/>
            <a:ahLst/>
            <a:cxnLst/>
            <a:rect l="l" t="t" r="r" b="b"/>
            <a:pathLst>
              <a:path w="1442717" h="1611975">
                <a:moveTo>
                  <a:pt x="0" y="0"/>
                </a:moveTo>
                <a:lnTo>
                  <a:pt x="1442717" y="0"/>
                </a:lnTo>
                <a:lnTo>
                  <a:pt x="1442717" y="1611975"/>
                </a:lnTo>
                <a:lnTo>
                  <a:pt x="0" y="1611975"/>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a:p>
        </p:txBody>
      </p:sp>
      <p:sp>
        <p:nvSpPr>
          <p:cNvPr id="22" name="Freeform 22"/>
          <p:cNvSpPr/>
          <p:nvPr/>
        </p:nvSpPr>
        <p:spPr>
          <a:xfrm rot="-996425">
            <a:off x="7064587" y="371231"/>
            <a:ext cx="1519991" cy="1414859"/>
          </a:xfrm>
          <a:custGeom>
            <a:avLst/>
            <a:gdLst/>
            <a:ahLst/>
            <a:cxnLst/>
            <a:rect l="l" t="t" r="r" b="b"/>
            <a:pathLst>
              <a:path w="1519991" h="1414859">
                <a:moveTo>
                  <a:pt x="0" y="0"/>
                </a:moveTo>
                <a:lnTo>
                  <a:pt x="1519991" y="0"/>
                </a:lnTo>
                <a:lnTo>
                  <a:pt x="1519991" y="1414859"/>
                </a:lnTo>
                <a:lnTo>
                  <a:pt x="0" y="141485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6" name="Freeform 26"/>
          <p:cNvSpPr/>
          <p:nvPr/>
        </p:nvSpPr>
        <p:spPr>
          <a:xfrm rot="-674941">
            <a:off x="15486631" y="1142652"/>
            <a:ext cx="2114615" cy="1958662"/>
          </a:xfrm>
          <a:custGeom>
            <a:avLst/>
            <a:gdLst/>
            <a:ahLst/>
            <a:cxnLst/>
            <a:rect l="l" t="t" r="r" b="b"/>
            <a:pathLst>
              <a:path w="2114615" h="1958662">
                <a:moveTo>
                  <a:pt x="0" y="0"/>
                </a:moveTo>
                <a:lnTo>
                  <a:pt x="2114616" y="0"/>
                </a:lnTo>
                <a:lnTo>
                  <a:pt x="2114616" y="1958663"/>
                </a:lnTo>
                <a:lnTo>
                  <a:pt x="0" y="195866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pic>
        <p:nvPicPr>
          <p:cNvPr id="27" name="Picture 26">
            <a:extLst>
              <a:ext uri="{FF2B5EF4-FFF2-40B4-BE49-F238E27FC236}">
                <a16:creationId xmlns:a16="http://schemas.microsoft.com/office/drawing/2014/main" id="{F2561CE5-728A-C8F3-CF48-0F25DB8EE056}"/>
              </a:ext>
            </a:extLst>
          </p:cNvPr>
          <p:cNvPicPr>
            <a:picLocks noChangeAspect="1"/>
          </p:cNvPicPr>
          <p:nvPr/>
        </p:nvPicPr>
        <p:blipFill>
          <a:blip r:embed="rId20"/>
          <a:stretch>
            <a:fillRect/>
          </a:stretch>
        </p:blipFill>
        <p:spPr>
          <a:xfrm>
            <a:off x="6781800" y="1790700"/>
            <a:ext cx="4499238" cy="1566808"/>
          </a:xfrm>
          <a:prstGeom prst="rect">
            <a:avLst/>
          </a:prstGeom>
        </p:spPr>
      </p:pic>
      <p:pic>
        <p:nvPicPr>
          <p:cNvPr id="31" name="Picture 30">
            <a:extLst>
              <a:ext uri="{FF2B5EF4-FFF2-40B4-BE49-F238E27FC236}">
                <a16:creationId xmlns:a16="http://schemas.microsoft.com/office/drawing/2014/main" id="{61502BD2-E964-4627-1843-CCB5AD8A5372}"/>
              </a:ext>
            </a:extLst>
          </p:cNvPr>
          <p:cNvPicPr>
            <a:picLocks noChangeAspect="1"/>
          </p:cNvPicPr>
          <p:nvPr/>
        </p:nvPicPr>
        <p:blipFill>
          <a:blip r:embed="rId21"/>
          <a:stretch>
            <a:fillRect/>
          </a:stretch>
        </p:blipFill>
        <p:spPr>
          <a:xfrm>
            <a:off x="3886200" y="3238500"/>
            <a:ext cx="12046740" cy="5358848"/>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10490A82-39F3-98E3-B0E8-ECBC433A61E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819400" y="26857"/>
            <a:ext cx="2380952" cy="2380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rot="6392008" flipH="1" flipV="1">
            <a:off x="850503" y="7998667"/>
            <a:ext cx="6176763" cy="5319737"/>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2"/>
            <a:stretch>
              <a:fillRect/>
            </a:stretch>
          </a:blipFill>
        </p:spPr>
        <p:txBody>
          <a:bodyPr/>
          <a:lstStyle/>
          <a:p>
            <a:endParaRPr lang="en-US"/>
          </a:p>
        </p:txBody>
      </p:sp>
      <p:sp>
        <p:nvSpPr>
          <p:cNvPr id="3" name="Freeform 3"/>
          <p:cNvSpPr/>
          <p:nvPr/>
        </p:nvSpPr>
        <p:spPr>
          <a:xfrm rot="2310728">
            <a:off x="8188532" y="8727273"/>
            <a:ext cx="4519786" cy="2604527"/>
          </a:xfrm>
          <a:custGeom>
            <a:avLst/>
            <a:gdLst/>
            <a:ahLst/>
            <a:cxnLst/>
            <a:rect l="l" t="t" r="r" b="b"/>
            <a:pathLst>
              <a:path w="4519786" h="2604527">
                <a:moveTo>
                  <a:pt x="0" y="0"/>
                </a:moveTo>
                <a:lnTo>
                  <a:pt x="4519786" y="0"/>
                </a:lnTo>
                <a:lnTo>
                  <a:pt x="4519786" y="2604526"/>
                </a:lnTo>
                <a:lnTo>
                  <a:pt x="0" y="260452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4" name="Freeform 4"/>
          <p:cNvSpPr/>
          <p:nvPr/>
        </p:nvSpPr>
        <p:spPr>
          <a:xfrm rot="-3114778">
            <a:off x="9509725" y="8772533"/>
            <a:ext cx="1603800" cy="2287059"/>
          </a:xfrm>
          <a:custGeom>
            <a:avLst/>
            <a:gdLst/>
            <a:ahLst/>
            <a:cxnLst/>
            <a:rect l="l" t="t" r="r" b="b"/>
            <a:pathLst>
              <a:path w="1603800" h="2287059">
                <a:moveTo>
                  <a:pt x="0" y="0"/>
                </a:moveTo>
                <a:lnTo>
                  <a:pt x="1603800" y="0"/>
                </a:lnTo>
                <a:lnTo>
                  <a:pt x="1603800" y="2287059"/>
                </a:lnTo>
                <a:lnTo>
                  <a:pt x="0" y="22870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5945754" y="5238659"/>
            <a:ext cx="6287603" cy="2632337"/>
          </a:xfrm>
          <a:custGeom>
            <a:avLst/>
            <a:gdLst/>
            <a:ahLst/>
            <a:cxnLst/>
            <a:rect l="l" t="t" r="r" b="b"/>
            <a:pathLst>
              <a:path w="6287603" h="2632337">
                <a:moveTo>
                  <a:pt x="0" y="0"/>
                </a:moveTo>
                <a:lnTo>
                  <a:pt x="6287602" y="0"/>
                </a:lnTo>
                <a:lnTo>
                  <a:pt x="6287602" y="2632338"/>
                </a:lnTo>
                <a:lnTo>
                  <a:pt x="0" y="2632338"/>
                </a:lnTo>
                <a:lnTo>
                  <a:pt x="0" y="0"/>
                </a:lnTo>
                <a:close/>
              </a:path>
            </a:pathLst>
          </a:custGeom>
          <a:blipFill>
            <a:blip r:embed="rId7">
              <a:alphaModFix amt="83000"/>
              <a:extLst>
                <a:ext uri="{96DAC541-7B7A-43D3-8B79-37D633B846F1}">
                  <asvg:svgBlip xmlns:asvg="http://schemas.microsoft.com/office/drawing/2016/SVG/main" r:embed="rId8"/>
                </a:ext>
              </a:extLst>
            </a:blip>
            <a:stretch>
              <a:fillRect t="-80245" r="-1731" b="-62751"/>
            </a:stretch>
          </a:blipFill>
          <a:ln cap="sq">
            <a:noFill/>
            <a:prstDash val="solid"/>
            <a:miter/>
          </a:ln>
        </p:spPr>
        <p:txBody>
          <a:bodyPr/>
          <a:lstStyle/>
          <a:p>
            <a:endParaRPr lang="en-US"/>
          </a:p>
        </p:txBody>
      </p:sp>
      <p:grpSp>
        <p:nvGrpSpPr>
          <p:cNvPr id="6" name="Group 6"/>
          <p:cNvGrpSpPr/>
          <p:nvPr/>
        </p:nvGrpSpPr>
        <p:grpSpPr>
          <a:xfrm rot="5400000">
            <a:off x="8376125" y="-8566615"/>
            <a:ext cx="1535749" cy="18288000"/>
            <a:chOff x="0" y="0"/>
            <a:chExt cx="404477" cy="4816593"/>
          </a:xfrm>
        </p:grpSpPr>
        <p:sp>
          <p:nvSpPr>
            <p:cNvPr id="7" name="Freeform 7"/>
            <p:cNvSpPr/>
            <p:nvPr/>
          </p:nvSpPr>
          <p:spPr>
            <a:xfrm>
              <a:off x="0" y="0"/>
              <a:ext cx="404477" cy="4816592"/>
            </a:xfrm>
            <a:custGeom>
              <a:avLst/>
              <a:gdLst/>
              <a:ahLst/>
              <a:cxnLst/>
              <a:rect l="l" t="t" r="r" b="b"/>
              <a:pathLst>
                <a:path w="404477" h="4816592">
                  <a:moveTo>
                    <a:pt x="0" y="0"/>
                  </a:moveTo>
                  <a:lnTo>
                    <a:pt x="404477" y="0"/>
                  </a:lnTo>
                  <a:lnTo>
                    <a:pt x="404477" y="4816592"/>
                  </a:lnTo>
                  <a:lnTo>
                    <a:pt x="0" y="4816592"/>
                  </a:lnTo>
                  <a:close/>
                </a:path>
              </a:pathLst>
            </a:custGeom>
            <a:solidFill>
              <a:srgbClr val="0DBCB7"/>
            </a:solidFill>
          </p:spPr>
          <p:txBody>
            <a:bodyPr/>
            <a:lstStyle/>
            <a:p>
              <a:endParaRPr lang="en-US"/>
            </a:p>
          </p:txBody>
        </p:sp>
        <p:sp>
          <p:nvSpPr>
            <p:cNvPr id="8" name="TextBox 8"/>
            <p:cNvSpPr txBox="1"/>
            <p:nvPr/>
          </p:nvSpPr>
          <p:spPr>
            <a:xfrm>
              <a:off x="0" y="-57150"/>
              <a:ext cx="404477"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1171105" flipV="1">
            <a:off x="14856366" y="-272781"/>
            <a:ext cx="3760808" cy="3238996"/>
          </a:xfrm>
          <a:custGeom>
            <a:avLst/>
            <a:gdLst/>
            <a:ahLst/>
            <a:cxnLst/>
            <a:rect l="l" t="t" r="r" b="b"/>
            <a:pathLst>
              <a:path w="3760808" h="3238996">
                <a:moveTo>
                  <a:pt x="0" y="3238995"/>
                </a:moveTo>
                <a:lnTo>
                  <a:pt x="3760808" y="3238995"/>
                </a:lnTo>
                <a:lnTo>
                  <a:pt x="3760808" y="0"/>
                </a:lnTo>
                <a:lnTo>
                  <a:pt x="0" y="0"/>
                </a:lnTo>
                <a:lnTo>
                  <a:pt x="0" y="3238995"/>
                </a:lnTo>
                <a:close/>
              </a:path>
            </a:pathLst>
          </a:custGeom>
          <a:blipFill>
            <a:blip r:embed="rId9"/>
            <a:stretch>
              <a:fillRect/>
            </a:stretch>
          </a:blipFill>
          <a:ln cap="sq">
            <a:noFill/>
            <a:prstDash val="solid"/>
            <a:miter/>
          </a:ln>
        </p:spPr>
        <p:txBody>
          <a:bodyPr/>
          <a:lstStyle/>
          <a:p>
            <a:endParaRPr lang="en-US"/>
          </a:p>
        </p:txBody>
      </p:sp>
      <p:sp>
        <p:nvSpPr>
          <p:cNvPr id="12" name="Freeform 12"/>
          <p:cNvSpPr/>
          <p:nvPr/>
        </p:nvSpPr>
        <p:spPr>
          <a:xfrm rot="5722607">
            <a:off x="11464806" y="703774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4" name="Freeform 14"/>
          <p:cNvSpPr/>
          <p:nvPr/>
        </p:nvSpPr>
        <p:spPr>
          <a:xfrm rot="5400000">
            <a:off x="12196909" y="6894460"/>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5" name="Freeform 15"/>
          <p:cNvSpPr/>
          <p:nvPr/>
        </p:nvSpPr>
        <p:spPr>
          <a:xfrm rot="5177739">
            <a:off x="12482644" y="6777610"/>
            <a:ext cx="6004667" cy="3340096"/>
          </a:xfrm>
          <a:custGeom>
            <a:avLst/>
            <a:gdLst/>
            <a:ahLst/>
            <a:cxnLst/>
            <a:rect l="l" t="t" r="r" b="b"/>
            <a:pathLst>
              <a:path w="6004667" h="3340096">
                <a:moveTo>
                  <a:pt x="0" y="0"/>
                </a:moveTo>
                <a:lnTo>
                  <a:pt x="6004667" y="0"/>
                </a:lnTo>
                <a:lnTo>
                  <a:pt x="6004667" y="3340095"/>
                </a:lnTo>
                <a:lnTo>
                  <a:pt x="0" y="3340095"/>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6" name="TextBox 16"/>
          <p:cNvSpPr txBox="1"/>
          <p:nvPr/>
        </p:nvSpPr>
        <p:spPr>
          <a:xfrm rot="-204935">
            <a:off x="13984377" y="9092327"/>
            <a:ext cx="2576577" cy="971902"/>
          </a:xfrm>
          <a:prstGeom prst="rect">
            <a:avLst/>
          </a:prstGeom>
        </p:spPr>
        <p:txBody>
          <a:bodyPr lIns="0" tIns="0" rIns="0" bIns="0" rtlCol="0" anchor="t">
            <a:spAutoFit/>
          </a:bodyPr>
          <a:lstStyle/>
          <a:p>
            <a:pPr marL="0" marR="0" lvl="0" indent="0" algn="ctr" defTabSz="914400" rtl="0" eaLnBrk="1" fontAlgn="auto" latinLnBrk="0" hangingPunct="1">
              <a:lnSpc>
                <a:spcPts val="6989"/>
              </a:lnSpc>
              <a:spcBef>
                <a:spcPct val="0"/>
              </a:spcBef>
              <a:spcAft>
                <a:spcPts val="0"/>
              </a:spcAft>
              <a:buClrTx/>
              <a:buSzTx/>
              <a:buFontTx/>
              <a:buNone/>
              <a:tabLst/>
              <a:defRPr/>
            </a:pPr>
            <a:r>
              <a:rPr kumimoji="0" lang="en-US" sz="8127" b="0" i="0" u="none" strike="noStrike" kern="1200" cap="none" spc="0" normalizeH="0" baseline="0" noProof="0">
                <a:ln>
                  <a:noFill/>
                </a:ln>
                <a:solidFill>
                  <a:srgbClr val="763B2F"/>
                </a:solidFill>
                <a:effectLst/>
                <a:uLnTx/>
                <a:uFillTx/>
                <a:latin typeface="Marykate"/>
                <a:ea typeface="Marykate"/>
                <a:cs typeface="Marykate"/>
                <a:sym typeface="Marykate"/>
              </a:rPr>
              <a:t>Fish</a:t>
            </a:r>
          </a:p>
        </p:txBody>
      </p:sp>
      <p:sp>
        <p:nvSpPr>
          <p:cNvPr id="17" name="Freeform 17"/>
          <p:cNvSpPr/>
          <p:nvPr/>
        </p:nvSpPr>
        <p:spPr>
          <a:xfrm>
            <a:off x="14062595" y="6497793"/>
            <a:ext cx="2646011" cy="2252417"/>
          </a:xfrm>
          <a:custGeom>
            <a:avLst/>
            <a:gdLst/>
            <a:ahLst/>
            <a:cxnLst/>
            <a:rect l="l" t="t" r="r" b="b"/>
            <a:pathLst>
              <a:path w="2646011" h="2252417">
                <a:moveTo>
                  <a:pt x="0" y="0"/>
                </a:moveTo>
                <a:lnTo>
                  <a:pt x="2646011" y="0"/>
                </a:lnTo>
                <a:lnTo>
                  <a:pt x="2646011" y="2252417"/>
                </a:lnTo>
                <a:lnTo>
                  <a:pt x="0" y="225241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8" name="Freeform 18"/>
          <p:cNvSpPr/>
          <p:nvPr/>
        </p:nvSpPr>
        <p:spPr>
          <a:xfrm rot="4135959">
            <a:off x="13301167" y="611852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9" name="Freeform 19"/>
          <p:cNvSpPr/>
          <p:nvPr/>
        </p:nvSpPr>
        <p:spPr>
          <a:xfrm rot="3888459">
            <a:off x="13532169" y="5913704"/>
            <a:ext cx="6004667" cy="3340096"/>
          </a:xfrm>
          <a:custGeom>
            <a:avLst/>
            <a:gdLst/>
            <a:ahLst/>
            <a:cxnLst/>
            <a:rect l="l" t="t" r="r" b="b"/>
            <a:pathLst>
              <a:path w="6004667" h="3340096">
                <a:moveTo>
                  <a:pt x="0" y="0"/>
                </a:moveTo>
                <a:lnTo>
                  <a:pt x="6004666" y="0"/>
                </a:lnTo>
                <a:lnTo>
                  <a:pt x="6004666"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Freeform 20"/>
          <p:cNvSpPr/>
          <p:nvPr/>
        </p:nvSpPr>
        <p:spPr>
          <a:xfrm rot="-280881">
            <a:off x="-993904" y="3089733"/>
            <a:ext cx="6134318" cy="7390745"/>
          </a:xfrm>
          <a:custGeom>
            <a:avLst/>
            <a:gdLst/>
            <a:ahLst/>
            <a:cxnLst/>
            <a:rect l="l" t="t" r="r" b="b"/>
            <a:pathLst>
              <a:path w="6134318" h="7390745">
                <a:moveTo>
                  <a:pt x="0" y="0"/>
                </a:moveTo>
                <a:lnTo>
                  <a:pt x="6134319" y="0"/>
                </a:lnTo>
                <a:lnTo>
                  <a:pt x="6134319" y="7390745"/>
                </a:lnTo>
                <a:lnTo>
                  <a:pt x="0" y="73907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1" name="Freeform 21"/>
          <p:cNvSpPr/>
          <p:nvPr/>
        </p:nvSpPr>
        <p:spPr>
          <a:xfrm rot="-637936">
            <a:off x="2390062" y="3630360"/>
            <a:ext cx="1518663" cy="2305371"/>
          </a:xfrm>
          <a:custGeom>
            <a:avLst/>
            <a:gdLst/>
            <a:ahLst/>
            <a:cxnLst/>
            <a:rect l="l" t="t" r="r" b="b"/>
            <a:pathLst>
              <a:path w="1518663" h="2305371">
                <a:moveTo>
                  <a:pt x="0" y="0"/>
                </a:moveTo>
                <a:lnTo>
                  <a:pt x="1518663" y="0"/>
                </a:lnTo>
                <a:lnTo>
                  <a:pt x="1518663" y="2305371"/>
                </a:lnTo>
                <a:lnTo>
                  <a:pt x="0" y="230537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2" name="Freeform 22"/>
          <p:cNvSpPr/>
          <p:nvPr/>
        </p:nvSpPr>
        <p:spPr>
          <a:xfrm rot="-2129823">
            <a:off x="5695805" y="7221329"/>
            <a:ext cx="2057713" cy="1916246"/>
          </a:xfrm>
          <a:custGeom>
            <a:avLst/>
            <a:gdLst/>
            <a:ahLst/>
            <a:cxnLst/>
            <a:rect l="l" t="t" r="r" b="b"/>
            <a:pathLst>
              <a:path w="2057713" h="1916246">
                <a:moveTo>
                  <a:pt x="0" y="0"/>
                </a:moveTo>
                <a:lnTo>
                  <a:pt x="2057713" y="0"/>
                </a:lnTo>
                <a:lnTo>
                  <a:pt x="2057713" y="1916245"/>
                </a:lnTo>
                <a:lnTo>
                  <a:pt x="0" y="191624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23" name="Freeform 23"/>
          <p:cNvSpPr/>
          <p:nvPr/>
        </p:nvSpPr>
        <p:spPr>
          <a:xfrm rot="704893" flipH="1">
            <a:off x="3673629" y="8377919"/>
            <a:ext cx="1137740" cy="930103"/>
          </a:xfrm>
          <a:custGeom>
            <a:avLst/>
            <a:gdLst/>
            <a:ahLst/>
            <a:cxnLst/>
            <a:rect l="l" t="t" r="r" b="b"/>
            <a:pathLst>
              <a:path w="1137740" h="930103">
                <a:moveTo>
                  <a:pt x="1137741" y="0"/>
                </a:moveTo>
                <a:lnTo>
                  <a:pt x="0" y="0"/>
                </a:lnTo>
                <a:lnTo>
                  <a:pt x="0" y="930103"/>
                </a:lnTo>
                <a:lnTo>
                  <a:pt x="1137741" y="930103"/>
                </a:lnTo>
                <a:lnTo>
                  <a:pt x="1137741"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24" name="Freeform 24"/>
          <p:cNvSpPr/>
          <p:nvPr/>
        </p:nvSpPr>
        <p:spPr>
          <a:xfrm>
            <a:off x="510115" y="-2047121"/>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7">
              <a:alphaModFix amt="83000"/>
              <a:extLst>
                <a:ext uri="{96DAC541-7B7A-43D3-8B79-37D633B846F1}">
                  <asvg:svgBlip xmlns:asvg="http://schemas.microsoft.com/office/drawing/2016/SVG/main" r:embed="rId8"/>
                </a:ext>
              </a:extLst>
            </a:blip>
            <a:stretch>
              <a:fillRect l="-9846" t="-51592" b="-4638"/>
            </a:stretch>
          </a:blipFill>
          <a:ln cap="sq">
            <a:noFill/>
            <a:prstDash val="solid"/>
            <a:miter/>
          </a:ln>
        </p:spPr>
        <p:txBody>
          <a:bodyPr/>
          <a:lstStyle/>
          <a:p>
            <a:endParaRPr lang="en-US"/>
          </a:p>
        </p:txBody>
      </p:sp>
      <p:sp>
        <p:nvSpPr>
          <p:cNvPr id="25" name="Freeform 25"/>
          <p:cNvSpPr/>
          <p:nvPr/>
        </p:nvSpPr>
        <p:spPr>
          <a:xfrm rot="-3455831">
            <a:off x="1183490" y="751131"/>
            <a:ext cx="1972716" cy="2010411"/>
          </a:xfrm>
          <a:custGeom>
            <a:avLst/>
            <a:gdLst/>
            <a:ahLst/>
            <a:cxnLst/>
            <a:rect l="l" t="t" r="r" b="b"/>
            <a:pathLst>
              <a:path w="1972716" h="2010411">
                <a:moveTo>
                  <a:pt x="0" y="0"/>
                </a:moveTo>
                <a:lnTo>
                  <a:pt x="1972716" y="0"/>
                </a:lnTo>
                <a:lnTo>
                  <a:pt x="1972716" y="2010411"/>
                </a:lnTo>
                <a:lnTo>
                  <a:pt x="0" y="201041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grpSp>
        <p:nvGrpSpPr>
          <p:cNvPr id="26" name="Group 26"/>
          <p:cNvGrpSpPr/>
          <p:nvPr/>
        </p:nvGrpSpPr>
        <p:grpSpPr>
          <a:xfrm rot="5860431">
            <a:off x="13970816" y="1189162"/>
            <a:ext cx="3063001" cy="3133009"/>
            <a:chOff x="0" y="0"/>
            <a:chExt cx="4084002" cy="4177346"/>
          </a:xfrm>
        </p:grpSpPr>
        <p:sp>
          <p:nvSpPr>
            <p:cNvPr id="27" name="Freeform 27"/>
            <p:cNvSpPr/>
            <p:nvPr/>
          </p:nvSpPr>
          <p:spPr>
            <a:xfrm rot="-8897862" flipH="1">
              <a:off x="613092" y="516284"/>
              <a:ext cx="2857817" cy="3144779"/>
            </a:xfrm>
            <a:custGeom>
              <a:avLst/>
              <a:gdLst/>
              <a:ahLst/>
              <a:cxnLst/>
              <a:rect l="l" t="t" r="r" b="b"/>
              <a:pathLst>
                <a:path w="2857817" h="3144779">
                  <a:moveTo>
                    <a:pt x="2857818" y="0"/>
                  </a:moveTo>
                  <a:lnTo>
                    <a:pt x="0" y="0"/>
                  </a:lnTo>
                  <a:lnTo>
                    <a:pt x="0" y="3144778"/>
                  </a:lnTo>
                  <a:lnTo>
                    <a:pt x="2857818" y="3144778"/>
                  </a:lnTo>
                  <a:lnTo>
                    <a:pt x="2857818"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grpSp>
          <p:nvGrpSpPr>
            <p:cNvPr id="28" name="Group 28"/>
            <p:cNvGrpSpPr/>
            <p:nvPr/>
          </p:nvGrpSpPr>
          <p:grpSpPr>
            <a:xfrm rot="-2478731">
              <a:off x="1510890" y="1549154"/>
              <a:ext cx="653734" cy="480069"/>
              <a:chOff x="0" y="0"/>
              <a:chExt cx="812800" cy="596878"/>
            </a:xfrm>
          </p:grpSpPr>
          <p:sp>
            <p:nvSpPr>
              <p:cNvPr id="29" name="Freeform 29"/>
              <p:cNvSpPr/>
              <p:nvPr/>
            </p:nvSpPr>
            <p:spPr>
              <a:xfrm>
                <a:off x="0" y="0"/>
                <a:ext cx="812800" cy="596878"/>
              </a:xfrm>
              <a:custGeom>
                <a:avLst/>
                <a:gdLst/>
                <a:ahLst/>
                <a:cxnLst/>
                <a:rect l="l" t="t" r="r" b="b"/>
                <a:pathLst>
                  <a:path w="812800" h="596878">
                    <a:moveTo>
                      <a:pt x="406400" y="0"/>
                    </a:moveTo>
                    <a:cubicBezTo>
                      <a:pt x="181951" y="0"/>
                      <a:pt x="0" y="133616"/>
                      <a:pt x="0" y="298439"/>
                    </a:cubicBezTo>
                    <a:cubicBezTo>
                      <a:pt x="0" y="463263"/>
                      <a:pt x="181951" y="596878"/>
                      <a:pt x="406400" y="596878"/>
                    </a:cubicBezTo>
                    <a:cubicBezTo>
                      <a:pt x="630849" y="596878"/>
                      <a:pt x="812800" y="463263"/>
                      <a:pt x="812800" y="298439"/>
                    </a:cubicBezTo>
                    <a:cubicBezTo>
                      <a:pt x="812800" y="133616"/>
                      <a:pt x="630849" y="0"/>
                      <a:pt x="406400" y="0"/>
                    </a:cubicBezTo>
                    <a:close/>
                  </a:path>
                </a:pathLst>
              </a:custGeom>
              <a:solidFill>
                <a:srgbClr val="FFFFFF"/>
              </a:solidFill>
            </p:spPr>
            <p:txBody>
              <a:bodyPr/>
              <a:lstStyle/>
              <a:p>
                <a:endParaRPr lang="en-US"/>
              </a:p>
            </p:txBody>
          </p:sp>
          <p:sp>
            <p:nvSpPr>
              <p:cNvPr id="30" name="TextBox 30"/>
              <p:cNvSpPr txBox="1"/>
              <p:nvPr/>
            </p:nvSpPr>
            <p:spPr>
              <a:xfrm>
                <a:off x="76200" y="75007"/>
                <a:ext cx="660400" cy="465914"/>
              </a:xfrm>
              <a:prstGeom prst="rect">
                <a:avLst/>
              </a:prstGeom>
            </p:spPr>
            <p:txBody>
              <a:bodyPr lIns="37351" tIns="37351" rIns="37351" bIns="37351"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1" name="Freeform 31"/>
          <p:cNvSpPr/>
          <p:nvPr/>
        </p:nvSpPr>
        <p:spPr>
          <a:xfrm rot="4995397">
            <a:off x="6308429" y="7805078"/>
            <a:ext cx="795271" cy="857435"/>
          </a:xfrm>
          <a:custGeom>
            <a:avLst/>
            <a:gdLst/>
            <a:ahLst/>
            <a:cxnLst/>
            <a:rect l="l" t="t" r="r" b="b"/>
            <a:pathLst>
              <a:path w="795271" h="857435">
                <a:moveTo>
                  <a:pt x="0" y="0"/>
                </a:moveTo>
                <a:lnTo>
                  <a:pt x="795271" y="0"/>
                </a:lnTo>
                <a:lnTo>
                  <a:pt x="795271" y="857435"/>
                </a:lnTo>
                <a:lnTo>
                  <a:pt x="0" y="857435"/>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32" name="Freeform 32"/>
          <p:cNvSpPr/>
          <p:nvPr/>
        </p:nvSpPr>
        <p:spPr>
          <a:xfrm rot="10032668">
            <a:off x="16671678" y="2495752"/>
            <a:ext cx="968527" cy="868043"/>
          </a:xfrm>
          <a:custGeom>
            <a:avLst/>
            <a:gdLst/>
            <a:ahLst/>
            <a:cxnLst/>
            <a:rect l="l" t="t" r="r" b="b"/>
            <a:pathLst>
              <a:path w="968527" h="868043">
                <a:moveTo>
                  <a:pt x="0" y="0"/>
                </a:moveTo>
                <a:lnTo>
                  <a:pt x="968528" y="0"/>
                </a:lnTo>
                <a:lnTo>
                  <a:pt x="968528" y="868043"/>
                </a:lnTo>
                <a:lnTo>
                  <a:pt x="0" y="86804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33" name="Freeform 33"/>
          <p:cNvSpPr/>
          <p:nvPr/>
        </p:nvSpPr>
        <p:spPr>
          <a:xfrm rot="-1631296">
            <a:off x="15152459" y="5642349"/>
            <a:ext cx="2542956" cy="3208777"/>
          </a:xfrm>
          <a:custGeom>
            <a:avLst/>
            <a:gdLst/>
            <a:ahLst/>
            <a:cxnLst/>
            <a:rect l="l" t="t" r="r" b="b"/>
            <a:pathLst>
              <a:path w="2542956" h="3208777">
                <a:moveTo>
                  <a:pt x="0" y="0"/>
                </a:moveTo>
                <a:lnTo>
                  <a:pt x="2542956" y="0"/>
                </a:lnTo>
                <a:lnTo>
                  <a:pt x="2542956" y="3208777"/>
                </a:lnTo>
                <a:lnTo>
                  <a:pt x="0" y="3208777"/>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34" name="Freeform 34"/>
          <p:cNvSpPr/>
          <p:nvPr/>
        </p:nvSpPr>
        <p:spPr>
          <a:xfrm rot="-7955665">
            <a:off x="13799643" y="3930481"/>
            <a:ext cx="2085735" cy="2085735"/>
          </a:xfrm>
          <a:custGeom>
            <a:avLst/>
            <a:gdLst/>
            <a:ahLst/>
            <a:cxnLst/>
            <a:rect l="l" t="t" r="r" b="b"/>
            <a:pathLst>
              <a:path w="2085735" h="2085735">
                <a:moveTo>
                  <a:pt x="0" y="0"/>
                </a:moveTo>
                <a:lnTo>
                  <a:pt x="2085735" y="0"/>
                </a:lnTo>
                <a:lnTo>
                  <a:pt x="2085735" y="2085735"/>
                </a:lnTo>
                <a:lnTo>
                  <a:pt x="0" y="2085735"/>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36" name="TextBox 36"/>
          <p:cNvSpPr txBox="1"/>
          <p:nvPr/>
        </p:nvSpPr>
        <p:spPr>
          <a:xfrm rot="-1418760">
            <a:off x="15993412" y="8864020"/>
            <a:ext cx="2216007" cy="855721"/>
          </a:xfrm>
          <a:prstGeom prst="rect">
            <a:avLst/>
          </a:prstGeom>
        </p:spPr>
        <p:txBody>
          <a:bodyPr lIns="0" tIns="0" rIns="0" bIns="0" rtlCol="0" anchor="t">
            <a:spAutoFit/>
          </a:bodyPr>
          <a:lstStyle/>
          <a:p>
            <a:pPr marL="0" marR="0" lvl="0" indent="0" algn="ctr" defTabSz="914400" rtl="0" eaLnBrk="1" fontAlgn="auto" latinLnBrk="0" hangingPunct="1">
              <a:lnSpc>
                <a:spcPts val="6011"/>
              </a:lnSpc>
              <a:spcBef>
                <a:spcPct val="0"/>
              </a:spcBef>
              <a:spcAft>
                <a:spcPts val="0"/>
              </a:spcAft>
              <a:buClrTx/>
              <a:buSzTx/>
              <a:buFontTx/>
              <a:buNone/>
              <a:tabLst/>
              <a:defRPr/>
            </a:pPr>
            <a:r>
              <a:rPr kumimoji="0" lang="en-US" sz="6990" b="0" i="0" u="none" strike="noStrike" kern="1200" cap="none" spc="0" normalizeH="0" baseline="0" noProof="0">
                <a:ln>
                  <a:noFill/>
                </a:ln>
                <a:solidFill>
                  <a:srgbClr val="763B2F"/>
                </a:solidFill>
                <a:effectLst/>
                <a:uLnTx/>
                <a:uFillTx/>
                <a:latin typeface="Marykate"/>
                <a:ea typeface="Marykate"/>
                <a:cs typeface="Marykate"/>
                <a:sym typeface="Marykate"/>
              </a:rPr>
              <a:t>Parrot</a:t>
            </a:r>
          </a:p>
        </p:txBody>
      </p:sp>
      <p:pic>
        <p:nvPicPr>
          <p:cNvPr id="11" name="Picture 10">
            <a:extLst>
              <a:ext uri="{FF2B5EF4-FFF2-40B4-BE49-F238E27FC236}">
                <a16:creationId xmlns:a16="http://schemas.microsoft.com/office/drawing/2014/main" id="{8977ECF3-5B04-75E5-C79B-AB3464F16DED}"/>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3962400" y="2857500"/>
            <a:ext cx="10473836" cy="3560373"/>
          </a:xfrm>
          <a:prstGeom prst="rect">
            <a:avLst/>
          </a:prstGeom>
        </p:spPr>
      </p:pic>
    </p:spTree>
    <p:extLst>
      <p:ext uri="{BB962C8B-B14F-4D97-AF65-F5344CB8AC3E}">
        <p14:creationId xmlns:p14="http://schemas.microsoft.com/office/powerpoint/2010/main" val="209285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4" name="Picture 23"/>
          <p:cNvPicPr>
            <a:picLocks noChangeAspect="1"/>
          </p:cNvPicPr>
          <p:nvPr/>
        </p:nvPicPr>
        <p:blipFill rotWithShape="1">
          <a:blip r:embed="rId3">
            <a:extLst>
              <a:ext uri="{BEBA8EAE-BF5A-486C-A8C5-ECC9F3942E4B}">
                <a14:imgProps xmlns:a14="http://schemas.microsoft.com/office/drawing/2010/main">
                  <a14:imgLayer r:embed="rId4">
                    <a14:imgEffect>
                      <a14:backgroundRemoval t="0" b="51334" l="30944" r="67025">
                        <a14:foregroundMark x1="33254" y1="20655" x2="33254" y2="20655"/>
                        <a14:foregroundMark x1="33453" y1="23201" x2="33453" y2="23201"/>
                        <a14:foregroundMark x1="35962" y1="20049" x2="35962" y2="20049"/>
                      </a14:backgroundRemoval>
                    </a14:imgEffect>
                  </a14:imgLayer>
                </a14:imgProps>
              </a:ext>
              <a:ext uri="{28A0092B-C50C-407E-A947-70E740481C1C}">
                <a14:useLocalDpi xmlns:a14="http://schemas.microsoft.com/office/drawing/2010/main" val="0"/>
              </a:ext>
            </a:extLst>
          </a:blip>
          <a:srcRect l="29203" r="33049" b="47118"/>
          <a:stretch/>
        </p:blipFill>
        <p:spPr>
          <a:xfrm>
            <a:off x="14983409" y="5170988"/>
            <a:ext cx="3941447" cy="5439923"/>
          </a:xfrm>
          <a:prstGeom prst="rect">
            <a:avLst/>
          </a:prstGeom>
        </p:spPr>
      </p:pic>
      <p:pic>
        <p:nvPicPr>
          <p:cNvPr id="3" name="图片 3" descr="5b30162743781782b2672bfe1ba762bf">
            <a:extLst>
              <a:ext uri="{FF2B5EF4-FFF2-40B4-BE49-F238E27FC236}">
                <a16:creationId xmlns:a16="http://schemas.microsoft.com/office/drawing/2014/main" id="{A1357517-C207-705E-7764-48172D568A86}"/>
              </a:ext>
            </a:extLst>
          </p:cNvPr>
          <p:cNvPicPr/>
          <p:nvPr/>
        </p:nvPicPr>
        <p:blipFill>
          <a:blip r:embed="rId5"/>
          <a:stretch>
            <a:fillRect/>
          </a:stretch>
        </p:blipFill>
        <p:spPr>
          <a:xfrm>
            <a:off x="2081731" y="323910"/>
            <a:ext cx="14463194" cy="6505515"/>
          </a:xfrm>
          <a:prstGeom prst="rect">
            <a:avLst/>
          </a:prstGeom>
        </p:spPr>
      </p:pic>
      <p:sp>
        <p:nvSpPr>
          <p:cNvPr id="4" name="Google Shape;1064;p47">
            <a:extLst>
              <a:ext uri="{FF2B5EF4-FFF2-40B4-BE49-F238E27FC236}">
                <a16:creationId xmlns:a16="http://schemas.microsoft.com/office/drawing/2014/main" id="{770FADE8-211E-4662-FD66-9D0D79F4230D}"/>
              </a:ext>
            </a:extLst>
          </p:cNvPr>
          <p:cNvSpPr txBox="1">
            <a:spLocks/>
          </p:cNvSpPr>
          <p:nvPr/>
        </p:nvSpPr>
        <p:spPr>
          <a:xfrm>
            <a:off x="3829049" y="2921338"/>
            <a:ext cx="11154359" cy="2298361"/>
          </a:xfrm>
          <a:prstGeom prst="rect">
            <a:avLst/>
          </a:prstGeom>
        </p:spPr>
        <p:txBody>
          <a:bodyPr spcFirstLastPara="1" vert="horz" wrap="square" lIns="182850" tIns="182850" rIns="182850" bIns="18285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r>
              <a:rPr lang="vi-VN" altLang="en-US" sz="7200" b="1" dirty="0">
                <a:solidFill>
                  <a:prstClr val="black"/>
                </a:solidFill>
                <a:latin typeface="Cambria" panose="02040503050406030204" pitchFamily="18" charset="0"/>
                <a:ea typeface="Cambria" panose="02040503050406030204" pitchFamily="18" charset="0"/>
              </a:rPr>
              <a:t>HĐ 1: Đặc điểm sinh học và đặc điểm xã hội của nam và nữ.</a:t>
            </a:r>
          </a:p>
        </p:txBody>
      </p:sp>
    </p:spTree>
    <p:extLst>
      <p:ext uri="{BB962C8B-B14F-4D97-AF65-F5344CB8AC3E}">
        <p14:creationId xmlns:p14="http://schemas.microsoft.com/office/powerpoint/2010/main" val="411896663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13" name="Group 13"/>
          <p:cNvGrpSpPr/>
          <p:nvPr/>
        </p:nvGrpSpPr>
        <p:grpSpPr>
          <a:xfrm>
            <a:off x="0" y="-164045"/>
            <a:ext cx="1810094" cy="10451045"/>
            <a:chOff x="0" y="0"/>
            <a:chExt cx="476733" cy="2752539"/>
          </a:xfrm>
        </p:grpSpPr>
        <p:sp>
          <p:nvSpPr>
            <p:cNvPr id="14" name="Freeform 14"/>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80AA53"/>
            </a:solidFill>
          </p:spPr>
          <p:txBody>
            <a:bodyPr/>
            <a:lstStyle/>
            <a:p>
              <a:endParaRPr lang="en-US"/>
            </a:p>
          </p:txBody>
        </p:sp>
        <p:sp>
          <p:nvSpPr>
            <p:cNvPr id="15" name="TextBox 15"/>
            <p:cNvSpPr txBox="1"/>
            <p:nvPr/>
          </p:nvSpPr>
          <p:spPr>
            <a:xfrm>
              <a:off x="0" y="-57150"/>
              <a:ext cx="476733" cy="2809689"/>
            </a:xfrm>
            <a:prstGeom prst="rect">
              <a:avLst/>
            </a:prstGeom>
          </p:spPr>
          <p:txBody>
            <a:bodyPr lIns="50800" tIns="50800" rIns="50800" bIns="50800" rtlCol="0" anchor="ctr"/>
            <a:lstStyle/>
            <a:p>
              <a:pPr algn="ctr">
                <a:lnSpc>
                  <a:spcPts val="3150"/>
                </a:lnSpc>
              </a:pPr>
              <a:endParaRPr/>
            </a:p>
          </p:txBody>
        </p:sp>
      </p:grpSp>
      <p:sp>
        <p:nvSpPr>
          <p:cNvPr id="19" name="Freeform 19"/>
          <p:cNvSpPr/>
          <p:nvPr/>
        </p:nvSpPr>
        <p:spPr>
          <a:xfrm rot="-2981277" flipH="1" flipV="1">
            <a:off x="14684564" y="-3079058"/>
            <a:ext cx="6176763" cy="5319737"/>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2"/>
            <a:stretch>
              <a:fillRect/>
            </a:stretch>
          </a:blipFill>
        </p:spPr>
        <p:txBody>
          <a:bodyPr/>
          <a:lstStyle/>
          <a:p>
            <a:endParaRPr lang="en-US"/>
          </a:p>
        </p:txBody>
      </p:sp>
      <p:sp>
        <p:nvSpPr>
          <p:cNvPr id="35" name="Freeform 17">
            <a:extLst>
              <a:ext uri="{FF2B5EF4-FFF2-40B4-BE49-F238E27FC236}">
                <a16:creationId xmlns:a16="http://schemas.microsoft.com/office/drawing/2014/main" id="{58347F0F-041B-8DC1-3375-B7D1BE38BDD9}"/>
              </a:ext>
            </a:extLst>
          </p:cNvPr>
          <p:cNvSpPr/>
          <p:nvPr/>
        </p:nvSpPr>
        <p:spPr>
          <a:xfrm>
            <a:off x="14859000" y="6057900"/>
            <a:ext cx="3017482" cy="40971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3"/>
            <a:stretch>
              <a:fillRect/>
            </a:stretch>
          </a:blipFill>
        </p:spPr>
        <p:txBody>
          <a:bodyPr/>
          <a:lstStyle/>
          <a:p>
            <a:pPr defTabSz="1244773"/>
            <a:endParaRPr lang="vi-VN" sz="2450">
              <a:solidFill>
                <a:prstClr val="black"/>
              </a:solidFill>
              <a:latin typeface="Arial" panose="020B0604020202020204" pitchFamily="34" charset="0"/>
            </a:endParaRPr>
          </a:p>
        </p:txBody>
      </p:sp>
      <p:pic>
        <p:nvPicPr>
          <p:cNvPr id="3" name="Picture 2">
            <a:extLst>
              <a:ext uri="{FF2B5EF4-FFF2-40B4-BE49-F238E27FC236}">
                <a16:creationId xmlns:a16="http://schemas.microsoft.com/office/drawing/2014/main" id="{5F8D3729-C479-C456-3BD8-DF336FA03715}"/>
              </a:ext>
            </a:extLst>
          </p:cNvPr>
          <p:cNvPicPr>
            <a:picLocks noChangeAspect="1"/>
          </p:cNvPicPr>
          <p:nvPr/>
        </p:nvPicPr>
        <p:blipFill>
          <a:blip r:embed="rId4"/>
          <a:stretch>
            <a:fillRect/>
          </a:stretch>
        </p:blipFill>
        <p:spPr>
          <a:xfrm>
            <a:off x="2133600" y="495300"/>
            <a:ext cx="12496800" cy="95334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Self Introduction for School Students by Slidesgo">
  <a:themeElements>
    <a:clrScheme name="Simple Light">
      <a:dk1>
        <a:srgbClr val="2A4783"/>
      </a:dk1>
      <a:lt1>
        <a:srgbClr val="1C90F3"/>
      </a:lt1>
      <a:dk2>
        <a:srgbClr val="02B452"/>
      </a:dk2>
      <a:lt2>
        <a:srgbClr val="FA741B"/>
      </a:lt2>
      <a:accent1>
        <a:srgbClr val="D13B3C"/>
      </a:accent1>
      <a:accent2>
        <a:srgbClr val="FAD94C"/>
      </a:accent2>
      <a:accent3>
        <a:srgbClr val="E6A2D0"/>
      </a:accent3>
      <a:accent4>
        <a:srgbClr val="FFFFFF"/>
      </a:accent4>
      <a:accent5>
        <a:srgbClr val="FFFFFF"/>
      </a:accent5>
      <a:accent6>
        <a:srgbClr val="FFFFFF"/>
      </a:accent6>
      <a:hlink>
        <a:srgbClr val="2A478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TotalTime>
  <Words>980</Words>
  <Application>Microsoft Office PowerPoint</Application>
  <PresentationFormat>Custom</PresentationFormat>
  <Paragraphs>83</Paragraphs>
  <Slides>35</Slides>
  <Notes>5</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35</vt:i4>
      </vt:variant>
    </vt:vector>
  </HeadingPairs>
  <TitlesOfParts>
    <vt:vector size="48" baseType="lpstr">
      <vt:lpstr>Marykate</vt:lpstr>
      <vt:lpstr>อีฟดอวอิ้ง</vt:lpstr>
      <vt:lpstr>Aptos</vt:lpstr>
      <vt:lpstr>Aptos Display</vt:lpstr>
      <vt:lpstr>Arial</vt:lpstr>
      <vt:lpstr>Calibri</vt:lpstr>
      <vt:lpstr>Cambria</vt:lpstr>
      <vt:lpstr>Tahoma</vt:lpstr>
      <vt:lpstr>Times New Roman</vt:lpstr>
      <vt:lpstr>Office Theme</vt:lpstr>
      <vt:lpstr>1_Office Theme</vt:lpstr>
      <vt:lpstr>Custom Design</vt:lpstr>
      <vt:lpstr>Self Introduction for School Students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Kể thêm một số đặc điểm sinh học, đăc điểm xã hội của nam và nữ.</vt:lpstr>
      <vt:lpstr>PowerPoint Presentation</vt:lpstr>
      <vt:lpstr>PowerPoint Presentation</vt:lpstr>
      <vt:lpstr>PowerPoint Presentation</vt:lpstr>
      <vt:lpstr>PowerPoint Presentation</vt:lpstr>
      <vt:lpstr>PowerPoint Presentation</vt:lpstr>
      <vt:lpstr>PowerPoint Presentation</vt:lpstr>
      <vt:lpstr>2. Mô tả đặc điểm của một người nam hoặc một người nữ. Phân biệt đặc điểm sinh học, đặc điểm xã hội của người đó và chia sẻ với các bạn.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Thao Tran</cp:lastModifiedBy>
  <cp:revision>44</cp:revision>
  <dcterms:created xsi:type="dcterms:W3CDTF">2006-08-16T00:00:00Z</dcterms:created>
  <dcterms:modified xsi:type="dcterms:W3CDTF">2025-01-17T09:47:48Z</dcterms:modified>
  <dc:identifier>DAGYIOoSE4U</dc:identifier>
</cp:coreProperties>
</file>