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007577154" r:id="rId4"/>
    <p:sldId id="530" r:id="rId5"/>
    <p:sldId id="365" r:id="rId6"/>
    <p:sldId id="258" r:id="rId7"/>
    <p:sldId id="259" r:id="rId8"/>
    <p:sldId id="364" r:id="rId9"/>
    <p:sldId id="2007577145" r:id="rId10"/>
    <p:sldId id="2007577146" r:id="rId11"/>
    <p:sldId id="2007577155" r:id="rId12"/>
    <p:sldId id="267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887C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CBFE6-8052-4701-89ED-C63C9E58FB5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902A0-3037-4B59-85F6-5CEC07F64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6B27-945F-CDFA-F2A6-13FF20D22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07FEF-D36A-2439-FD29-A678C1F41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C40A5-C52E-9648-D9F3-3B15F764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17/01/2025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CA76-1F3E-F6F0-86A6-3B7E5F9D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6AB66-7CFD-59DB-858E-8871BBC2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05586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3544E-9387-A287-5535-93E216B2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3C434-3303-C359-1F2D-089F82C05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513D1-64FE-1206-5B5F-D31E7CD01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17/01/2025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549B-6E39-0098-1A6A-BD13F2A5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724C6-9051-565F-938A-1B3D6095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04059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3207BC-BFDD-E267-F463-F12C645DF7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A98A7-348F-53F9-4F5C-21947A5C5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22F2F-9629-747B-4059-06C9FBD9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17/01/2025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87356-474B-498D-843C-CAD8630F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A16A-1AE1-3C17-E9AC-64D0A3BB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36976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35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09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39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89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2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91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094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5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8A63D-EDFE-AFB5-0E20-BA0ECE1CC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017B0-F862-21A8-8BFA-4F6F5AEBD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D42F7-9096-E4E7-6CE3-15EB60A6C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17/01/2025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275C-6F2B-1D74-B46F-51C165B8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CF3FB-3283-CCF4-B3E2-EE3A9DD9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3035268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6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12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12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82B23-1686-6933-6F5F-442E049B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67B05-4AF9-902F-881A-0AB747F1D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71749-4F9E-F83A-24D6-5296276A9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17/01/2025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878DA-E08D-33A0-0A66-E9462889C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7D0BB-676B-E851-30CA-817B9EA3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54416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1772A-F63A-3645-FCBA-DC3CFB51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38791-71E9-3DA1-C390-84309A50B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53F76-AD26-18EF-F065-27241D2BA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2895C-FAA0-0B21-AC80-0B0640F1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17/01/2025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B98F6-7D24-CFC4-AC38-ADE11ABE5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44CEC-9A2E-8FE1-BF01-4258E7E7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343037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275A-6108-0D50-F303-BEC2810F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EA9C8-662A-8E15-2437-32E213799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452A6-B716-BAC9-335F-BED2AEB79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6BD5A-F107-8A60-2AAC-A83007A5E7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A477DC-D1CB-11F5-0CF8-9FB50FF051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83B482-B5CE-B69B-ADE0-74443BD3A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17/01/2025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75A7A-BB44-6999-C770-A27982CC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DA7DB9-0673-5C31-FCBE-DD215D57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73349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C6B27-7B08-8D4F-FE79-4704C70B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31311-6CDE-5BF6-F1BF-107104C6E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17/01/2025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C3E29-CAC0-4565-E7B3-5D96817B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C4450-9205-4373-9BEC-361BCF64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085924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1D2ED-69CB-E220-2248-FEC58082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17/01/2025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E34BE-986C-BD14-7FB9-2F760E3F0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3A35-EEFB-3121-C03A-5F9C3765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016398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737C7-B145-D112-5861-34B78E144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60426-3D0D-60B6-6344-E50DF5F23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B6E12-221F-5177-289F-32E414885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0633A-DD08-8EE7-1A38-ADA83DF5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17/01/2025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7EB88-B925-9377-A362-7F7F87B5D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18B33-A6E9-117A-D6F4-AFC6D27F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27651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8C14-E5CF-C56A-2657-57312EC53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D48FC8-41E6-F0AA-30E6-1EFB9690B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F4195-466D-4572-0C59-CB725CC1A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79AB4-A548-270F-269A-B0C11BD9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1150-1B2C-4011-A4C6-380C0C1857E8}" type="datetimeFigureOut">
              <a:rPr lang="vi-VN" smtClean="0"/>
              <a:t>17/01/2025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B45C9-73E1-D485-A890-395BAE4A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960E9-3A0A-9119-9B30-B9B64EA2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786905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1AF646-AB52-0300-C3CD-288A16A8F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8E905-0CCE-8850-C3FA-0B886A285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C7DB8-7C7A-CE5F-18F4-796C3EC92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931150-1B2C-4011-A4C6-380C0C1857E8}" type="datetimeFigureOut">
              <a:rPr lang="vi-VN" smtClean="0"/>
              <a:t>17/01/2025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5603D-CEF7-9B82-1FA3-13ECE1B92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23542-F6D6-283A-7E97-3F6A0DEEE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8B06FC-982F-4F02-8664-663C5725BF79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0C9A25-D31B-49C2-2015-CCC7C4194D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732" y="93892"/>
            <a:ext cx="1595762" cy="1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8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AB701F3-0CE6-5E5D-A05C-CA73C8DA43F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079" y="203222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1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t a desk&#10;&#10;Description automatically generated">
            <a:extLst>
              <a:ext uri="{FF2B5EF4-FFF2-40B4-BE49-F238E27FC236}">
                <a16:creationId xmlns:a16="http://schemas.microsoft.com/office/drawing/2014/main" id="{01A6299A-B9CE-63E6-6BFF-FF063479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2C2EE4-05C6-9E9A-FE92-FBDF2BF80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372" y="2194899"/>
            <a:ext cx="7827942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7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2B1E1-7A01-3CE0-F28E-49E5E880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6EB0593C-A804-C90F-FD74-36C100D4D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34CEB6-7340-DB28-26BB-8FB7B9E7EA71}"/>
              </a:ext>
            </a:extLst>
          </p:cNvPr>
          <p:cNvSpPr/>
          <p:nvPr/>
        </p:nvSpPr>
        <p:spPr>
          <a:xfrm>
            <a:off x="370114" y="315686"/>
            <a:ext cx="11604172" cy="63028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B8AB5885-06B4-B36C-CCDB-1E814B7F5492}"/>
              </a:ext>
            </a:extLst>
          </p:cNvPr>
          <p:cNvGrpSpPr/>
          <p:nvPr/>
        </p:nvGrpSpPr>
        <p:grpSpPr>
          <a:xfrm>
            <a:off x="1676400" y="3347357"/>
            <a:ext cx="9133114" cy="2476500"/>
            <a:chOff x="0" y="0"/>
            <a:chExt cx="1098500" cy="40640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EB8AB2B4-C324-4314-D328-89CCF71E5FFD}"/>
                </a:ext>
              </a:extLst>
            </p:cNvPr>
            <p:cNvSpPr/>
            <p:nvPr/>
          </p:nvSpPr>
          <p:spPr>
            <a:xfrm>
              <a:off x="0" y="0"/>
              <a:ext cx="1098500" cy="406400"/>
            </a:xfrm>
            <a:custGeom>
              <a:avLst/>
              <a:gdLst/>
              <a:ahLst/>
              <a:cxnLst/>
              <a:rect l="l" t="t" r="r" b="b"/>
              <a:pathLst>
                <a:path w="1098500" h="406400">
                  <a:moveTo>
                    <a:pt x="895300" y="0"/>
                  </a:moveTo>
                  <a:cubicBezTo>
                    <a:pt x="1007524" y="0"/>
                    <a:pt x="1098500" y="90976"/>
                    <a:pt x="1098500" y="203200"/>
                  </a:cubicBezTo>
                  <a:cubicBezTo>
                    <a:pt x="1098500" y="315424"/>
                    <a:pt x="1007524" y="406400"/>
                    <a:pt x="8953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6C279943-7060-5594-C10B-F40D57624AFE}"/>
                </a:ext>
              </a:extLst>
            </p:cNvPr>
            <p:cNvSpPr txBox="1"/>
            <p:nvPr/>
          </p:nvSpPr>
          <p:spPr>
            <a:xfrm>
              <a:off x="46415" y="0"/>
              <a:ext cx="1019323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sẽ nói với bạn, bạn nên ăn sữa chua để bổ sung lợi khuẩn, rất tốt cho sức khỏe.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6AF325-D083-5D4C-4BA4-5D2959F5B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732" y="444273"/>
            <a:ext cx="90106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57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t a desk&#10;&#10;Description automatically generated">
            <a:extLst>
              <a:ext uri="{FF2B5EF4-FFF2-40B4-BE49-F238E27FC236}">
                <a16:creationId xmlns:a16="http://schemas.microsoft.com/office/drawing/2014/main" id="{01A6299A-B9CE-63E6-6BFF-FF063479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E21B22-A39A-8821-2867-66E80C881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207" y="375120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12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8A64C-E64F-BCF6-EEF8-0CEB59CF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ện gì có thể xảy ra nếu bạn không rửa tay- - VTV24 (1)">
            <a:hlinkClick r:id="" action="ppaction://media"/>
            <a:extLst>
              <a:ext uri="{FF2B5EF4-FFF2-40B4-BE49-F238E27FC236}">
                <a16:creationId xmlns:a16="http://schemas.microsoft.com/office/drawing/2014/main" id="{C5612AF8-41C9-4DB8-B884-99CED0A4B3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8" cy="6858001"/>
          </a:xfrm>
        </p:spPr>
      </p:pic>
    </p:spTree>
    <p:extLst>
      <p:ext uri="{BB962C8B-B14F-4D97-AF65-F5344CB8AC3E}">
        <p14:creationId xmlns:p14="http://schemas.microsoft.com/office/powerpoint/2010/main" val="292399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D1BC7DB3-D057-332C-8DF2-24B2DE1FF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64614" y="387788"/>
            <a:ext cx="1841343" cy="1404024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D1C7756D-4D49-33F5-4518-5C22B5C4E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251731">
            <a:off x="518446" y="480045"/>
            <a:ext cx="1804843" cy="1376193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0DA31153-6C1A-B656-3AC7-8D8F26CE5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13766" y="470425"/>
            <a:ext cx="973764" cy="995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760394-ACBF-4CF3-97A5-147CB1B722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8CAF7E1D-FBC4-48A5-8A8C-070A8EED25C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20255" r="-495" b="20648"/>
          <a:stretch/>
        </p:blipFill>
        <p:spPr>
          <a:xfrm>
            <a:off x="2276404" y="632823"/>
            <a:ext cx="8807806" cy="3286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6B11D-FAA1-4783-8E14-A79A40CE7D38}"/>
              </a:ext>
            </a:extLst>
          </p:cNvPr>
          <p:cNvSpPr txBox="1"/>
          <p:nvPr/>
        </p:nvSpPr>
        <p:spPr>
          <a:xfrm>
            <a:off x="3133582" y="1424650"/>
            <a:ext cx="7338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 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Điều gì sẽ xảy ra với con người khi không thường xuyên rửa tay trước khi ăn và sau khi đi đại tiện?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2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t a desk&#10;&#10;Description automatically generated">
            <a:extLst>
              <a:ext uri="{FF2B5EF4-FFF2-40B4-BE49-F238E27FC236}">
                <a16:creationId xmlns:a16="http://schemas.microsoft.com/office/drawing/2014/main" id="{01A6299A-B9CE-63E6-6BFF-FF063479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512739-C8EF-4DE7-AA69-8D3FAE6AB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735" y="1819082"/>
            <a:ext cx="8449788" cy="3176291"/>
          </a:xfrm>
          <a:prstGeom prst="rect">
            <a:avLst/>
          </a:prstGeom>
        </p:spPr>
      </p:pic>
      <p:sp>
        <p:nvSpPr>
          <p:cNvPr id="3" name="Freeform 10">
            <a:extLst>
              <a:ext uri="{FF2B5EF4-FFF2-40B4-BE49-F238E27FC236}">
                <a16:creationId xmlns:a16="http://schemas.microsoft.com/office/drawing/2014/main" id="{93A9A21B-0E7E-E7B9-AD03-C6ECA2E6DFE0}"/>
              </a:ext>
            </a:extLst>
          </p:cNvPr>
          <p:cNvSpPr/>
          <p:nvPr/>
        </p:nvSpPr>
        <p:spPr>
          <a:xfrm rot="627994">
            <a:off x="948034" y="-134142"/>
            <a:ext cx="2187622" cy="2100117"/>
          </a:xfrm>
          <a:custGeom>
            <a:avLst/>
            <a:gdLst/>
            <a:ahLst/>
            <a:cxnLst/>
            <a:rect l="l" t="t" r="r" b="b"/>
            <a:pathLst>
              <a:path w="2187622" h="2100117">
                <a:moveTo>
                  <a:pt x="0" y="0"/>
                </a:moveTo>
                <a:lnTo>
                  <a:pt x="2187622" y="0"/>
                </a:lnTo>
                <a:lnTo>
                  <a:pt x="2187622" y="2100117"/>
                </a:lnTo>
                <a:lnTo>
                  <a:pt x="0" y="2100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766118F4-DA82-2906-CFAA-FA2F114A777B}"/>
              </a:ext>
            </a:extLst>
          </p:cNvPr>
          <p:cNvSpPr/>
          <p:nvPr/>
        </p:nvSpPr>
        <p:spPr>
          <a:xfrm>
            <a:off x="9197404" y="4959998"/>
            <a:ext cx="2783556" cy="2146817"/>
          </a:xfrm>
          <a:custGeom>
            <a:avLst/>
            <a:gdLst/>
            <a:ahLst/>
            <a:cxnLst/>
            <a:rect l="l" t="t" r="r" b="b"/>
            <a:pathLst>
              <a:path w="2783556" h="2146817">
                <a:moveTo>
                  <a:pt x="0" y="0"/>
                </a:moveTo>
                <a:lnTo>
                  <a:pt x="2783555" y="0"/>
                </a:lnTo>
                <a:lnTo>
                  <a:pt x="2783555" y="2146818"/>
                </a:lnTo>
                <a:lnTo>
                  <a:pt x="0" y="2146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71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t a desk&#10;&#10;Description automatically generated">
            <a:extLst>
              <a:ext uri="{FF2B5EF4-FFF2-40B4-BE49-F238E27FC236}">
                <a16:creationId xmlns:a16="http://schemas.microsoft.com/office/drawing/2014/main" id="{01A6299A-B9CE-63E6-6BFF-FF063479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ACF984-2F02-A3CD-E279-8D6179088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629" y="1383798"/>
            <a:ext cx="7942590" cy="20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72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AC8CB31E-5BCF-3100-40C7-8BB6F0E9F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5E56D5-AB97-1E8C-B423-87DECE1D2886}"/>
              </a:ext>
            </a:extLst>
          </p:cNvPr>
          <p:cNvSpPr/>
          <p:nvPr/>
        </p:nvSpPr>
        <p:spPr>
          <a:xfrm>
            <a:off x="337457" y="261257"/>
            <a:ext cx="11495314" cy="63790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87B3F8-CAAF-A7DA-5100-13B242A3AB03}"/>
              </a:ext>
            </a:extLst>
          </p:cNvPr>
          <p:cNvSpPr txBox="1"/>
          <p:nvPr/>
        </p:nvSpPr>
        <p:spPr>
          <a:xfrm>
            <a:off x="1121229" y="305191"/>
            <a:ext cx="97209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 bày về chủ đề Vi khuẩn dựa vào gợi ý dưới đây.</a:t>
            </a:r>
            <a:endParaRPr lang="en-GB" sz="4000" b="1" dirty="0" err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CDA65D-3449-40B2-D6BF-945F75A71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114" y="1592438"/>
            <a:ext cx="8043863" cy="48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6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2B1E1-7A01-3CE0-F28E-49E5E880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6EB0593C-A804-C90F-FD74-36C100D4D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34CEB6-7340-DB28-26BB-8FB7B9E7EA71}"/>
              </a:ext>
            </a:extLst>
          </p:cNvPr>
          <p:cNvSpPr/>
          <p:nvPr/>
        </p:nvSpPr>
        <p:spPr>
          <a:xfrm>
            <a:off x="370114" y="315686"/>
            <a:ext cx="11604172" cy="63028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9D1603-D94C-413F-6B13-82109F3B9A7C}"/>
              </a:ext>
            </a:extLst>
          </p:cNvPr>
          <p:cNvSpPr/>
          <p:nvPr/>
        </p:nvSpPr>
        <p:spPr>
          <a:xfrm>
            <a:off x="4985659" y="2509158"/>
            <a:ext cx="2209799" cy="13335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98D71710-DFE6-6239-F388-C91524A888EB}"/>
              </a:ext>
            </a:extLst>
          </p:cNvPr>
          <p:cNvSpPr/>
          <p:nvPr/>
        </p:nvSpPr>
        <p:spPr>
          <a:xfrm>
            <a:off x="5595257" y="1660071"/>
            <a:ext cx="1143000" cy="762000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BC23A0-8389-BBD0-6E04-1EBF0AF17FA0}"/>
              </a:ext>
            </a:extLst>
          </p:cNvPr>
          <p:cNvSpPr/>
          <p:nvPr/>
        </p:nvSpPr>
        <p:spPr>
          <a:xfrm>
            <a:off x="4180113" y="-92529"/>
            <a:ext cx="3929743" cy="16818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sống: đất, nước, không khí, thực phẩm, các bề mặt, trên cơ thể các sinh vật khác,...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A4ADC701-7EDA-B093-5289-20BE74CD8628}"/>
              </a:ext>
            </a:extLst>
          </p:cNvPr>
          <p:cNvSpPr/>
          <p:nvPr/>
        </p:nvSpPr>
        <p:spPr>
          <a:xfrm rot="5400000">
            <a:off x="7108372" y="2879271"/>
            <a:ext cx="1143000" cy="762000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478474-33D5-C11D-DF8E-3F9BA5A14C07}"/>
              </a:ext>
            </a:extLst>
          </p:cNvPr>
          <p:cNvSpPr/>
          <p:nvPr/>
        </p:nvSpPr>
        <p:spPr>
          <a:xfrm>
            <a:off x="8120742" y="2411186"/>
            <a:ext cx="3929743" cy="16818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 thước rất nhỏ, không thể nhìn được bằng mắt thường, có nhiều hình dạng khác nhau.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15789E07-68EF-2556-60E4-60133BC5C63E}"/>
              </a:ext>
            </a:extLst>
          </p:cNvPr>
          <p:cNvSpPr/>
          <p:nvPr/>
        </p:nvSpPr>
        <p:spPr>
          <a:xfrm rot="10800000">
            <a:off x="5649685" y="3967842"/>
            <a:ext cx="1143000" cy="762000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A13C9C-FA18-A964-AB07-E76E8CE93544}"/>
              </a:ext>
            </a:extLst>
          </p:cNvPr>
          <p:cNvSpPr/>
          <p:nvPr/>
        </p:nvSpPr>
        <p:spPr>
          <a:xfrm>
            <a:off x="4386941" y="4740728"/>
            <a:ext cx="3929743" cy="16818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ích: muối chua rau, củ, quả, làm sữa chua,...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91C1411E-8319-BFC4-BA89-8C3D59CB1F83}"/>
              </a:ext>
            </a:extLst>
          </p:cNvPr>
          <p:cNvSpPr/>
          <p:nvPr/>
        </p:nvSpPr>
        <p:spPr>
          <a:xfrm rot="5400000" flipV="1">
            <a:off x="3872594" y="2745921"/>
            <a:ext cx="1066800" cy="908958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3293794-CE47-8078-C78F-7DA25CF9C3F1}"/>
              </a:ext>
            </a:extLst>
          </p:cNvPr>
          <p:cNvSpPr/>
          <p:nvPr/>
        </p:nvSpPr>
        <p:spPr>
          <a:xfrm>
            <a:off x="500743" y="2209800"/>
            <a:ext cx="3429000" cy="18832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 bệnh: sâu răng, tiêu chảy, viêm họng.....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91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2B1E1-7A01-3CE0-F28E-49E5E880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6EB0593C-A804-C90F-FD74-36C100D4D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34CEB6-7340-DB28-26BB-8FB7B9E7EA71}"/>
              </a:ext>
            </a:extLst>
          </p:cNvPr>
          <p:cNvSpPr/>
          <p:nvPr/>
        </p:nvSpPr>
        <p:spPr>
          <a:xfrm>
            <a:off x="370114" y="315686"/>
            <a:ext cx="11604172" cy="63028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DD1578-46C9-7A4E-2DB4-B9BBC9BD523D}"/>
              </a:ext>
            </a:extLst>
          </p:cNvPr>
          <p:cNvSpPr txBox="1"/>
          <p:nvPr/>
        </p:nvSpPr>
        <p:spPr>
          <a:xfrm>
            <a:off x="1121229" y="305191"/>
            <a:ext cx="9720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huống</a:t>
            </a:r>
            <a:endParaRPr lang="en-GB" sz="4000" b="1" dirty="0" err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5A6312-EBA7-BB36-CC0D-DB2A7CD7D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16" y="1125310"/>
            <a:ext cx="9849514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06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2B1E1-7A01-3CE0-F28E-49E5E8803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6EB0593C-A804-C90F-FD74-36C100D4D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34CEB6-7340-DB28-26BB-8FB7B9E7EA71}"/>
              </a:ext>
            </a:extLst>
          </p:cNvPr>
          <p:cNvSpPr/>
          <p:nvPr/>
        </p:nvSpPr>
        <p:spPr>
          <a:xfrm>
            <a:off x="370114" y="315686"/>
            <a:ext cx="11604172" cy="63028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B8AB5885-06B4-B36C-CCDB-1E814B7F5492}"/>
              </a:ext>
            </a:extLst>
          </p:cNvPr>
          <p:cNvGrpSpPr/>
          <p:nvPr/>
        </p:nvGrpSpPr>
        <p:grpSpPr>
          <a:xfrm>
            <a:off x="1556657" y="3053443"/>
            <a:ext cx="9133114" cy="3009900"/>
            <a:chOff x="0" y="0"/>
            <a:chExt cx="1098500" cy="40640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EB8AB2B4-C324-4314-D328-89CCF71E5FFD}"/>
                </a:ext>
              </a:extLst>
            </p:cNvPr>
            <p:cNvSpPr/>
            <p:nvPr/>
          </p:nvSpPr>
          <p:spPr>
            <a:xfrm>
              <a:off x="0" y="0"/>
              <a:ext cx="1098500" cy="406400"/>
            </a:xfrm>
            <a:custGeom>
              <a:avLst/>
              <a:gdLst/>
              <a:ahLst/>
              <a:cxnLst/>
              <a:rect l="l" t="t" r="r" b="b"/>
              <a:pathLst>
                <a:path w="1098500" h="406400">
                  <a:moveTo>
                    <a:pt x="895300" y="0"/>
                  </a:moveTo>
                  <a:cubicBezTo>
                    <a:pt x="1007524" y="0"/>
                    <a:pt x="1098500" y="90976"/>
                    <a:pt x="1098500" y="203200"/>
                  </a:cubicBezTo>
                  <a:cubicBezTo>
                    <a:pt x="1098500" y="315424"/>
                    <a:pt x="1007524" y="406400"/>
                    <a:pt x="8953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6C279943-7060-5594-C10B-F40D57624AFE}"/>
                </a:ext>
              </a:extLst>
            </p:cNvPr>
            <p:cNvSpPr txBox="1"/>
            <p:nvPr/>
          </p:nvSpPr>
          <p:spPr>
            <a:xfrm>
              <a:off x="46415" y="0"/>
              <a:ext cx="1019323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Nếu là An, em sẽ bảo em của mình đi rửa tay vì vi khuẩn không chỉ có ở đất mà nó có ở tất cả mọi nơi kể cả trong không khí.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9A5D819-3621-8E07-8807-007349D0A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668" y="434748"/>
            <a:ext cx="90963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87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179</Words>
  <Application>Microsoft Office PowerPoint</Application>
  <PresentationFormat>Widescreen</PresentationFormat>
  <Paragraphs>10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29</cp:revision>
  <dcterms:created xsi:type="dcterms:W3CDTF">2024-09-03T18:15:03Z</dcterms:created>
  <dcterms:modified xsi:type="dcterms:W3CDTF">2025-01-17T08:36:19Z</dcterms:modified>
</cp:coreProperties>
</file>