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17" r:id="rId3"/>
    <p:sldMasterId id="2147483719" r:id="rId4"/>
  </p:sldMasterIdLst>
  <p:notesMasterIdLst>
    <p:notesMasterId r:id="rId30"/>
  </p:notesMasterIdLst>
  <p:sldIdLst>
    <p:sldId id="464" r:id="rId5"/>
    <p:sldId id="283" r:id="rId6"/>
    <p:sldId id="304" r:id="rId7"/>
    <p:sldId id="297" r:id="rId8"/>
    <p:sldId id="301" r:id="rId9"/>
    <p:sldId id="338" r:id="rId10"/>
    <p:sldId id="4412" r:id="rId11"/>
    <p:sldId id="470" r:id="rId12"/>
    <p:sldId id="471" r:id="rId13"/>
    <p:sldId id="4416" r:id="rId14"/>
    <p:sldId id="387" r:id="rId15"/>
    <p:sldId id="472" r:id="rId16"/>
    <p:sldId id="4413" r:id="rId17"/>
    <p:sldId id="4414" r:id="rId18"/>
    <p:sldId id="4415" r:id="rId19"/>
    <p:sldId id="4419" r:id="rId20"/>
    <p:sldId id="467" r:id="rId21"/>
    <p:sldId id="4417" r:id="rId22"/>
    <p:sldId id="4418" r:id="rId23"/>
    <p:sldId id="476" r:id="rId24"/>
    <p:sldId id="469" r:id="rId25"/>
    <p:sldId id="4420" r:id="rId26"/>
    <p:sldId id="4421" r:id="rId27"/>
    <p:sldId id="4422" r:id="rId28"/>
    <p:sldId id="4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1" d="100"/>
          <a:sy n="71" d="100"/>
        </p:scale>
        <p:origin x="6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A479-6004-4573-B5CC-569AC2D0EB17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C4559-B443-40B9-BDBA-8C4D45050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1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/>
              <a:t>mạo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2F70ED-68A7-4FFD-ADEF-E6EC9EA410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648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48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1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108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4476F4-3792-4CB7-9FA2-E0CE4665E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5CF592-0CD3-416B-BB49-D4E7909D95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C61375-6C9D-403C-A39E-D6EDB1BED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1C533-3101-4CF1-9B5D-180904183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206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BAB19-6A5F-406D-990D-4C6EA2A36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566DC-2E32-4D93-8B2C-FA4024252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18D57-7A93-429A-ACC5-0FADF28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97732-0510-4C37-822F-DC4DE262A5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561AD-8C62-4FBB-820C-95B1B54C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250BF-7CD8-4DA7-AAE9-57632309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B2FA8-5ADC-4416-AB68-087E6B78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53E62-DB84-47CB-B65B-48F747202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1C8DA-1735-431F-A825-581895679E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97732-0510-4C37-822F-DC4DE262A5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2669-77BB-481E-8D24-51F8CCD9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E1BA6-0576-48B7-86A5-C309A4D46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7DADE-5077-4389-A719-8DDF60FF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C8FD4-0112-4783-875B-B33DA8E1B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D7FFE-8F52-4855-AB6E-E1246BF4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97732-0510-4C37-822F-DC4DE262A5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17A78-562D-475F-A282-89DD657F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F1680-E9E0-45CD-9D68-CC1BFFF6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5CE3-72B0-4640-A80A-3294AB87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0B94D-83E9-424B-AA0F-5F1FF7DA8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80B4D-E8C8-4FB1-BB53-54A687679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6B787-38F0-44D5-A07C-557FEEE6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97732-0510-4C37-822F-DC4DE262A5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90AD5-F281-4BFA-A51D-B53CE2B4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40502-657A-480A-AECE-712906553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6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097D-7B5E-4684-AB6C-9D7E573F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1D9D5-D54C-4361-BC3E-E5252E793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6F2BB-154D-431D-8107-177DB130A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9412B-C136-4049-8949-F7D6DFAA5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77C850-71C2-482E-8D0F-8C83D8CE0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63563-BAF5-493D-B8FD-D3B66CC8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97732-0510-4C37-822F-DC4DE262A5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C9A429-9090-43DE-B8C4-63A099C3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804AD3-753A-420D-A536-C744B045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E699-1943-4785-8684-B9A6E6E36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AC6CBC-821E-4144-BA9D-44B3E287AA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97732-0510-4C37-822F-DC4DE262A5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DD2A5-4AA3-4922-9889-6C695E9D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976E0-AD69-4C67-A59B-D0F40DB6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2554B-5499-4025-8729-6049369D7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97732-0510-4C37-822F-DC4DE262A5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7A21B-5119-4A8B-97ED-A469DC00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EF277-1812-4A11-A800-38FD713C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616DE-95E4-4ACB-8147-168B63C73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02110-5285-4BD3-AF58-E2A3A7FA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34FF5-DBF9-4277-B3E2-4E1F92146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8F573-7FF8-4316-AB99-E70895DD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97732-0510-4C37-822F-DC4DE262A5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DE279-C658-445A-AEBC-3E6237A2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3E126-1441-4ACE-AD46-975F9831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B709-ECEC-4F54-B60A-1DC68B3B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CD9722-DEF1-4010-9069-8BF48C5313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525A86-7985-4A5C-8034-D048C46F4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9D299-9ADA-4031-BC4A-FDD11E46A2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97732-0510-4C37-822F-DC4DE262A5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303B7-F6CC-4DB7-B4CB-4A520BFF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C80B3-0D41-4036-8044-7BBD815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276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378C6008-CEE4-4966-9093-5BA6A7561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355600"/>
            <a:ext cx="12191999" cy="72136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5177028-659C-4E88-925F-37FED12B4B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518400" y="3251853"/>
            <a:ext cx="4723771" cy="34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6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2EB504-CE44-4B33-A58A-527B347101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A7E8FF-1449-4B67-991B-923D23AA9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E2E34-1615-4250-AD1C-3F6536AE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97732-0510-4C37-822F-DC4DE262A5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17C17-9EFF-4DE7-996B-4B60477CD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CCF93-39D1-4E5E-81B6-2E795238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2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8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5">
            <a:off x="3190649" y="2571407"/>
            <a:ext cx="5701817" cy="2136888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" name="Google Shape;10;p2"/>
          <p:cNvGrpSpPr/>
          <p:nvPr/>
        </p:nvGrpSpPr>
        <p:grpSpPr>
          <a:xfrm rot="1847120">
            <a:off x="10048241" y="1077087"/>
            <a:ext cx="686875" cy="667360"/>
            <a:chOff x="8667201" y="2266387"/>
            <a:chExt cx="389754" cy="378681"/>
          </a:xfrm>
        </p:grpSpPr>
        <p:sp>
          <p:nvSpPr>
            <p:cNvPr id="11" name="Google Shape;11;p2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11265637" y="1606796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" name="Google Shape;15;p2"/>
          <p:cNvGrpSpPr/>
          <p:nvPr/>
        </p:nvGrpSpPr>
        <p:grpSpPr>
          <a:xfrm>
            <a:off x="9689336" y="4772951"/>
            <a:ext cx="2152389" cy="1938991"/>
            <a:chOff x="7150051" y="3491912"/>
            <a:chExt cx="1632742" cy="1471012"/>
          </a:xfrm>
        </p:grpSpPr>
        <p:sp>
          <p:nvSpPr>
            <p:cNvPr id="16" name="Google Shape;16;p2"/>
            <p:cNvSpPr/>
            <p:nvPr/>
          </p:nvSpPr>
          <p:spPr>
            <a:xfrm>
              <a:off x="7539508" y="4223763"/>
              <a:ext cx="178291" cy="114522"/>
            </a:xfrm>
            <a:custGeom>
              <a:avLst/>
              <a:gdLst/>
              <a:ahLst/>
              <a:cxnLst/>
              <a:rect l="l" t="t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9430" y="3510853"/>
              <a:ext cx="1594957" cy="1433033"/>
            </a:xfrm>
            <a:custGeom>
              <a:avLst/>
              <a:gdLst/>
              <a:ahLst/>
              <a:cxnLst/>
              <a:rect l="l" t="t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lnTo>
                    <a:pt x="12511" y="25443"/>
                  </a:ln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lnTo>
                    <a:pt x="25399" y="21050"/>
                  </a:ln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40143" y="3830665"/>
              <a:ext cx="5488" cy="4031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63932" y="3703371"/>
              <a:ext cx="95095" cy="130209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4174" y="3977287"/>
              <a:ext cx="76737" cy="129869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57228" y="4254992"/>
              <a:ext cx="95629" cy="116513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14147" y="4455864"/>
              <a:ext cx="133658" cy="80234"/>
            </a:xfrm>
            <a:custGeom>
              <a:avLst/>
              <a:gdLst/>
              <a:ahLst/>
              <a:cxnLst/>
              <a:rect l="l" t="t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6543" y="4529394"/>
              <a:ext cx="117776" cy="51142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0037" y="4599621"/>
              <a:ext cx="94464" cy="48422"/>
            </a:xfrm>
            <a:custGeom>
              <a:avLst/>
              <a:gdLst/>
              <a:ahLst/>
              <a:cxnLst/>
              <a:rect l="l" t="t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51348" y="4552511"/>
              <a:ext cx="60321" cy="27975"/>
            </a:xfrm>
            <a:custGeom>
              <a:avLst/>
              <a:gdLst/>
              <a:ahLst/>
              <a:cxnLst/>
              <a:rect l="l" t="t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35127" y="4516766"/>
              <a:ext cx="67412" cy="40360"/>
            </a:xfrm>
            <a:custGeom>
              <a:avLst/>
              <a:gdLst/>
              <a:ahLst/>
              <a:cxnLst/>
              <a:rect l="l" t="t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49746" y="4515115"/>
              <a:ext cx="37008" cy="14522"/>
            </a:xfrm>
            <a:custGeom>
              <a:avLst/>
              <a:gdLst/>
              <a:ahLst/>
              <a:cxnLst/>
              <a:rect l="l" t="t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2706" y="4097879"/>
              <a:ext cx="415932" cy="665083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00554" y="4253001"/>
              <a:ext cx="147499" cy="138806"/>
            </a:xfrm>
            <a:custGeom>
              <a:avLst/>
              <a:gdLst/>
              <a:ahLst/>
              <a:cxnLst/>
              <a:rect l="l" t="t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31051" y="3702546"/>
              <a:ext cx="118845" cy="106703"/>
            </a:xfrm>
            <a:custGeom>
              <a:avLst/>
              <a:gdLst/>
              <a:ahLst/>
              <a:cxnLst/>
              <a:rect l="l" t="t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5611" y="3976025"/>
              <a:ext cx="124916" cy="118990"/>
            </a:xfrm>
            <a:custGeom>
              <a:avLst/>
              <a:gdLst/>
              <a:ahLst/>
              <a:cxnLst/>
              <a:rect l="l" t="t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07154" y="4227406"/>
              <a:ext cx="132978" cy="131181"/>
            </a:xfrm>
            <a:custGeom>
              <a:avLst/>
              <a:gdLst/>
              <a:ahLst/>
              <a:cxnLst/>
              <a:rect l="l" t="t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47658" y="4373932"/>
              <a:ext cx="108645" cy="123021"/>
            </a:xfrm>
            <a:custGeom>
              <a:avLst/>
              <a:gdLst/>
              <a:ahLst/>
              <a:cxnLst/>
              <a:rect l="l" t="t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2808" y="4433863"/>
              <a:ext cx="98009" cy="89510"/>
            </a:xfrm>
            <a:custGeom>
              <a:avLst/>
              <a:gdLst/>
              <a:ahLst/>
              <a:cxnLst/>
              <a:rect l="l" t="t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50051" y="3491912"/>
              <a:ext cx="1632742" cy="1471012"/>
            </a:xfrm>
            <a:custGeom>
              <a:avLst/>
              <a:gdLst/>
              <a:ahLst/>
              <a:cxnLst/>
              <a:rect l="l" t="t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lnTo>
                    <a:pt x="11649" y="11874"/>
                  </a:ln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68306" y="3673017"/>
              <a:ext cx="75037" cy="75182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87489" y="4248581"/>
              <a:ext cx="186693" cy="158184"/>
            </a:xfrm>
            <a:custGeom>
              <a:avLst/>
              <a:gdLst/>
              <a:ahLst/>
              <a:cxnLst/>
              <a:rect l="l" t="t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21189" y="4504916"/>
              <a:ext cx="88539" cy="64061"/>
            </a:xfrm>
            <a:custGeom>
              <a:avLst/>
              <a:gdLst/>
              <a:ahLst/>
              <a:cxnLst/>
              <a:rect l="l" t="t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1877" y="4543867"/>
              <a:ext cx="79942" cy="48713"/>
            </a:xfrm>
            <a:custGeom>
              <a:avLst/>
              <a:gdLst/>
              <a:ahLst/>
              <a:cxnLst/>
              <a:rect l="l" t="t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41733" y="4593550"/>
              <a:ext cx="121467" cy="66440"/>
            </a:xfrm>
            <a:custGeom>
              <a:avLst/>
              <a:gdLst/>
              <a:ahLst/>
              <a:cxnLst/>
              <a:rect l="l" t="t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1106667" y="182800"/>
            <a:ext cx="1959229" cy="1637909"/>
            <a:chOff x="-304950" y="1799125"/>
            <a:chExt cx="1469422" cy="1228432"/>
          </a:xfrm>
        </p:grpSpPr>
        <p:sp>
          <p:nvSpPr>
            <p:cNvPr id="42" name="Google Shape;42;p2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246374" y="4372213"/>
            <a:ext cx="1618860" cy="981127"/>
            <a:chOff x="478326" y="2825649"/>
            <a:chExt cx="1012293" cy="613511"/>
          </a:xfrm>
        </p:grpSpPr>
        <p:sp>
          <p:nvSpPr>
            <p:cNvPr id="57" name="Google Shape;57;p2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3373599" y="726233"/>
            <a:ext cx="333452" cy="32244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300487" y="310163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0" y="2605400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10800000">
            <a:off x="5061605" y="-4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" name="Google Shape;66;p2"/>
          <p:cNvGrpSpPr/>
          <p:nvPr/>
        </p:nvGrpSpPr>
        <p:grpSpPr>
          <a:xfrm>
            <a:off x="246367" y="5424801"/>
            <a:ext cx="775192" cy="1244873"/>
            <a:chOff x="304350" y="3911000"/>
            <a:chExt cx="581394" cy="933655"/>
          </a:xfrm>
        </p:grpSpPr>
        <p:sp>
          <p:nvSpPr>
            <p:cNvPr id="67" name="Google Shape;67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656133" y="2063734"/>
            <a:ext cx="589667" cy="604165"/>
            <a:chOff x="918850" y="1629150"/>
            <a:chExt cx="442250" cy="453124"/>
          </a:xfrm>
        </p:grpSpPr>
        <p:sp>
          <p:nvSpPr>
            <p:cNvPr id="78" name="Google Shape;78;p2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2"/>
          <p:cNvSpPr/>
          <p:nvPr/>
        </p:nvSpPr>
        <p:spPr>
          <a:xfrm rot="4884482">
            <a:off x="357899" y="1284725"/>
            <a:ext cx="410943" cy="57908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1106680" y="5649981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396633" y="3833767"/>
            <a:ext cx="333456" cy="241811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rot="10800000">
            <a:off x="11554234" y="4524884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" name="Google Shape;94;p2"/>
          <p:cNvGrpSpPr/>
          <p:nvPr/>
        </p:nvGrpSpPr>
        <p:grpSpPr>
          <a:xfrm>
            <a:off x="2023967" y="5510149"/>
            <a:ext cx="931643" cy="1244847"/>
            <a:chOff x="1517975" y="4132611"/>
            <a:chExt cx="698732" cy="933635"/>
          </a:xfrm>
        </p:grpSpPr>
        <p:sp>
          <p:nvSpPr>
            <p:cNvPr id="95" name="Google Shape;95;p2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1106667" y="3128307"/>
            <a:ext cx="624448" cy="595327"/>
            <a:chOff x="984375" y="2346230"/>
            <a:chExt cx="468336" cy="446495"/>
          </a:xfrm>
        </p:grpSpPr>
        <p:sp>
          <p:nvSpPr>
            <p:cNvPr id="103" name="Google Shape;103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3335101" y="5967745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>
            <a:off x="11150567" y="4140800"/>
            <a:ext cx="282787" cy="327272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>
            <a:off x="11438897" y="4470800"/>
            <a:ext cx="179233" cy="207429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>
            <a:off x="9596233" y="5967734"/>
            <a:ext cx="411000" cy="579133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>
            <a:off x="5090204" y="6224400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>
            <a:off x="11497100" y="3389504"/>
            <a:ext cx="525736" cy="693777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" name="Google Shape;113;p2"/>
          <p:cNvGrpSpPr/>
          <p:nvPr/>
        </p:nvGrpSpPr>
        <p:grpSpPr>
          <a:xfrm rot="8999956">
            <a:off x="10904379" y="96913"/>
            <a:ext cx="775175" cy="1244847"/>
            <a:chOff x="304350" y="3911000"/>
            <a:chExt cx="581394" cy="933655"/>
          </a:xfrm>
        </p:grpSpPr>
        <p:sp>
          <p:nvSpPr>
            <p:cNvPr id="114" name="Google Shape;114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8550662" y="275221"/>
            <a:ext cx="931615" cy="888228"/>
            <a:chOff x="984375" y="2346230"/>
            <a:chExt cx="468336" cy="446495"/>
          </a:xfrm>
        </p:grpSpPr>
        <p:sp>
          <p:nvSpPr>
            <p:cNvPr id="125" name="Google Shape;125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9879088" y="2614345"/>
            <a:ext cx="1554283" cy="975852"/>
            <a:chOff x="6925510" y="205316"/>
            <a:chExt cx="905688" cy="530354"/>
          </a:xfrm>
        </p:grpSpPr>
        <p:sp>
          <p:nvSpPr>
            <p:cNvPr id="130" name="Google Shape;130;p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2"/>
          <p:cNvSpPr/>
          <p:nvPr/>
        </p:nvSpPr>
        <p:spPr>
          <a:xfrm>
            <a:off x="10026867" y="4060666"/>
            <a:ext cx="333456" cy="241811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8849735" y="5646362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8346747" y="6211948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7531635" y="554512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898233" y="1845467"/>
            <a:ext cx="6338400" cy="28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3528800" y="4678233"/>
            <a:ext cx="50772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4772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"/>
          <p:cNvSpPr/>
          <p:nvPr/>
        </p:nvSpPr>
        <p:spPr>
          <a:xfrm rot="-25" flipH="1">
            <a:off x="3299541" y="2571407"/>
            <a:ext cx="5701817" cy="2136888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8"/>
          <p:cNvGrpSpPr/>
          <p:nvPr/>
        </p:nvGrpSpPr>
        <p:grpSpPr>
          <a:xfrm rot="-1847120" flipH="1">
            <a:off x="1030724" y="2768587"/>
            <a:ext cx="686875" cy="667360"/>
            <a:chOff x="8667201" y="2266387"/>
            <a:chExt cx="389754" cy="378681"/>
          </a:xfrm>
        </p:grpSpPr>
        <p:sp>
          <p:nvSpPr>
            <p:cNvPr id="377" name="Google Shape;377;p8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8"/>
          <p:cNvSpPr/>
          <p:nvPr/>
        </p:nvSpPr>
        <p:spPr>
          <a:xfrm flipH="1">
            <a:off x="307211" y="1766929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1" name="Google Shape;381;p8"/>
          <p:cNvGrpSpPr/>
          <p:nvPr/>
        </p:nvGrpSpPr>
        <p:grpSpPr>
          <a:xfrm>
            <a:off x="9327341" y="622213"/>
            <a:ext cx="1618860" cy="981127"/>
            <a:chOff x="478326" y="2825649"/>
            <a:chExt cx="1012293" cy="613511"/>
          </a:xfrm>
        </p:grpSpPr>
        <p:sp>
          <p:nvSpPr>
            <p:cNvPr id="382" name="Google Shape;382;p8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7" name="Google Shape;387;p8"/>
          <p:cNvSpPr/>
          <p:nvPr/>
        </p:nvSpPr>
        <p:spPr>
          <a:xfrm flipH="1">
            <a:off x="11365760" y="310163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8"/>
          <p:cNvSpPr/>
          <p:nvPr/>
        </p:nvSpPr>
        <p:spPr>
          <a:xfrm flipH="1">
            <a:off x="11535867" y="3259200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8"/>
          <p:cNvSpPr/>
          <p:nvPr/>
        </p:nvSpPr>
        <p:spPr>
          <a:xfrm rot="10800000" flipH="1">
            <a:off x="5118807" y="-4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0" name="Google Shape;390;p8"/>
          <p:cNvGrpSpPr/>
          <p:nvPr/>
        </p:nvGrpSpPr>
        <p:grpSpPr>
          <a:xfrm flipH="1">
            <a:off x="11170448" y="5120018"/>
            <a:ext cx="775192" cy="1244873"/>
            <a:chOff x="304350" y="3911000"/>
            <a:chExt cx="581394" cy="933655"/>
          </a:xfrm>
        </p:grpSpPr>
        <p:sp>
          <p:nvSpPr>
            <p:cNvPr id="391" name="Google Shape;391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10946207" y="2063734"/>
            <a:ext cx="589667" cy="604165"/>
            <a:chOff x="918850" y="1629150"/>
            <a:chExt cx="442250" cy="453124"/>
          </a:xfrm>
        </p:grpSpPr>
        <p:sp>
          <p:nvSpPr>
            <p:cNvPr id="402" name="Google Shape;402;p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8"/>
          <p:cNvSpPr/>
          <p:nvPr/>
        </p:nvSpPr>
        <p:spPr>
          <a:xfrm rot="-4884482" flipH="1">
            <a:off x="11423166" y="1284725"/>
            <a:ext cx="410943" cy="57908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8"/>
          <p:cNvSpPr/>
          <p:nvPr/>
        </p:nvSpPr>
        <p:spPr>
          <a:xfrm flipH="1">
            <a:off x="2705033" y="5581232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8"/>
          <p:cNvSpPr/>
          <p:nvPr/>
        </p:nvSpPr>
        <p:spPr>
          <a:xfrm flipH="1">
            <a:off x="11259452" y="4371200"/>
            <a:ext cx="333456" cy="241811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7" name="Google Shape;417;p8"/>
          <p:cNvGrpSpPr/>
          <p:nvPr/>
        </p:nvGrpSpPr>
        <p:grpSpPr>
          <a:xfrm flipH="1">
            <a:off x="1710511" y="830510"/>
            <a:ext cx="1221484" cy="1164639"/>
            <a:chOff x="984375" y="2346230"/>
            <a:chExt cx="468336" cy="446495"/>
          </a:xfrm>
        </p:grpSpPr>
        <p:sp>
          <p:nvSpPr>
            <p:cNvPr id="418" name="Google Shape;418;p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" name="Google Shape;422;p8"/>
          <p:cNvSpPr/>
          <p:nvPr/>
        </p:nvSpPr>
        <p:spPr>
          <a:xfrm flipH="1">
            <a:off x="758653" y="4140800"/>
            <a:ext cx="282787" cy="327272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8"/>
          <p:cNvSpPr/>
          <p:nvPr/>
        </p:nvSpPr>
        <p:spPr>
          <a:xfrm flipH="1">
            <a:off x="573878" y="4470800"/>
            <a:ext cx="179233" cy="207429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8"/>
          <p:cNvSpPr/>
          <p:nvPr/>
        </p:nvSpPr>
        <p:spPr>
          <a:xfrm flipH="1">
            <a:off x="3593371" y="5903653"/>
            <a:ext cx="525736" cy="693777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5" name="Google Shape;425;p8"/>
          <p:cNvGrpSpPr/>
          <p:nvPr/>
        </p:nvGrpSpPr>
        <p:grpSpPr>
          <a:xfrm rot="-8999956" flipH="1">
            <a:off x="512454" y="96913"/>
            <a:ext cx="775175" cy="1244847"/>
            <a:chOff x="304350" y="3911000"/>
            <a:chExt cx="581394" cy="933655"/>
          </a:xfrm>
        </p:grpSpPr>
        <p:sp>
          <p:nvSpPr>
            <p:cNvPr id="426" name="Google Shape;426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6" name="Google Shape;436;p8"/>
          <p:cNvSpPr/>
          <p:nvPr/>
        </p:nvSpPr>
        <p:spPr>
          <a:xfrm flipH="1">
            <a:off x="4326916" y="554512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8"/>
          <p:cNvSpPr/>
          <p:nvPr/>
        </p:nvSpPr>
        <p:spPr>
          <a:xfrm>
            <a:off x="1023377" y="4624945"/>
            <a:ext cx="310681" cy="359555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8" name="Google Shape;438;p8"/>
          <p:cNvGrpSpPr/>
          <p:nvPr/>
        </p:nvGrpSpPr>
        <p:grpSpPr>
          <a:xfrm>
            <a:off x="147851" y="4468102"/>
            <a:ext cx="2235944" cy="2568079"/>
            <a:chOff x="864897" y="3657567"/>
            <a:chExt cx="1174669" cy="1298583"/>
          </a:xfrm>
        </p:grpSpPr>
        <p:sp>
          <p:nvSpPr>
            <p:cNvPr id="439" name="Google Shape;439;p8"/>
            <p:cNvSpPr/>
            <p:nvPr/>
          </p:nvSpPr>
          <p:spPr>
            <a:xfrm>
              <a:off x="1161146" y="4272967"/>
              <a:ext cx="143835" cy="79815"/>
            </a:xfrm>
            <a:custGeom>
              <a:avLst/>
              <a:gdLst/>
              <a:ahLst/>
              <a:cxnLst/>
              <a:rect l="l" t="t" r="r" b="b"/>
              <a:pathLst>
                <a:path w="2914" h="1617" extrusionOk="0">
                  <a:moveTo>
                    <a:pt x="1735" y="0"/>
                  </a:moveTo>
                  <a:cubicBezTo>
                    <a:pt x="1092" y="0"/>
                    <a:pt x="386" y="324"/>
                    <a:pt x="98" y="922"/>
                  </a:cubicBezTo>
                  <a:cubicBezTo>
                    <a:pt x="0" y="1129"/>
                    <a:pt x="34" y="1413"/>
                    <a:pt x="226" y="1531"/>
                  </a:cubicBezTo>
                  <a:cubicBezTo>
                    <a:pt x="312" y="1582"/>
                    <a:pt x="409" y="1599"/>
                    <a:pt x="507" y="1608"/>
                  </a:cubicBezTo>
                  <a:cubicBezTo>
                    <a:pt x="556" y="1614"/>
                    <a:pt x="614" y="1617"/>
                    <a:pt x="680" y="1617"/>
                  </a:cubicBezTo>
                  <a:cubicBezTo>
                    <a:pt x="1376" y="1617"/>
                    <a:pt x="2914" y="1300"/>
                    <a:pt x="2818" y="466"/>
                  </a:cubicBezTo>
                  <a:cubicBezTo>
                    <a:pt x="2775" y="81"/>
                    <a:pt x="2035" y="3"/>
                    <a:pt x="1754" y="0"/>
                  </a:cubicBezTo>
                  <a:cubicBezTo>
                    <a:pt x="1748" y="0"/>
                    <a:pt x="1742" y="0"/>
                    <a:pt x="1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228372" y="4372918"/>
              <a:ext cx="90773" cy="48620"/>
            </a:xfrm>
            <a:custGeom>
              <a:avLst/>
              <a:gdLst/>
              <a:ahLst/>
              <a:cxnLst/>
              <a:rect l="l" t="t" r="r" b="b"/>
              <a:pathLst>
                <a:path w="1839" h="985" extrusionOk="0">
                  <a:moveTo>
                    <a:pt x="1349" y="0"/>
                  </a:moveTo>
                  <a:cubicBezTo>
                    <a:pt x="1004" y="0"/>
                    <a:pt x="568" y="168"/>
                    <a:pt x="405" y="283"/>
                  </a:cubicBezTo>
                  <a:cubicBezTo>
                    <a:pt x="254" y="394"/>
                    <a:pt x="162" y="493"/>
                    <a:pt x="126" y="577"/>
                  </a:cubicBezTo>
                  <a:cubicBezTo>
                    <a:pt x="1" y="846"/>
                    <a:pt x="379" y="985"/>
                    <a:pt x="785" y="985"/>
                  </a:cubicBezTo>
                  <a:cubicBezTo>
                    <a:pt x="987" y="985"/>
                    <a:pt x="1195" y="951"/>
                    <a:pt x="1352" y="881"/>
                  </a:cubicBezTo>
                  <a:cubicBezTo>
                    <a:pt x="1585" y="780"/>
                    <a:pt x="1838" y="587"/>
                    <a:pt x="1815" y="330"/>
                  </a:cubicBezTo>
                  <a:cubicBezTo>
                    <a:pt x="1791" y="84"/>
                    <a:pt x="1593" y="0"/>
                    <a:pt x="1349" y="0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1119636" y="4374398"/>
              <a:ext cx="74879" cy="40771"/>
            </a:xfrm>
            <a:custGeom>
              <a:avLst/>
              <a:gdLst/>
              <a:ahLst/>
              <a:cxnLst/>
              <a:rect l="l" t="t" r="r" b="b"/>
              <a:pathLst>
                <a:path w="1517" h="826" extrusionOk="0">
                  <a:moveTo>
                    <a:pt x="561" y="1"/>
                  </a:moveTo>
                  <a:cubicBezTo>
                    <a:pt x="275" y="1"/>
                    <a:pt x="1" y="126"/>
                    <a:pt x="17" y="436"/>
                  </a:cubicBezTo>
                  <a:cubicBezTo>
                    <a:pt x="31" y="711"/>
                    <a:pt x="302" y="825"/>
                    <a:pt x="587" y="825"/>
                  </a:cubicBezTo>
                  <a:cubicBezTo>
                    <a:pt x="1035" y="825"/>
                    <a:pt x="1516" y="542"/>
                    <a:pt x="1078" y="162"/>
                  </a:cubicBezTo>
                  <a:cubicBezTo>
                    <a:pt x="962" y="61"/>
                    <a:pt x="759" y="1"/>
                    <a:pt x="561" y="1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864897" y="3657567"/>
              <a:ext cx="1174669" cy="1283163"/>
            </a:xfrm>
            <a:custGeom>
              <a:avLst/>
              <a:gdLst/>
              <a:ahLst/>
              <a:cxnLst/>
              <a:rect l="l" t="t" r="r" b="b"/>
              <a:pathLst>
                <a:path w="23798" h="25996" extrusionOk="0">
                  <a:moveTo>
                    <a:pt x="17992" y="1340"/>
                  </a:moveTo>
                  <a:cubicBezTo>
                    <a:pt x="18272" y="1340"/>
                    <a:pt x="18503" y="1570"/>
                    <a:pt x="18503" y="1850"/>
                  </a:cubicBezTo>
                  <a:cubicBezTo>
                    <a:pt x="18503" y="2134"/>
                    <a:pt x="18272" y="2360"/>
                    <a:pt x="17992" y="2360"/>
                  </a:cubicBezTo>
                  <a:cubicBezTo>
                    <a:pt x="17709" y="2360"/>
                    <a:pt x="17481" y="2134"/>
                    <a:pt x="17481" y="1850"/>
                  </a:cubicBezTo>
                  <a:cubicBezTo>
                    <a:pt x="17481" y="1570"/>
                    <a:pt x="17709" y="1340"/>
                    <a:pt x="17992" y="1340"/>
                  </a:cubicBezTo>
                  <a:close/>
                  <a:moveTo>
                    <a:pt x="7737" y="12468"/>
                  </a:moveTo>
                  <a:cubicBezTo>
                    <a:pt x="7744" y="12468"/>
                    <a:pt x="7750" y="12468"/>
                    <a:pt x="7756" y="12468"/>
                  </a:cubicBezTo>
                  <a:cubicBezTo>
                    <a:pt x="8037" y="12471"/>
                    <a:pt x="8777" y="12549"/>
                    <a:pt x="8820" y="12934"/>
                  </a:cubicBezTo>
                  <a:cubicBezTo>
                    <a:pt x="8916" y="13768"/>
                    <a:pt x="7378" y="14085"/>
                    <a:pt x="6682" y="14085"/>
                  </a:cubicBezTo>
                  <a:cubicBezTo>
                    <a:pt x="6616" y="14085"/>
                    <a:pt x="6558" y="14082"/>
                    <a:pt x="6509" y="14076"/>
                  </a:cubicBezTo>
                  <a:cubicBezTo>
                    <a:pt x="6411" y="14067"/>
                    <a:pt x="6314" y="14050"/>
                    <a:pt x="6228" y="13999"/>
                  </a:cubicBezTo>
                  <a:cubicBezTo>
                    <a:pt x="6036" y="13881"/>
                    <a:pt x="6002" y="13597"/>
                    <a:pt x="6100" y="13390"/>
                  </a:cubicBezTo>
                  <a:cubicBezTo>
                    <a:pt x="6388" y="12792"/>
                    <a:pt x="7094" y="12468"/>
                    <a:pt x="7737" y="12468"/>
                  </a:cubicBezTo>
                  <a:close/>
                  <a:moveTo>
                    <a:pt x="5722" y="14524"/>
                  </a:moveTo>
                  <a:cubicBezTo>
                    <a:pt x="5920" y="14524"/>
                    <a:pt x="6123" y="14584"/>
                    <a:pt x="6239" y="14685"/>
                  </a:cubicBezTo>
                  <a:cubicBezTo>
                    <a:pt x="6677" y="15065"/>
                    <a:pt x="6196" y="15348"/>
                    <a:pt x="5748" y="15348"/>
                  </a:cubicBezTo>
                  <a:cubicBezTo>
                    <a:pt x="5463" y="15348"/>
                    <a:pt x="5192" y="15234"/>
                    <a:pt x="5178" y="14959"/>
                  </a:cubicBezTo>
                  <a:cubicBezTo>
                    <a:pt x="5162" y="14649"/>
                    <a:pt x="5436" y="14524"/>
                    <a:pt x="5722" y="14524"/>
                  </a:cubicBezTo>
                  <a:close/>
                  <a:moveTo>
                    <a:pt x="8713" y="14493"/>
                  </a:moveTo>
                  <a:cubicBezTo>
                    <a:pt x="8957" y="14493"/>
                    <a:pt x="9155" y="14577"/>
                    <a:pt x="9179" y="14823"/>
                  </a:cubicBezTo>
                  <a:cubicBezTo>
                    <a:pt x="9202" y="15080"/>
                    <a:pt x="8949" y="15273"/>
                    <a:pt x="8716" y="15374"/>
                  </a:cubicBezTo>
                  <a:cubicBezTo>
                    <a:pt x="8559" y="15444"/>
                    <a:pt x="8351" y="15478"/>
                    <a:pt x="8149" y="15478"/>
                  </a:cubicBezTo>
                  <a:cubicBezTo>
                    <a:pt x="7743" y="15478"/>
                    <a:pt x="7365" y="15339"/>
                    <a:pt x="7490" y="15070"/>
                  </a:cubicBezTo>
                  <a:cubicBezTo>
                    <a:pt x="7526" y="14986"/>
                    <a:pt x="7618" y="14887"/>
                    <a:pt x="7769" y="14776"/>
                  </a:cubicBezTo>
                  <a:cubicBezTo>
                    <a:pt x="7932" y="14661"/>
                    <a:pt x="8368" y="14493"/>
                    <a:pt x="8713" y="14493"/>
                  </a:cubicBezTo>
                  <a:close/>
                  <a:moveTo>
                    <a:pt x="16922" y="0"/>
                  </a:moveTo>
                  <a:cubicBezTo>
                    <a:pt x="16521" y="0"/>
                    <a:pt x="16147" y="114"/>
                    <a:pt x="15748" y="367"/>
                  </a:cubicBezTo>
                  <a:cubicBezTo>
                    <a:pt x="14870" y="917"/>
                    <a:pt x="14582" y="1995"/>
                    <a:pt x="14893" y="4865"/>
                  </a:cubicBezTo>
                  <a:cubicBezTo>
                    <a:pt x="15204" y="7737"/>
                    <a:pt x="15593" y="9829"/>
                    <a:pt x="15282" y="12002"/>
                  </a:cubicBezTo>
                  <a:cubicBezTo>
                    <a:pt x="15113" y="13183"/>
                    <a:pt x="14485" y="13631"/>
                    <a:pt x="13710" y="13631"/>
                  </a:cubicBezTo>
                  <a:cubicBezTo>
                    <a:pt x="13060" y="13631"/>
                    <a:pt x="12306" y="13316"/>
                    <a:pt x="11632" y="12857"/>
                  </a:cubicBezTo>
                  <a:cubicBezTo>
                    <a:pt x="10567" y="12129"/>
                    <a:pt x="9632" y="11565"/>
                    <a:pt x="8381" y="11565"/>
                  </a:cubicBezTo>
                  <a:cubicBezTo>
                    <a:pt x="7894" y="11565"/>
                    <a:pt x="7358" y="11651"/>
                    <a:pt x="6749" y="11846"/>
                  </a:cubicBezTo>
                  <a:cubicBezTo>
                    <a:pt x="5566" y="12227"/>
                    <a:pt x="4958" y="12493"/>
                    <a:pt x="4462" y="12493"/>
                  </a:cubicBezTo>
                  <a:cubicBezTo>
                    <a:pt x="4047" y="12493"/>
                    <a:pt x="3710" y="12307"/>
                    <a:pt x="3181" y="11846"/>
                  </a:cubicBezTo>
                  <a:cubicBezTo>
                    <a:pt x="2015" y="10840"/>
                    <a:pt x="2170" y="9444"/>
                    <a:pt x="1707" y="9210"/>
                  </a:cubicBezTo>
                  <a:cubicBezTo>
                    <a:pt x="1646" y="9180"/>
                    <a:pt x="1577" y="9163"/>
                    <a:pt x="1502" y="9163"/>
                  </a:cubicBezTo>
                  <a:cubicBezTo>
                    <a:pt x="1010" y="9163"/>
                    <a:pt x="288" y="9918"/>
                    <a:pt x="153" y="12546"/>
                  </a:cubicBezTo>
                  <a:cubicBezTo>
                    <a:pt x="0" y="15570"/>
                    <a:pt x="1785" y="16888"/>
                    <a:pt x="2092" y="17743"/>
                  </a:cubicBezTo>
                  <a:cubicBezTo>
                    <a:pt x="2404" y="18595"/>
                    <a:pt x="609" y="20274"/>
                    <a:pt x="774" y="21079"/>
                  </a:cubicBezTo>
                  <a:cubicBezTo>
                    <a:pt x="810" y="21249"/>
                    <a:pt x="1053" y="21355"/>
                    <a:pt x="1439" y="21355"/>
                  </a:cubicBezTo>
                  <a:cubicBezTo>
                    <a:pt x="1822" y="21355"/>
                    <a:pt x="2347" y="21250"/>
                    <a:pt x="2948" y="21001"/>
                  </a:cubicBezTo>
                  <a:cubicBezTo>
                    <a:pt x="4181" y="20487"/>
                    <a:pt x="4884" y="20048"/>
                    <a:pt x="4884" y="20048"/>
                  </a:cubicBezTo>
                  <a:cubicBezTo>
                    <a:pt x="5949" y="21011"/>
                    <a:pt x="7307" y="21653"/>
                    <a:pt x="8753" y="21998"/>
                  </a:cubicBezTo>
                  <a:cubicBezTo>
                    <a:pt x="8618" y="21085"/>
                    <a:pt x="8669" y="20132"/>
                    <a:pt x="9081" y="19295"/>
                  </a:cubicBezTo>
                  <a:cubicBezTo>
                    <a:pt x="9442" y="18568"/>
                    <a:pt x="10082" y="17721"/>
                    <a:pt x="10956" y="17721"/>
                  </a:cubicBezTo>
                  <a:cubicBezTo>
                    <a:pt x="10980" y="17721"/>
                    <a:pt x="11005" y="17721"/>
                    <a:pt x="11030" y="17723"/>
                  </a:cubicBezTo>
                  <a:cubicBezTo>
                    <a:pt x="11051" y="17723"/>
                    <a:pt x="11061" y="17743"/>
                    <a:pt x="11068" y="17767"/>
                  </a:cubicBezTo>
                  <a:cubicBezTo>
                    <a:pt x="11078" y="17797"/>
                    <a:pt x="11074" y="17835"/>
                    <a:pt x="11048" y="17841"/>
                  </a:cubicBezTo>
                  <a:cubicBezTo>
                    <a:pt x="10848" y="17899"/>
                    <a:pt x="10669" y="17980"/>
                    <a:pt x="10503" y="18078"/>
                  </a:cubicBezTo>
                  <a:cubicBezTo>
                    <a:pt x="10115" y="18304"/>
                    <a:pt x="9807" y="18625"/>
                    <a:pt x="9574" y="19000"/>
                  </a:cubicBezTo>
                  <a:cubicBezTo>
                    <a:pt x="9034" y="19866"/>
                    <a:pt x="8872" y="21018"/>
                    <a:pt x="8996" y="21981"/>
                  </a:cubicBezTo>
                  <a:cubicBezTo>
                    <a:pt x="9000" y="22007"/>
                    <a:pt x="9003" y="22032"/>
                    <a:pt x="9006" y="22055"/>
                  </a:cubicBezTo>
                  <a:cubicBezTo>
                    <a:pt x="9132" y="22873"/>
                    <a:pt x="9510" y="23565"/>
                    <a:pt x="9683" y="24359"/>
                  </a:cubicBezTo>
                  <a:cubicBezTo>
                    <a:pt x="9736" y="24600"/>
                    <a:pt x="9706" y="24857"/>
                    <a:pt x="9753" y="25097"/>
                  </a:cubicBezTo>
                  <a:cubicBezTo>
                    <a:pt x="9857" y="25625"/>
                    <a:pt x="10152" y="25936"/>
                    <a:pt x="10546" y="25936"/>
                  </a:cubicBezTo>
                  <a:cubicBezTo>
                    <a:pt x="10702" y="25936"/>
                    <a:pt x="10873" y="25888"/>
                    <a:pt x="11054" y="25786"/>
                  </a:cubicBezTo>
                  <a:cubicBezTo>
                    <a:pt x="11059" y="25783"/>
                    <a:pt x="11064" y="25782"/>
                    <a:pt x="11069" y="25782"/>
                  </a:cubicBezTo>
                  <a:cubicBezTo>
                    <a:pt x="11104" y="25782"/>
                    <a:pt x="11109" y="25870"/>
                    <a:pt x="11085" y="25891"/>
                  </a:cubicBezTo>
                  <a:cubicBezTo>
                    <a:pt x="11048" y="25928"/>
                    <a:pt x="11007" y="25961"/>
                    <a:pt x="10966" y="25995"/>
                  </a:cubicBezTo>
                  <a:cubicBezTo>
                    <a:pt x="11497" y="25610"/>
                    <a:pt x="12122" y="24866"/>
                    <a:pt x="12606" y="23863"/>
                  </a:cubicBezTo>
                  <a:cubicBezTo>
                    <a:pt x="12602" y="23857"/>
                    <a:pt x="12599" y="23849"/>
                    <a:pt x="12599" y="23843"/>
                  </a:cubicBezTo>
                  <a:cubicBezTo>
                    <a:pt x="12754" y="23292"/>
                    <a:pt x="12913" y="22714"/>
                    <a:pt x="13018" y="22136"/>
                  </a:cubicBezTo>
                  <a:cubicBezTo>
                    <a:pt x="13052" y="21940"/>
                    <a:pt x="13082" y="21741"/>
                    <a:pt x="13102" y="21545"/>
                  </a:cubicBezTo>
                  <a:cubicBezTo>
                    <a:pt x="13146" y="21123"/>
                    <a:pt x="13092" y="20697"/>
                    <a:pt x="13139" y="20278"/>
                  </a:cubicBezTo>
                  <a:cubicBezTo>
                    <a:pt x="13139" y="20272"/>
                    <a:pt x="13147" y="20263"/>
                    <a:pt x="13154" y="20263"/>
                  </a:cubicBezTo>
                  <a:cubicBezTo>
                    <a:pt x="13154" y="20263"/>
                    <a:pt x="13155" y="20263"/>
                    <a:pt x="13156" y="20264"/>
                  </a:cubicBezTo>
                  <a:cubicBezTo>
                    <a:pt x="13156" y="20264"/>
                    <a:pt x="13159" y="20264"/>
                    <a:pt x="13159" y="20268"/>
                  </a:cubicBezTo>
                  <a:cubicBezTo>
                    <a:pt x="13271" y="20876"/>
                    <a:pt x="13322" y="21494"/>
                    <a:pt x="13254" y="22099"/>
                  </a:cubicBezTo>
                  <a:cubicBezTo>
                    <a:pt x="14424" y="21870"/>
                    <a:pt x="15519" y="21437"/>
                    <a:pt x="16434" y="20808"/>
                  </a:cubicBezTo>
                  <a:cubicBezTo>
                    <a:pt x="17214" y="21550"/>
                    <a:pt x="18291" y="21941"/>
                    <a:pt x="19520" y="21941"/>
                  </a:cubicBezTo>
                  <a:cubicBezTo>
                    <a:pt x="19831" y="21941"/>
                    <a:pt x="20151" y="21916"/>
                    <a:pt x="20479" y="21866"/>
                  </a:cubicBezTo>
                  <a:cubicBezTo>
                    <a:pt x="20910" y="21798"/>
                    <a:pt x="21265" y="21772"/>
                    <a:pt x="21562" y="21772"/>
                  </a:cubicBezTo>
                  <a:cubicBezTo>
                    <a:pt x="22562" y="21772"/>
                    <a:pt x="22888" y="22069"/>
                    <a:pt x="23182" y="22069"/>
                  </a:cubicBezTo>
                  <a:cubicBezTo>
                    <a:pt x="23236" y="22069"/>
                    <a:pt x="23289" y="22059"/>
                    <a:pt x="23345" y="22035"/>
                  </a:cubicBezTo>
                  <a:cubicBezTo>
                    <a:pt x="23798" y="21845"/>
                    <a:pt x="23507" y="20227"/>
                    <a:pt x="22040" y="18869"/>
                  </a:cubicBezTo>
                  <a:cubicBezTo>
                    <a:pt x="20861" y="17777"/>
                    <a:pt x="19408" y="17219"/>
                    <a:pt x="18739" y="17054"/>
                  </a:cubicBezTo>
                  <a:cubicBezTo>
                    <a:pt x="18614" y="18081"/>
                    <a:pt x="18269" y="19092"/>
                    <a:pt x="17623" y="19771"/>
                  </a:cubicBezTo>
                  <a:cubicBezTo>
                    <a:pt x="17620" y="19774"/>
                    <a:pt x="17617" y="19776"/>
                    <a:pt x="17614" y="19776"/>
                  </a:cubicBezTo>
                  <a:cubicBezTo>
                    <a:pt x="17602" y="19776"/>
                    <a:pt x="17601" y="19745"/>
                    <a:pt x="17607" y="19733"/>
                  </a:cubicBezTo>
                  <a:cubicBezTo>
                    <a:pt x="17634" y="19690"/>
                    <a:pt x="17657" y="19635"/>
                    <a:pt x="17684" y="19588"/>
                  </a:cubicBezTo>
                  <a:cubicBezTo>
                    <a:pt x="18110" y="18855"/>
                    <a:pt x="18408" y="17939"/>
                    <a:pt x="18560" y="17013"/>
                  </a:cubicBezTo>
                  <a:cubicBezTo>
                    <a:pt x="18573" y="16932"/>
                    <a:pt x="18590" y="16848"/>
                    <a:pt x="18601" y="16767"/>
                  </a:cubicBezTo>
                  <a:cubicBezTo>
                    <a:pt x="18604" y="16753"/>
                    <a:pt x="18604" y="16740"/>
                    <a:pt x="18607" y="16726"/>
                  </a:cubicBezTo>
                  <a:cubicBezTo>
                    <a:pt x="18614" y="16665"/>
                    <a:pt x="18617" y="16611"/>
                    <a:pt x="18624" y="16550"/>
                  </a:cubicBezTo>
                  <a:cubicBezTo>
                    <a:pt x="18654" y="16196"/>
                    <a:pt x="18671" y="15834"/>
                    <a:pt x="18671" y="15466"/>
                  </a:cubicBezTo>
                  <a:cubicBezTo>
                    <a:pt x="18665" y="15273"/>
                    <a:pt x="18651" y="15084"/>
                    <a:pt x="18631" y="14901"/>
                  </a:cubicBezTo>
                  <a:cubicBezTo>
                    <a:pt x="18624" y="14870"/>
                    <a:pt x="18641" y="14847"/>
                    <a:pt x="18661" y="14844"/>
                  </a:cubicBezTo>
                  <a:cubicBezTo>
                    <a:pt x="18573" y="12411"/>
                    <a:pt x="17968" y="9927"/>
                    <a:pt x="17765" y="8589"/>
                  </a:cubicBezTo>
                  <a:cubicBezTo>
                    <a:pt x="17377" y="6027"/>
                    <a:pt x="17455" y="4787"/>
                    <a:pt x="17455" y="4787"/>
                  </a:cubicBezTo>
                  <a:lnTo>
                    <a:pt x="17455" y="4787"/>
                  </a:lnTo>
                  <a:cubicBezTo>
                    <a:pt x="18204" y="5293"/>
                    <a:pt x="19137" y="5543"/>
                    <a:pt x="20116" y="5543"/>
                  </a:cubicBezTo>
                  <a:cubicBezTo>
                    <a:pt x="20360" y="5543"/>
                    <a:pt x="20607" y="5528"/>
                    <a:pt x="20854" y="5497"/>
                  </a:cubicBezTo>
                  <a:cubicBezTo>
                    <a:pt x="22098" y="5341"/>
                    <a:pt x="23118" y="4222"/>
                    <a:pt x="23118" y="2904"/>
                  </a:cubicBezTo>
                  <a:cubicBezTo>
                    <a:pt x="23118" y="1587"/>
                    <a:pt x="22257" y="2256"/>
                    <a:pt x="20013" y="1140"/>
                  </a:cubicBezTo>
                  <a:cubicBezTo>
                    <a:pt x="18609" y="443"/>
                    <a:pt x="17713" y="0"/>
                    <a:pt x="16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1727731" y="3723658"/>
              <a:ext cx="50446" cy="50446"/>
            </a:xfrm>
            <a:custGeom>
              <a:avLst/>
              <a:gdLst/>
              <a:ahLst/>
              <a:cxnLst/>
              <a:rect l="l" t="t" r="r" b="b"/>
              <a:pathLst>
                <a:path w="1022" h="1022" extrusionOk="0">
                  <a:moveTo>
                    <a:pt x="511" y="1"/>
                  </a:moveTo>
                  <a:cubicBezTo>
                    <a:pt x="228" y="1"/>
                    <a:pt x="0" y="231"/>
                    <a:pt x="0" y="511"/>
                  </a:cubicBezTo>
                  <a:cubicBezTo>
                    <a:pt x="0" y="795"/>
                    <a:pt x="228" y="1021"/>
                    <a:pt x="511" y="1021"/>
                  </a:cubicBezTo>
                  <a:cubicBezTo>
                    <a:pt x="791" y="1021"/>
                    <a:pt x="1022" y="795"/>
                    <a:pt x="1022" y="511"/>
                  </a:cubicBezTo>
                  <a:cubicBezTo>
                    <a:pt x="1022" y="231"/>
                    <a:pt x="791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1290218" y="4532197"/>
              <a:ext cx="123005" cy="423953"/>
            </a:xfrm>
            <a:custGeom>
              <a:avLst/>
              <a:gdLst/>
              <a:ahLst/>
              <a:cxnLst/>
              <a:rect l="l" t="t" r="r" b="b"/>
              <a:pathLst>
                <a:path w="2492" h="8589" extrusionOk="0">
                  <a:moveTo>
                    <a:pt x="2339" y="1"/>
                  </a:moveTo>
                  <a:cubicBezTo>
                    <a:pt x="1465" y="1"/>
                    <a:pt x="825" y="848"/>
                    <a:pt x="464" y="1575"/>
                  </a:cubicBezTo>
                  <a:cubicBezTo>
                    <a:pt x="52" y="2412"/>
                    <a:pt x="1" y="3365"/>
                    <a:pt x="136" y="4278"/>
                  </a:cubicBezTo>
                  <a:cubicBezTo>
                    <a:pt x="166" y="4501"/>
                    <a:pt x="207" y="4721"/>
                    <a:pt x="261" y="4936"/>
                  </a:cubicBezTo>
                  <a:cubicBezTo>
                    <a:pt x="406" y="5535"/>
                    <a:pt x="687" y="6086"/>
                    <a:pt x="815" y="6680"/>
                  </a:cubicBezTo>
                  <a:cubicBezTo>
                    <a:pt x="920" y="7154"/>
                    <a:pt x="805" y="7823"/>
                    <a:pt x="1072" y="8249"/>
                  </a:cubicBezTo>
                  <a:cubicBezTo>
                    <a:pt x="1226" y="8494"/>
                    <a:pt x="1422" y="8589"/>
                    <a:pt x="1628" y="8589"/>
                  </a:cubicBezTo>
                  <a:cubicBezTo>
                    <a:pt x="1874" y="8589"/>
                    <a:pt x="2134" y="8452"/>
                    <a:pt x="2349" y="8275"/>
                  </a:cubicBezTo>
                  <a:cubicBezTo>
                    <a:pt x="2390" y="8241"/>
                    <a:pt x="2431" y="8208"/>
                    <a:pt x="2468" y="8171"/>
                  </a:cubicBezTo>
                  <a:cubicBezTo>
                    <a:pt x="2492" y="8150"/>
                    <a:pt x="2487" y="8062"/>
                    <a:pt x="2452" y="8062"/>
                  </a:cubicBezTo>
                  <a:cubicBezTo>
                    <a:pt x="2447" y="8062"/>
                    <a:pt x="2442" y="8063"/>
                    <a:pt x="2437" y="8066"/>
                  </a:cubicBezTo>
                  <a:cubicBezTo>
                    <a:pt x="2256" y="8168"/>
                    <a:pt x="2085" y="8216"/>
                    <a:pt x="1929" y="8216"/>
                  </a:cubicBezTo>
                  <a:cubicBezTo>
                    <a:pt x="1535" y="8216"/>
                    <a:pt x="1240" y="7905"/>
                    <a:pt x="1136" y="7377"/>
                  </a:cubicBezTo>
                  <a:cubicBezTo>
                    <a:pt x="1089" y="7137"/>
                    <a:pt x="1119" y="6880"/>
                    <a:pt x="1066" y="6639"/>
                  </a:cubicBezTo>
                  <a:cubicBezTo>
                    <a:pt x="893" y="5845"/>
                    <a:pt x="515" y="5153"/>
                    <a:pt x="389" y="4335"/>
                  </a:cubicBezTo>
                  <a:cubicBezTo>
                    <a:pt x="386" y="4312"/>
                    <a:pt x="383" y="4287"/>
                    <a:pt x="379" y="4261"/>
                  </a:cubicBezTo>
                  <a:cubicBezTo>
                    <a:pt x="255" y="3298"/>
                    <a:pt x="417" y="2146"/>
                    <a:pt x="957" y="1280"/>
                  </a:cubicBezTo>
                  <a:cubicBezTo>
                    <a:pt x="1190" y="905"/>
                    <a:pt x="1498" y="584"/>
                    <a:pt x="1886" y="358"/>
                  </a:cubicBezTo>
                  <a:cubicBezTo>
                    <a:pt x="2052" y="260"/>
                    <a:pt x="2231" y="179"/>
                    <a:pt x="2431" y="121"/>
                  </a:cubicBezTo>
                  <a:cubicBezTo>
                    <a:pt x="2457" y="115"/>
                    <a:pt x="2461" y="77"/>
                    <a:pt x="2451" y="47"/>
                  </a:cubicBezTo>
                  <a:cubicBezTo>
                    <a:pt x="2444" y="23"/>
                    <a:pt x="2434" y="3"/>
                    <a:pt x="2413" y="3"/>
                  </a:cubicBezTo>
                  <a:cubicBezTo>
                    <a:pt x="2388" y="1"/>
                    <a:pt x="2363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1486763" y="4657716"/>
              <a:ext cx="35687" cy="178140"/>
            </a:xfrm>
            <a:custGeom>
              <a:avLst/>
              <a:gdLst/>
              <a:ahLst/>
              <a:cxnLst/>
              <a:rect l="l" t="t" r="r" b="b"/>
              <a:pathLst>
                <a:path w="723" h="3609" extrusionOk="0">
                  <a:moveTo>
                    <a:pt x="555" y="0"/>
                  </a:moveTo>
                  <a:cubicBezTo>
                    <a:pt x="548" y="0"/>
                    <a:pt x="540" y="9"/>
                    <a:pt x="540" y="15"/>
                  </a:cubicBezTo>
                  <a:cubicBezTo>
                    <a:pt x="493" y="434"/>
                    <a:pt x="547" y="860"/>
                    <a:pt x="503" y="1282"/>
                  </a:cubicBezTo>
                  <a:cubicBezTo>
                    <a:pt x="483" y="1478"/>
                    <a:pt x="453" y="1677"/>
                    <a:pt x="419" y="1873"/>
                  </a:cubicBezTo>
                  <a:cubicBezTo>
                    <a:pt x="314" y="2451"/>
                    <a:pt x="155" y="3029"/>
                    <a:pt x="0" y="3580"/>
                  </a:cubicBezTo>
                  <a:cubicBezTo>
                    <a:pt x="0" y="3586"/>
                    <a:pt x="3" y="3594"/>
                    <a:pt x="7" y="3600"/>
                  </a:cubicBezTo>
                  <a:cubicBezTo>
                    <a:pt x="8" y="3605"/>
                    <a:pt x="12" y="3609"/>
                    <a:pt x="17" y="3609"/>
                  </a:cubicBezTo>
                  <a:cubicBezTo>
                    <a:pt x="21" y="3609"/>
                    <a:pt x="26" y="3606"/>
                    <a:pt x="30" y="3600"/>
                  </a:cubicBezTo>
                  <a:cubicBezTo>
                    <a:pt x="398" y="3053"/>
                    <a:pt x="588" y="2451"/>
                    <a:pt x="655" y="1836"/>
                  </a:cubicBezTo>
                  <a:cubicBezTo>
                    <a:pt x="723" y="1231"/>
                    <a:pt x="672" y="613"/>
                    <a:pt x="560" y="5"/>
                  </a:cubicBezTo>
                  <a:cubicBezTo>
                    <a:pt x="560" y="1"/>
                    <a:pt x="557" y="1"/>
                    <a:pt x="557" y="1"/>
                  </a:cubicBezTo>
                  <a:cubicBezTo>
                    <a:pt x="556" y="0"/>
                    <a:pt x="555" y="0"/>
                    <a:pt x="55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1733654" y="4390144"/>
              <a:ext cx="60861" cy="243542"/>
            </a:xfrm>
            <a:custGeom>
              <a:avLst/>
              <a:gdLst/>
              <a:ahLst/>
              <a:cxnLst/>
              <a:rect l="l" t="t" r="r" b="b"/>
              <a:pathLst>
                <a:path w="1233" h="4934" extrusionOk="0">
                  <a:moveTo>
                    <a:pt x="1066" y="1"/>
                  </a:moveTo>
                  <a:cubicBezTo>
                    <a:pt x="1064" y="1"/>
                    <a:pt x="1062" y="1"/>
                    <a:pt x="1060" y="2"/>
                  </a:cubicBezTo>
                  <a:cubicBezTo>
                    <a:pt x="1040" y="5"/>
                    <a:pt x="1023" y="28"/>
                    <a:pt x="1030" y="59"/>
                  </a:cubicBezTo>
                  <a:cubicBezTo>
                    <a:pt x="1050" y="242"/>
                    <a:pt x="1064" y="431"/>
                    <a:pt x="1070" y="624"/>
                  </a:cubicBezTo>
                  <a:cubicBezTo>
                    <a:pt x="1081" y="975"/>
                    <a:pt x="1060" y="1340"/>
                    <a:pt x="1023" y="1708"/>
                  </a:cubicBezTo>
                  <a:cubicBezTo>
                    <a:pt x="1020" y="1736"/>
                    <a:pt x="1016" y="1762"/>
                    <a:pt x="1016" y="1786"/>
                  </a:cubicBezTo>
                  <a:cubicBezTo>
                    <a:pt x="1013" y="1820"/>
                    <a:pt x="1009" y="1850"/>
                    <a:pt x="1006" y="1884"/>
                  </a:cubicBezTo>
                  <a:cubicBezTo>
                    <a:pt x="1003" y="1898"/>
                    <a:pt x="1003" y="1911"/>
                    <a:pt x="1000" y="1925"/>
                  </a:cubicBezTo>
                  <a:cubicBezTo>
                    <a:pt x="989" y="2006"/>
                    <a:pt x="972" y="2090"/>
                    <a:pt x="959" y="2171"/>
                  </a:cubicBezTo>
                  <a:cubicBezTo>
                    <a:pt x="807" y="3097"/>
                    <a:pt x="509" y="4013"/>
                    <a:pt x="83" y="4746"/>
                  </a:cubicBezTo>
                  <a:cubicBezTo>
                    <a:pt x="56" y="4793"/>
                    <a:pt x="33" y="4848"/>
                    <a:pt x="6" y="4891"/>
                  </a:cubicBezTo>
                  <a:cubicBezTo>
                    <a:pt x="0" y="4903"/>
                    <a:pt x="1" y="4934"/>
                    <a:pt x="13" y="4934"/>
                  </a:cubicBezTo>
                  <a:cubicBezTo>
                    <a:pt x="16" y="4934"/>
                    <a:pt x="19" y="4932"/>
                    <a:pt x="22" y="4929"/>
                  </a:cubicBezTo>
                  <a:cubicBezTo>
                    <a:pt x="668" y="4250"/>
                    <a:pt x="1013" y="3239"/>
                    <a:pt x="1138" y="2212"/>
                  </a:cubicBezTo>
                  <a:cubicBezTo>
                    <a:pt x="1232" y="1455"/>
                    <a:pt x="1212" y="688"/>
                    <a:pt x="1094" y="36"/>
                  </a:cubicBezTo>
                  <a:cubicBezTo>
                    <a:pt x="1088" y="10"/>
                    <a:pt x="1077" y="1"/>
                    <a:pt x="1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7" name="Google Shape;447;p8"/>
          <p:cNvSpPr/>
          <p:nvPr/>
        </p:nvSpPr>
        <p:spPr>
          <a:xfrm>
            <a:off x="8797783" y="5222096"/>
            <a:ext cx="1864381" cy="1646445"/>
          </a:xfrm>
          <a:custGeom>
            <a:avLst/>
            <a:gdLst/>
            <a:ahLst/>
            <a:cxnLst/>
            <a:rect l="l" t="t" r="r" b="b"/>
            <a:pathLst>
              <a:path w="21652" h="19121" extrusionOk="0">
                <a:moveTo>
                  <a:pt x="6409" y="0"/>
                </a:moveTo>
                <a:cubicBezTo>
                  <a:pt x="6239" y="0"/>
                  <a:pt x="6079" y="21"/>
                  <a:pt x="5931" y="65"/>
                </a:cubicBezTo>
                <a:cubicBezTo>
                  <a:pt x="5023" y="339"/>
                  <a:pt x="3532" y="4742"/>
                  <a:pt x="3349" y="5425"/>
                </a:cubicBezTo>
                <a:cubicBezTo>
                  <a:pt x="3315" y="5550"/>
                  <a:pt x="3708" y="6043"/>
                  <a:pt x="3792" y="6127"/>
                </a:cubicBezTo>
                <a:cubicBezTo>
                  <a:pt x="4113" y="6445"/>
                  <a:pt x="4519" y="6715"/>
                  <a:pt x="4856" y="7023"/>
                </a:cubicBezTo>
                <a:cubicBezTo>
                  <a:pt x="5658" y="7749"/>
                  <a:pt x="6580" y="8337"/>
                  <a:pt x="7573" y="8757"/>
                </a:cubicBezTo>
                <a:cubicBezTo>
                  <a:pt x="7874" y="8885"/>
                  <a:pt x="8233" y="9057"/>
                  <a:pt x="8273" y="9385"/>
                </a:cubicBezTo>
                <a:cubicBezTo>
                  <a:pt x="8300" y="9645"/>
                  <a:pt x="8087" y="9889"/>
                  <a:pt x="7837" y="9963"/>
                </a:cubicBezTo>
                <a:cubicBezTo>
                  <a:pt x="7751" y="9989"/>
                  <a:pt x="7664" y="10000"/>
                  <a:pt x="7576" y="10000"/>
                </a:cubicBezTo>
                <a:cubicBezTo>
                  <a:pt x="7404" y="10000"/>
                  <a:pt x="7230" y="9957"/>
                  <a:pt x="7066" y="9899"/>
                </a:cubicBezTo>
                <a:cubicBezTo>
                  <a:pt x="6422" y="9669"/>
                  <a:pt x="5971" y="9223"/>
                  <a:pt x="5522" y="8730"/>
                </a:cubicBezTo>
                <a:cubicBezTo>
                  <a:pt x="4617" y="7732"/>
                  <a:pt x="2443" y="7100"/>
                  <a:pt x="2443" y="7100"/>
                </a:cubicBezTo>
                <a:cubicBezTo>
                  <a:pt x="2443" y="7100"/>
                  <a:pt x="1322" y="8050"/>
                  <a:pt x="1521" y="10453"/>
                </a:cubicBezTo>
                <a:cubicBezTo>
                  <a:pt x="1521" y="10453"/>
                  <a:pt x="3234" y="10990"/>
                  <a:pt x="4901" y="12261"/>
                </a:cubicBezTo>
                <a:cubicBezTo>
                  <a:pt x="5550" y="12757"/>
                  <a:pt x="6327" y="13272"/>
                  <a:pt x="6807" y="13950"/>
                </a:cubicBezTo>
                <a:cubicBezTo>
                  <a:pt x="6932" y="14130"/>
                  <a:pt x="7091" y="14420"/>
                  <a:pt x="6958" y="14643"/>
                </a:cubicBezTo>
                <a:cubicBezTo>
                  <a:pt x="6887" y="14763"/>
                  <a:pt x="6767" y="14808"/>
                  <a:pt x="6631" y="14808"/>
                </a:cubicBezTo>
                <a:cubicBezTo>
                  <a:pt x="6363" y="14808"/>
                  <a:pt x="6031" y="14636"/>
                  <a:pt x="5870" y="14521"/>
                </a:cubicBezTo>
                <a:cubicBezTo>
                  <a:pt x="5559" y="14302"/>
                  <a:pt x="5319" y="13997"/>
                  <a:pt x="5063" y="13714"/>
                </a:cubicBezTo>
                <a:cubicBezTo>
                  <a:pt x="4435" y="13032"/>
                  <a:pt x="3809" y="12450"/>
                  <a:pt x="2967" y="12058"/>
                </a:cubicBezTo>
                <a:cubicBezTo>
                  <a:pt x="2491" y="11835"/>
                  <a:pt x="1997" y="11645"/>
                  <a:pt x="1498" y="11494"/>
                </a:cubicBezTo>
                <a:lnTo>
                  <a:pt x="1498" y="11494"/>
                </a:lnTo>
                <a:cubicBezTo>
                  <a:pt x="1498" y="11494"/>
                  <a:pt x="1" y="14474"/>
                  <a:pt x="1812" y="17107"/>
                </a:cubicBezTo>
                <a:cubicBezTo>
                  <a:pt x="2362" y="17907"/>
                  <a:pt x="3238" y="18611"/>
                  <a:pt x="4276" y="19121"/>
                </a:cubicBezTo>
                <a:lnTo>
                  <a:pt x="11051" y="19121"/>
                </a:lnTo>
                <a:cubicBezTo>
                  <a:pt x="11288" y="18972"/>
                  <a:pt x="11517" y="18807"/>
                  <a:pt x="11737" y="18614"/>
                </a:cubicBezTo>
                <a:cubicBezTo>
                  <a:pt x="11727" y="17874"/>
                  <a:pt x="11700" y="17137"/>
                  <a:pt x="11649" y="16401"/>
                </a:cubicBezTo>
                <a:cubicBezTo>
                  <a:pt x="10765" y="16939"/>
                  <a:pt x="9535" y="17259"/>
                  <a:pt x="8334" y="17259"/>
                </a:cubicBezTo>
                <a:cubicBezTo>
                  <a:pt x="6990" y="17259"/>
                  <a:pt x="5682" y="16859"/>
                  <a:pt x="4934" y="15920"/>
                </a:cubicBezTo>
                <a:cubicBezTo>
                  <a:pt x="4917" y="15898"/>
                  <a:pt x="4927" y="15832"/>
                  <a:pt x="4954" y="15832"/>
                </a:cubicBezTo>
                <a:cubicBezTo>
                  <a:pt x="4959" y="15832"/>
                  <a:pt x="4965" y="15834"/>
                  <a:pt x="4971" y="15839"/>
                </a:cubicBezTo>
                <a:cubicBezTo>
                  <a:pt x="5817" y="16547"/>
                  <a:pt x="7042" y="16889"/>
                  <a:pt x="8275" y="16889"/>
                </a:cubicBezTo>
                <a:cubicBezTo>
                  <a:pt x="9498" y="16889"/>
                  <a:pt x="10728" y="16553"/>
                  <a:pt x="11605" y="15903"/>
                </a:cubicBezTo>
                <a:cubicBezTo>
                  <a:pt x="11544" y="15225"/>
                  <a:pt x="11473" y="14545"/>
                  <a:pt x="11375" y="13869"/>
                </a:cubicBezTo>
                <a:cubicBezTo>
                  <a:pt x="11369" y="13822"/>
                  <a:pt x="11358" y="13774"/>
                  <a:pt x="11349" y="13727"/>
                </a:cubicBezTo>
                <a:cubicBezTo>
                  <a:pt x="11343" y="13727"/>
                  <a:pt x="11337" y="13727"/>
                  <a:pt x="11332" y="13727"/>
                </a:cubicBezTo>
                <a:cubicBezTo>
                  <a:pt x="10266" y="13727"/>
                  <a:pt x="9201" y="13421"/>
                  <a:pt x="8250" y="12947"/>
                </a:cubicBezTo>
                <a:cubicBezTo>
                  <a:pt x="7111" y="12383"/>
                  <a:pt x="6364" y="11430"/>
                  <a:pt x="5525" y="10510"/>
                </a:cubicBezTo>
                <a:cubicBezTo>
                  <a:pt x="5506" y="10488"/>
                  <a:pt x="5514" y="10424"/>
                  <a:pt x="5541" y="10424"/>
                </a:cubicBezTo>
                <a:cubicBezTo>
                  <a:pt x="5546" y="10424"/>
                  <a:pt x="5553" y="10427"/>
                  <a:pt x="5559" y="10433"/>
                </a:cubicBezTo>
                <a:cubicBezTo>
                  <a:pt x="6300" y="11071"/>
                  <a:pt x="6962" y="11795"/>
                  <a:pt x="7796" y="12315"/>
                </a:cubicBezTo>
                <a:cubicBezTo>
                  <a:pt x="8772" y="12925"/>
                  <a:pt x="10064" y="13336"/>
                  <a:pt x="11253" y="13336"/>
                </a:cubicBezTo>
                <a:cubicBezTo>
                  <a:pt x="11262" y="13336"/>
                  <a:pt x="11271" y="13336"/>
                  <a:pt x="11280" y="13336"/>
                </a:cubicBezTo>
                <a:cubicBezTo>
                  <a:pt x="11004" y="11632"/>
                  <a:pt x="10591" y="9946"/>
                  <a:pt x="10044" y="8304"/>
                </a:cubicBezTo>
                <a:cubicBezTo>
                  <a:pt x="9013" y="6678"/>
                  <a:pt x="7529" y="5448"/>
                  <a:pt x="5955" y="4319"/>
                </a:cubicBezTo>
                <a:cubicBezTo>
                  <a:pt x="5924" y="4298"/>
                  <a:pt x="5916" y="4188"/>
                  <a:pt x="5960" y="4188"/>
                </a:cubicBezTo>
                <a:cubicBezTo>
                  <a:pt x="5965" y="4188"/>
                  <a:pt x="5970" y="4189"/>
                  <a:pt x="5976" y="4191"/>
                </a:cubicBezTo>
                <a:cubicBezTo>
                  <a:pt x="7219" y="4742"/>
                  <a:pt x="8259" y="5712"/>
                  <a:pt x="9223" y="6651"/>
                </a:cubicBezTo>
                <a:cubicBezTo>
                  <a:pt x="9317" y="6743"/>
                  <a:pt x="9439" y="6854"/>
                  <a:pt x="9571" y="6979"/>
                </a:cubicBezTo>
                <a:cubicBezTo>
                  <a:pt x="8824" y="5043"/>
                  <a:pt x="7891" y="3184"/>
                  <a:pt x="6749" y="1457"/>
                </a:cubicBezTo>
                <a:cubicBezTo>
                  <a:pt x="6728" y="1425"/>
                  <a:pt x="6746" y="1356"/>
                  <a:pt x="6775" y="1356"/>
                </a:cubicBezTo>
                <a:cubicBezTo>
                  <a:pt x="6782" y="1356"/>
                  <a:pt x="6791" y="1361"/>
                  <a:pt x="6800" y="1373"/>
                </a:cubicBezTo>
                <a:cubicBezTo>
                  <a:pt x="7969" y="2927"/>
                  <a:pt x="8949" y="4573"/>
                  <a:pt x="9750" y="6300"/>
                </a:cubicBezTo>
                <a:cubicBezTo>
                  <a:pt x="9821" y="5049"/>
                  <a:pt x="9770" y="3809"/>
                  <a:pt x="9635" y="2555"/>
                </a:cubicBezTo>
                <a:cubicBezTo>
                  <a:pt x="9633" y="2530"/>
                  <a:pt x="9654" y="2498"/>
                  <a:pt x="9673" y="2498"/>
                </a:cubicBezTo>
                <a:cubicBezTo>
                  <a:pt x="9682" y="2498"/>
                  <a:pt x="9690" y="2505"/>
                  <a:pt x="9696" y="2521"/>
                </a:cubicBezTo>
                <a:cubicBezTo>
                  <a:pt x="10078" y="3989"/>
                  <a:pt x="10189" y="5448"/>
                  <a:pt x="10054" y="6952"/>
                </a:cubicBezTo>
                <a:cubicBezTo>
                  <a:pt x="10740" y="8543"/>
                  <a:pt x="11263" y="10203"/>
                  <a:pt x="11636" y="11920"/>
                </a:cubicBezTo>
                <a:cubicBezTo>
                  <a:pt x="13180" y="11233"/>
                  <a:pt x="14616" y="9581"/>
                  <a:pt x="15028" y="7980"/>
                </a:cubicBezTo>
                <a:cubicBezTo>
                  <a:pt x="15035" y="7949"/>
                  <a:pt x="15052" y="7937"/>
                  <a:pt x="15070" y="7937"/>
                </a:cubicBezTo>
                <a:cubicBezTo>
                  <a:pt x="15096" y="7937"/>
                  <a:pt x="15124" y="7964"/>
                  <a:pt x="15126" y="8000"/>
                </a:cubicBezTo>
                <a:cubicBezTo>
                  <a:pt x="15258" y="9703"/>
                  <a:pt x="13203" y="11662"/>
                  <a:pt x="11706" y="12261"/>
                </a:cubicBezTo>
                <a:cubicBezTo>
                  <a:pt x="11754" y="12504"/>
                  <a:pt x="11811" y="12748"/>
                  <a:pt x="11855" y="12991"/>
                </a:cubicBezTo>
                <a:cubicBezTo>
                  <a:pt x="11987" y="13744"/>
                  <a:pt x="12085" y="14501"/>
                  <a:pt x="12163" y="15262"/>
                </a:cubicBezTo>
                <a:cubicBezTo>
                  <a:pt x="12762" y="15733"/>
                  <a:pt x="13558" y="15934"/>
                  <a:pt x="14397" y="15934"/>
                </a:cubicBezTo>
                <a:cubicBezTo>
                  <a:pt x="15909" y="15934"/>
                  <a:pt x="17558" y="15282"/>
                  <a:pt x="18438" y="14393"/>
                </a:cubicBezTo>
                <a:cubicBezTo>
                  <a:pt x="18443" y="14388"/>
                  <a:pt x="18448" y="14386"/>
                  <a:pt x="18452" y="14386"/>
                </a:cubicBezTo>
                <a:cubicBezTo>
                  <a:pt x="18476" y="14386"/>
                  <a:pt x="18483" y="14451"/>
                  <a:pt x="18472" y="14471"/>
                </a:cubicBezTo>
                <a:cubicBezTo>
                  <a:pt x="17614" y="15674"/>
                  <a:pt x="16032" y="16204"/>
                  <a:pt x="14589" y="16262"/>
                </a:cubicBezTo>
                <a:cubicBezTo>
                  <a:pt x="14517" y="16265"/>
                  <a:pt x="14426" y="16267"/>
                  <a:pt x="14321" y="16267"/>
                </a:cubicBezTo>
                <a:cubicBezTo>
                  <a:pt x="13764" y="16267"/>
                  <a:pt x="12809" y="16206"/>
                  <a:pt x="12227" y="15911"/>
                </a:cubicBezTo>
                <a:lnTo>
                  <a:pt x="12227" y="15911"/>
                </a:lnTo>
                <a:cubicBezTo>
                  <a:pt x="12305" y="16820"/>
                  <a:pt x="12352" y="17735"/>
                  <a:pt x="12362" y="18648"/>
                </a:cubicBezTo>
                <a:lnTo>
                  <a:pt x="12362" y="18681"/>
                </a:lnTo>
                <a:cubicBezTo>
                  <a:pt x="12683" y="18820"/>
                  <a:pt x="13153" y="18993"/>
                  <a:pt x="13707" y="19121"/>
                </a:cubicBezTo>
                <a:lnTo>
                  <a:pt x="16471" y="19121"/>
                </a:lnTo>
                <a:cubicBezTo>
                  <a:pt x="16830" y="19019"/>
                  <a:pt x="17184" y="18871"/>
                  <a:pt x="17525" y="18658"/>
                </a:cubicBezTo>
                <a:cubicBezTo>
                  <a:pt x="20618" y="16701"/>
                  <a:pt x="21652" y="12261"/>
                  <a:pt x="18519" y="9504"/>
                </a:cubicBezTo>
                <a:lnTo>
                  <a:pt x="18519" y="9504"/>
                </a:lnTo>
                <a:cubicBezTo>
                  <a:pt x="18431" y="11051"/>
                  <a:pt x="16542" y="13258"/>
                  <a:pt x="15758" y="13440"/>
                </a:cubicBezTo>
                <a:cubicBezTo>
                  <a:pt x="15564" y="13486"/>
                  <a:pt x="15392" y="13507"/>
                  <a:pt x="15246" y="13507"/>
                </a:cubicBezTo>
                <a:cubicBezTo>
                  <a:pt x="14540" y="13507"/>
                  <a:pt x="14413" y="13008"/>
                  <a:pt x="15126" y="12261"/>
                </a:cubicBezTo>
                <a:cubicBezTo>
                  <a:pt x="15988" y="11358"/>
                  <a:pt x="16319" y="11166"/>
                  <a:pt x="17194" y="9993"/>
                </a:cubicBezTo>
                <a:cubicBezTo>
                  <a:pt x="17971" y="8956"/>
                  <a:pt x="17999" y="8006"/>
                  <a:pt x="17999" y="8006"/>
                </a:cubicBezTo>
                <a:lnTo>
                  <a:pt x="14312" y="5019"/>
                </a:lnTo>
                <a:cubicBezTo>
                  <a:pt x="14311" y="5019"/>
                  <a:pt x="14310" y="5018"/>
                  <a:pt x="14309" y="5018"/>
                </a:cubicBezTo>
                <a:cubicBezTo>
                  <a:pt x="14234" y="5018"/>
                  <a:pt x="13615" y="6061"/>
                  <a:pt x="13589" y="6138"/>
                </a:cubicBezTo>
                <a:cubicBezTo>
                  <a:pt x="13392" y="6776"/>
                  <a:pt x="13339" y="7412"/>
                  <a:pt x="12893" y="7949"/>
                </a:cubicBezTo>
                <a:cubicBezTo>
                  <a:pt x="12781" y="8087"/>
                  <a:pt x="12639" y="8216"/>
                  <a:pt x="12467" y="8259"/>
                </a:cubicBezTo>
                <a:cubicBezTo>
                  <a:pt x="12428" y="8270"/>
                  <a:pt x="12386" y="8276"/>
                  <a:pt x="12345" y="8276"/>
                </a:cubicBezTo>
                <a:cubicBezTo>
                  <a:pt x="12204" y="8276"/>
                  <a:pt x="12063" y="8213"/>
                  <a:pt x="11997" y="8091"/>
                </a:cubicBezTo>
                <a:cubicBezTo>
                  <a:pt x="11943" y="7989"/>
                  <a:pt x="11950" y="7868"/>
                  <a:pt x="11963" y="7753"/>
                </a:cubicBezTo>
                <a:cubicBezTo>
                  <a:pt x="12038" y="7135"/>
                  <a:pt x="12328" y="6567"/>
                  <a:pt x="12619" y="6016"/>
                </a:cubicBezTo>
                <a:cubicBezTo>
                  <a:pt x="12683" y="5898"/>
                  <a:pt x="13606" y="4452"/>
                  <a:pt x="13585" y="4431"/>
                </a:cubicBezTo>
                <a:cubicBezTo>
                  <a:pt x="13573" y="4418"/>
                  <a:pt x="8900" y="0"/>
                  <a:pt x="6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8"/>
          <p:cNvSpPr/>
          <p:nvPr/>
        </p:nvSpPr>
        <p:spPr>
          <a:xfrm>
            <a:off x="8767878" y="276314"/>
            <a:ext cx="361980" cy="524649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8"/>
          <p:cNvSpPr/>
          <p:nvPr/>
        </p:nvSpPr>
        <p:spPr>
          <a:xfrm>
            <a:off x="7508883" y="6094216"/>
            <a:ext cx="423341" cy="364533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8"/>
          <p:cNvSpPr/>
          <p:nvPr/>
        </p:nvSpPr>
        <p:spPr>
          <a:xfrm>
            <a:off x="4794029" y="5860959"/>
            <a:ext cx="413001" cy="368725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8"/>
          <p:cNvSpPr/>
          <p:nvPr/>
        </p:nvSpPr>
        <p:spPr>
          <a:xfrm>
            <a:off x="3072384" y="171562"/>
            <a:ext cx="520981" cy="734141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8"/>
          <p:cNvSpPr/>
          <p:nvPr/>
        </p:nvSpPr>
        <p:spPr>
          <a:xfrm>
            <a:off x="10662160" y="4984490"/>
            <a:ext cx="423312" cy="4184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8"/>
          <p:cNvSpPr/>
          <p:nvPr/>
        </p:nvSpPr>
        <p:spPr>
          <a:xfrm>
            <a:off x="5090204" y="6224400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8"/>
          <p:cNvSpPr/>
          <p:nvPr/>
        </p:nvSpPr>
        <p:spPr>
          <a:xfrm>
            <a:off x="7801399" y="537083"/>
            <a:ext cx="423341" cy="364533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710500" y="2188000"/>
            <a:ext cx="8770800" cy="2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02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626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6428033" y="3425967"/>
            <a:ext cx="4337600" cy="14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7112000" y="1530767"/>
            <a:ext cx="34288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11337671" y="5415741"/>
            <a:ext cx="854327" cy="131422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1" name="Google Shape;811;p21"/>
          <p:cNvSpPr/>
          <p:nvPr/>
        </p:nvSpPr>
        <p:spPr>
          <a:xfrm>
            <a:off x="11340968" y="50860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2" name="Google Shape;812;p21"/>
          <p:cNvSpPr/>
          <p:nvPr/>
        </p:nvSpPr>
        <p:spPr>
          <a:xfrm>
            <a:off x="11026633" y="64320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3" name="Google Shape;813;p21"/>
          <p:cNvSpPr/>
          <p:nvPr/>
        </p:nvSpPr>
        <p:spPr>
          <a:xfrm>
            <a:off x="11241049" y="1072936"/>
            <a:ext cx="376668" cy="32735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10738932" y="5759755"/>
            <a:ext cx="299861" cy="173891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21"/>
          <p:cNvSpPr/>
          <p:nvPr/>
        </p:nvSpPr>
        <p:spPr>
          <a:xfrm>
            <a:off x="661200" y="2732818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573379" y="356767"/>
            <a:ext cx="1465440" cy="1484495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5832" y="1479344"/>
            <a:ext cx="964973" cy="148447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21"/>
          <p:cNvSpPr/>
          <p:nvPr/>
        </p:nvSpPr>
        <p:spPr>
          <a:xfrm>
            <a:off x="2386336" y="323900"/>
            <a:ext cx="292763" cy="289416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6908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10456885" y="719332"/>
            <a:ext cx="1146843" cy="117504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10926667" y="3059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27"/>
          <p:cNvSpPr/>
          <p:nvPr/>
        </p:nvSpPr>
        <p:spPr>
          <a:xfrm rot="2209237">
            <a:off x="11697373" y="762449"/>
            <a:ext cx="214396" cy="21192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27"/>
          <p:cNvSpPr/>
          <p:nvPr/>
        </p:nvSpPr>
        <p:spPr>
          <a:xfrm rot="2209237">
            <a:off x="10001439" y="1400082"/>
            <a:ext cx="214396" cy="21192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27"/>
          <p:cNvSpPr/>
          <p:nvPr/>
        </p:nvSpPr>
        <p:spPr>
          <a:xfrm>
            <a:off x="10047801" y="589684"/>
            <a:ext cx="357564" cy="259293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5846" y="5415741"/>
            <a:ext cx="854327" cy="131422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27"/>
          <p:cNvSpPr/>
          <p:nvPr/>
        </p:nvSpPr>
        <p:spPr>
          <a:xfrm flipH="1">
            <a:off x="511727" y="50860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27"/>
          <p:cNvSpPr/>
          <p:nvPr/>
        </p:nvSpPr>
        <p:spPr>
          <a:xfrm flipH="1">
            <a:off x="837917" y="64320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27"/>
          <p:cNvSpPr/>
          <p:nvPr/>
        </p:nvSpPr>
        <p:spPr>
          <a:xfrm flipH="1">
            <a:off x="2210151" y="61325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27"/>
          <p:cNvSpPr/>
          <p:nvPr/>
        </p:nvSpPr>
        <p:spPr>
          <a:xfrm flipH="1">
            <a:off x="511727" y="3896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27"/>
          <p:cNvSpPr/>
          <p:nvPr/>
        </p:nvSpPr>
        <p:spPr>
          <a:xfrm flipH="1">
            <a:off x="11697368" y="61325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4584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11265637" y="1606796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28"/>
          <p:cNvSpPr/>
          <p:nvPr/>
        </p:nvSpPr>
        <p:spPr>
          <a:xfrm>
            <a:off x="3373599" y="726233"/>
            <a:ext cx="333452" cy="32244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28"/>
          <p:cNvSpPr/>
          <p:nvPr/>
        </p:nvSpPr>
        <p:spPr>
          <a:xfrm>
            <a:off x="300487" y="310163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28"/>
          <p:cNvSpPr/>
          <p:nvPr/>
        </p:nvSpPr>
        <p:spPr>
          <a:xfrm>
            <a:off x="0" y="1894200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7584639" y="-4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246367" y="5424801"/>
            <a:ext cx="775192" cy="1244873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11233684" y="6132567"/>
            <a:ext cx="589667" cy="604165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976766" y="429792"/>
            <a:ext cx="410943" cy="57908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28"/>
          <p:cNvSpPr/>
          <p:nvPr/>
        </p:nvSpPr>
        <p:spPr>
          <a:xfrm>
            <a:off x="772747" y="4516548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11554234" y="4524884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1114251" y="3128307"/>
            <a:ext cx="624448" cy="595327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2385104" y="6208500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28"/>
          <p:cNvSpPr/>
          <p:nvPr/>
        </p:nvSpPr>
        <p:spPr>
          <a:xfrm>
            <a:off x="11497100" y="3389504"/>
            <a:ext cx="525736" cy="693777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10904379" y="96913"/>
            <a:ext cx="775175" cy="1244847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9183213" y="936065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28"/>
          <p:cNvSpPr/>
          <p:nvPr/>
        </p:nvSpPr>
        <p:spPr>
          <a:xfrm>
            <a:off x="5674484" y="722629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5995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296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15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0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B1D51E-1D5F-4F3B-A570-E5B1E99B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8B6D-C064-4128-833C-C14A52E91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D34CA-50E5-4839-898C-C79B9068B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97732-0510-4C37-822F-DC4DE262A5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C3E65-F990-4729-93DF-40CF84219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570E9-92BB-4BF2-BDDC-77BD4EE50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64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6B7B40-8EB0-4C27-9917-3169BDBFE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5400" y="0"/>
            <a:ext cx="12217400" cy="6840449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8203360-6A1D-4AA3-B2F9-4C24F34D9D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44585"/>
            <a:ext cx="12191238" cy="6768829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6406C26-FFB6-4BE6-9FF4-EFC9FCA5DF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84" y="29629"/>
            <a:ext cx="3813993" cy="1759951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A1800209-970C-4F18-80B1-35B9E2453A3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5125DA2-45A5-407A-9B87-CA80032B11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199743" y="2121"/>
            <a:ext cx="2159226" cy="37890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AFE43094-3B46-4D36-82B1-0CAF93B572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359690" y="34270"/>
            <a:ext cx="2309401" cy="405256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587CC3C-9377-4EA6-A631-6D8F7EAC11B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531024" y="17552"/>
            <a:ext cx="2673061" cy="469072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36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A897A-626F-4310-829D-F9BD0B377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386E4E-E0AC-42B7-9409-D5FF3260C9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24FE8A-E1A9-4B54-B389-DE20B8FFFE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DEF3C-9650-404C-A9C6-7BE7319A97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37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99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37D3E8-A92B-46AC-83E9-EC880BEC092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597" y="3242036"/>
            <a:ext cx="1401563" cy="13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1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78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iming>
    <p:tnLst>
      <p:par>
        <p:cTn id="1" dur="indefinite" restart="never" nodeType="tmRoot"/>
      </p:par>
    </p:tnLst>
  </p:timing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257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3.png"/><Relationship Id="rId18" Type="http://schemas.openxmlformats.org/officeDocument/2006/relationships/image" Target="../media/image63.svg"/><Relationship Id="rId3" Type="http://schemas.openxmlformats.org/officeDocument/2006/relationships/image" Target="../media/image14.svg"/><Relationship Id="rId21" Type="http://schemas.openxmlformats.org/officeDocument/2006/relationships/image" Target="../media/image52.png"/><Relationship Id="rId7" Type="http://schemas.openxmlformats.org/officeDocument/2006/relationships/image" Target="../media/image14.png"/><Relationship Id="rId12" Type="http://schemas.openxmlformats.org/officeDocument/2006/relationships/image" Target="../media/image59.svg"/><Relationship Id="rId17" Type="http://schemas.openxmlformats.org/officeDocument/2006/relationships/image" Target="../media/image51.png"/><Relationship Id="rId2" Type="http://schemas.openxmlformats.org/officeDocument/2006/relationships/image" Target="../media/image13.png"/><Relationship Id="rId16" Type="http://schemas.openxmlformats.org/officeDocument/2006/relationships/image" Target="../media/image61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33.svg"/><Relationship Id="rId15" Type="http://schemas.openxmlformats.org/officeDocument/2006/relationships/image" Target="../media/image50.png"/><Relationship Id="rId10" Type="http://schemas.openxmlformats.org/officeDocument/2006/relationships/image" Target="../media/image35.svg"/><Relationship Id="rId19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Relationship Id="rId14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facebook.com/groups/514479210372531/?ref=share_group_link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svg"/><Relationship Id="rId5" Type="http://schemas.openxmlformats.org/officeDocument/2006/relationships/image" Target="../media/image58.png"/><Relationship Id="rId4" Type="http://schemas.openxmlformats.org/officeDocument/2006/relationships/image" Target="../media/image69.sv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33.sv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1">
            <a:extLst>
              <a:ext uri="{FF2B5EF4-FFF2-40B4-BE49-F238E27FC236}">
                <a16:creationId xmlns:a16="http://schemas.microsoft.com/office/drawing/2014/main" id="{A7098AAE-2720-4CD7-9F03-B1F29541DD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865823">
            <a:off x="10232665" y="5167127"/>
            <a:ext cx="442746" cy="9401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CF781A-F268-CBD7-D668-458BDBD0E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472" y="202767"/>
            <a:ext cx="6096528" cy="786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0F81CA-EE1A-0339-2740-BA093522F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35" y="341719"/>
            <a:ext cx="1615580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2598C-8256-410C-DFDF-B2681ED1B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08" y="1837105"/>
            <a:ext cx="11266384" cy="1774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090BB-B9C2-FEF5-CA34-DB6F51C894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6552" y="3490299"/>
            <a:ext cx="27312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377F71F5-F6E7-9596-37CC-83D39BB26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150648"/>
            <a:ext cx="11068050" cy="954107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cho biết các thực phẩm trong những hình dưới đây đươc bảo quản bằng cách nào để tránh bị nhiễm nấm mốc.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EE35D-0DC5-1CA2-185B-D7AAC359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343025"/>
            <a:ext cx="10572750" cy="47053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5D627D-E762-38D3-B7B7-082B3F805224}"/>
              </a:ext>
            </a:extLst>
          </p:cNvPr>
          <p:cNvSpPr/>
          <p:nvPr/>
        </p:nvSpPr>
        <p:spPr>
          <a:xfrm>
            <a:off x="1581151" y="3448050"/>
            <a:ext cx="2362200" cy="619125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59D361-1970-4D23-A40A-BF926036CAC1}"/>
              </a:ext>
            </a:extLst>
          </p:cNvPr>
          <p:cNvSpPr/>
          <p:nvPr/>
        </p:nvSpPr>
        <p:spPr>
          <a:xfrm>
            <a:off x="5286376" y="3305175"/>
            <a:ext cx="2362200" cy="619125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FA1CED-62F8-1439-FC72-AB73D5E75879}"/>
              </a:ext>
            </a:extLst>
          </p:cNvPr>
          <p:cNvSpPr/>
          <p:nvPr/>
        </p:nvSpPr>
        <p:spPr>
          <a:xfrm>
            <a:off x="8791576" y="3333750"/>
            <a:ext cx="2362200" cy="619125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67FC80-1360-CEAF-3FD8-C3861F874E89}"/>
              </a:ext>
            </a:extLst>
          </p:cNvPr>
          <p:cNvSpPr/>
          <p:nvPr/>
        </p:nvSpPr>
        <p:spPr>
          <a:xfrm>
            <a:off x="5086351" y="5772150"/>
            <a:ext cx="2362200" cy="619125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535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B4410-BB32-64B6-9978-7D4564CAE802}"/>
              </a:ext>
            </a:extLst>
          </p:cNvPr>
          <p:cNvSpPr/>
          <p:nvPr/>
        </p:nvSpPr>
        <p:spPr>
          <a:xfrm>
            <a:off x="1086040" y="2013572"/>
            <a:ext cx="10382060" cy="2308324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914309" fontAlgn="base"/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cách bảo quản thức ăn tránh bị nhiễm nấm mốc là: ướp đường, ướp muối, làm lạnh, phơi khô, ....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BA681-38AB-7D4D-8B01-84E2A5AC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87" y="471615"/>
            <a:ext cx="399322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32076-8AC3-0D4D-FB32-BB83D4C3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352425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69EC00-CD2F-E949-101D-B072F47CA206}"/>
              </a:ext>
            </a:extLst>
          </p:cNvPr>
          <p:cNvGrpSpPr/>
          <p:nvPr/>
        </p:nvGrpSpPr>
        <p:grpSpPr>
          <a:xfrm>
            <a:off x="4914899" y="5732877"/>
            <a:ext cx="3209925" cy="801273"/>
            <a:chOff x="4144021" y="1484380"/>
            <a:chExt cx="7574794" cy="4840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AF73CF-1F2D-FDB9-EF34-C51ECAE2987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CD95A066-6179-854D-9B6C-AE7EE097AE1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30">
                <a:extLst>
                  <a:ext uri="{FF2B5EF4-FFF2-40B4-BE49-F238E27FC236}">
                    <a16:creationId xmlns:a16="http://schemas.microsoft.com/office/drawing/2014/main" id="{4F0FEA97-E865-C44D-40D5-80DEC13F133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37183B-6BBF-716D-6D24-1314750E05E9}"/>
                </a:ext>
              </a:extLst>
            </p:cNvPr>
            <p:cNvSpPr txBox="1"/>
            <p:nvPr/>
          </p:nvSpPr>
          <p:spPr>
            <a:xfrm>
              <a:off x="4357395" y="1624004"/>
              <a:ext cx="7168930" cy="366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Ướp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29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69EC00-CD2F-E949-101D-B072F47CA206}"/>
              </a:ext>
            </a:extLst>
          </p:cNvPr>
          <p:cNvGrpSpPr/>
          <p:nvPr/>
        </p:nvGrpSpPr>
        <p:grpSpPr>
          <a:xfrm>
            <a:off x="4914899" y="5732877"/>
            <a:ext cx="3209925" cy="801273"/>
            <a:chOff x="4144021" y="1484380"/>
            <a:chExt cx="7574794" cy="4840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AF73CF-1F2D-FDB9-EF34-C51ECAE2987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CD95A066-6179-854D-9B6C-AE7EE097AE1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30">
                <a:extLst>
                  <a:ext uri="{FF2B5EF4-FFF2-40B4-BE49-F238E27FC236}">
                    <a16:creationId xmlns:a16="http://schemas.microsoft.com/office/drawing/2014/main" id="{4F0FEA97-E865-C44D-40D5-80DEC13F133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37183B-6BBF-716D-6D24-1314750E05E9}"/>
                </a:ext>
              </a:extLst>
            </p:cNvPr>
            <p:cNvSpPr txBox="1"/>
            <p:nvPr/>
          </p:nvSpPr>
          <p:spPr>
            <a:xfrm>
              <a:off x="4357395" y="1624004"/>
              <a:ext cx="7168930" cy="366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Ướp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muối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 descr="Tất tần tật về phương pháp muối chua trong chế biến thực phẩm">
            <a:extLst>
              <a:ext uri="{FF2B5EF4-FFF2-40B4-BE49-F238E27FC236}">
                <a16:creationId xmlns:a16="http://schemas.microsoft.com/office/drawing/2014/main" id="{9C5E115D-F717-93E9-F01D-F5135125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71475"/>
            <a:ext cx="76581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784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69EC00-CD2F-E949-101D-B072F47CA206}"/>
              </a:ext>
            </a:extLst>
          </p:cNvPr>
          <p:cNvGrpSpPr/>
          <p:nvPr/>
        </p:nvGrpSpPr>
        <p:grpSpPr>
          <a:xfrm>
            <a:off x="4914899" y="5732877"/>
            <a:ext cx="3209925" cy="801273"/>
            <a:chOff x="4144021" y="1484380"/>
            <a:chExt cx="7574794" cy="4840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AF73CF-1F2D-FDB9-EF34-C51ECAE2987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CD95A066-6179-854D-9B6C-AE7EE097AE1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30">
                <a:extLst>
                  <a:ext uri="{FF2B5EF4-FFF2-40B4-BE49-F238E27FC236}">
                    <a16:creationId xmlns:a16="http://schemas.microsoft.com/office/drawing/2014/main" id="{4F0FEA97-E865-C44D-40D5-80DEC13F133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37183B-6BBF-716D-6D24-1314750E05E9}"/>
                </a:ext>
              </a:extLst>
            </p:cNvPr>
            <p:cNvSpPr txBox="1"/>
            <p:nvPr/>
          </p:nvSpPr>
          <p:spPr>
            <a:xfrm>
              <a:off x="4357395" y="1624004"/>
              <a:ext cx="7168930" cy="366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Hệ thống làm lạnh gián tiếp trên tủ lạnh là gì?">
            <a:extLst>
              <a:ext uri="{FF2B5EF4-FFF2-40B4-BE49-F238E27FC236}">
                <a16:creationId xmlns:a16="http://schemas.microsoft.com/office/drawing/2014/main" id="{0ABAAE99-193F-643D-9316-87D291280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361950"/>
            <a:ext cx="7981950" cy="505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97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69EC00-CD2F-E949-101D-B072F47CA206}"/>
              </a:ext>
            </a:extLst>
          </p:cNvPr>
          <p:cNvGrpSpPr/>
          <p:nvPr/>
        </p:nvGrpSpPr>
        <p:grpSpPr>
          <a:xfrm>
            <a:off x="4914899" y="5732877"/>
            <a:ext cx="3209925" cy="801273"/>
            <a:chOff x="4144021" y="1484380"/>
            <a:chExt cx="7574794" cy="4840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AF73CF-1F2D-FDB9-EF34-C51ECAE2987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CD95A066-6179-854D-9B6C-AE7EE097AE1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30">
                <a:extLst>
                  <a:ext uri="{FF2B5EF4-FFF2-40B4-BE49-F238E27FC236}">
                    <a16:creationId xmlns:a16="http://schemas.microsoft.com/office/drawing/2014/main" id="{4F0FEA97-E865-C44D-40D5-80DEC13F133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37183B-6BBF-716D-6D24-1314750E05E9}"/>
                </a:ext>
              </a:extLst>
            </p:cNvPr>
            <p:cNvSpPr txBox="1"/>
            <p:nvPr/>
          </p:nvSpPr>
          <p:spPr>
            <a:xfrm>
              <a:off x="4357395" y="1624004"/>
              <a:ext cx="7168930" cy="366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146" name="Picture 2" descr="ĂN HOA QUẢ SẤY KHÔ – LỢI HAY HẠI – Giải pháp lọc nước toàn diện cho gia  đình, biệt thự">
            <a:extLst>
              <a:ext uri="{FF2B5EF4-FFF2-40B4-BE49-F238E27FC236}">
                <a16:creationId xmlns:a16="http://schemas.microsoft.com/office/drawing/2014/main" id="{B55EC6D9-31F8-3CCF-0ECF-AC0696D0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94665"/>
            <a:ext cx="7743825" cy="49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238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29B88BD-07A2-47A7-8DFB-A1FA4710A6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77782" y="1555921"/>
            <a:ext cx="3064917" cy="4715255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C7214517-2DE7-497E-A2B5-8CAAB90492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0503"/>
            <a:ext cx="12192000" cy="10813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C3988E-4841-7706-A1D1-1F334FBF4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2" y="1295400"/>
            <a:ext cx="7419639" cy="4601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2780E-D4DA-8D9A-47FA-991979327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9466" y="3046780"/>
            <a:ext cx="541371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33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7" y="0"/>
            <a:ext cx="1220910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3" b="75644" l="7333" r="26333">
                        <a14:foregroundMark x1="19000" y1="27921" x2="17222" y2="35644"/>
                        <a14:foregroundMark x1="13889" y1="27723" x2="12333" y2="38416"/>
                        <a14:foregroundMark x1="24444" y1="42574" x2="22667" y2="44356"/>
                        <a14:foregroundMark x1="21333" y1="44554" x2="18111" y2="43168"/>
                        <a14:foregroundMark x1="23778" y1="40792" x2="22222" y2="44554"/>
                        <a14:foregroundMark x1="24333" y1="35644" x2="24333" y2="36832"/>
                        <a14:foregroundMark x1="23000" y1="35248" x2="23222" y2="37030"/>
                        <a14:foregroundMark x1="25778" y1="37426" x2="24889" y2="38020"/>
                      </a14:backgroundRemoval>
                    </a14:imgEffect>
                  </a14:imgLayer>
                </a14:imgProps>
              </a:ext>
            </a:extLst>
          </a:blip>
          <a:srcRect l="5228" t="8198" r="72493" b="24434"/>
          <a:stretch/>
        </p:blipFill>
        <p:spPr>
          <a:xfrm flipH="1">
            <a:off x="9451063" y="2565917"/>
            <a:ext cx="2419576" cy="4105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71" b="76634" l="75111" r="93889">
                        <a14:foregroundMark x1="84778" y1="28515" x2="86000" y2="33861"/>
                        <a14:foregroundMark x1="80111" y1="28317" x2="82444" y2="34653"/>
                        <a14:foregroundMark x1="83778" y1="32277" x2="84778" y2="37624"/>
                        <a14:foregroundMark x1="84000" y1="69703" x2="85556" y2="72871"/>
                        <a14:foregroundMark x1="81667" y1="70693" x2="78889" y2="73861"/>
                        <a14:foregroundMark x1="85222" y1="26733" x2="85889" y2="31287"/>
                        <a14:foregroundMark x1="80444" y1="29307" x2="80444" y2="33465"/>
                        <a14:foregroundMark x1="90667" y1="21980" x2="91444" y2="23366"/>
                        <a14:foregroundMark x1="92444" y1="20990" x2="92333" y2="22376"/>
                        <a14:foregroundMark x1="92444" y1="23960" x2="93778" y2="22574"/>
                      </a14:backgroundRemoval>
                    </a14:imgEffect>
                  </a14:imgLayer>
                </a14:imgProps>
              </a:ext>
            </a:extLst>
          </a:blip>
          <a:srcRect l="74382" t="7010" r="3850" b="23934"/>
          <a:stretch/>
        </p:blipFill>
        <p:spPr>
          <a:xfrm>
            <a:off x="725385" y="2077617"/>
            <a:ext cx="2376337" cy="4229879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875728" y="258778"/>
            <a:ext cx="10754297" cy="1903444"/>
          </a:xfrm>
          <a:prstGeom prst="wedgeEllipseCallout">
            <a:avLst>
              <a:gd name="adj1" fmla="val -38720"/>
              <a:gd name="adj2" fmla="val 56617"/>
            </a:avLst>
          </a:prstGeom>
          <a:solidFill>
            <a:schemeClr val="accent2"/>
          </a:solidFill>
          <a:ln w="19050">
            <a:solidFill>
              <a:srgbClr val="00206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altLang="en-US" sz="36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Gia đình em thường bảo quản thức ăn bằng cách nào để tránh nhiễm nấm mốc?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2383603" y="2847975"/>
            <a:ext cx="7299035" cy="2124075"/>
          </a:xfrm>
          <a:prstGeom prst="wedgeRoundRectCallout">
            <a:avLst>
              <a:gd name="adj1" fmla="val 55247"/>
              <a:gd name="adj2" fmla="val -14393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Ví dụ: </a:t>
            </a:r>
          </a:p>
          <a:p>
            <a:pPr lvl="0" algn="just" defTabSz="1219170">
              <a:buClr>
                <a:srgbClr val="000000"/>
              </a:buClr>
              <a:defRPr/>
            </a:pPr>
            <a:r>
              <a:rPr lang="vi-VN" alt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- Phơi khô: thóc, lạc, ngô...</a:t>
            </a:r>
          </a:p>
          <a:p>
            <a:pPr lvl="0" algn="just" defTabSz="1219170">
              <a:buClr>
                <a:srgbClr val="000000"/>
              </a:buClr>
              <a:defRPr/>
            </a:pPr>
            <a:r>
              <a:rPr lang="vi-VN" alt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- Cấp đông, ướp muối: thịt, cá...</a:t>
            </a:r>
          </a:p>
          <a:p>
            <a:pPr lvl="0" algn="just" defTabSz="1219170">
              <a:buClr>
                <a:srgbClr val="000000"/>
              </a:buClr>
              <a:defRPr/>
            </a:pPr>
            <a:r>
              <a:rPr lang="vi-VN" alt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- Lên men: muối chua dưa cải, làm siro mơ....</a:t>
            </a:r>
          </a:p>
        </p:txBody>
      </p:sp>
    </p:spTree>
    <p:extLst>
      <p:ext uri="{BB962C8B-B14F-4D97-AF65-F5344CB8AC3E}">
        <p14:creationId xmlns:p14="http://schemas.microsoft.com/office/powerpoint/2010/main" val="33642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7" y="0"/>
            <a:ext cx="1220910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3" b="75644" l="7333" r="26333">
                        <a14:foregroundMark x1="19000" y1="27921" x2="17222" y2="35644"/>
                        <a14:foregroundMark x1="13889" y1="27723" x2="12333" y2="38416"/>
                        <a14:foregroundMark x1="24444" y1="42574" x2="22667" y2="44356"/>
                        <a14:foregroundMark x1="21333" y1="44554" x2="18111" y2="43168"/>
                        <a14:foregroundMark x1="23778" y1="40792" x2="22222" y2="44554"/>
                        <a14:foregroundMark x1="24333" y1="35644" x2="24333" y2="36832"/>
                        <a14:foregroundMark x1="23000" y1="35248" x2="23222" y2="37030"/>
                        <a14:foregroundMark x1="25778" y1="37426" x2="24889" y2="38020"/>
                      </a14:backgroundRemoval>
                    </a14:imgEffect>
                  </a14:imgLayer>
                </a14:imgProps>
              </a:ext>
            </a:extLst>
          </a:blip>
          <a:srcRect l="5228" t="8198" r="72493" b="24434"/>
          <a:stretch/>
        </p:blipFill>
        <p:spPr>
          <a:xfrm flipH="1">
            <a:off x="9451063" y="2565917"/>
            <a:ext cx="2419576" cy="4105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71" b="76634" l="75111" r="93889">
                        <a14:foregroundMark x1="84778" y1="28515" x2="86000" y2="33861"/>
                        <a14:foregroundMark x1="80111" y1="28317" x2="82444" y2="34653"/>
                        <a14:foregroundMark x1="83778" y1="32277" x2="84778" y2="37624"/>
                        <a14:foregroundMark x1="84000" y1="69703" x2="85556" y2="72871"/>
                        <a14:foregroundMark x1="81667" y1="70693" x2="78889" y2="73861"/>
                        <a14:foregroundMark x1="85222" y1="26733" x2="85889" y2="31287"/>
                        <a14:foregroundMark x1="80444" y1="29307" x2="80444" y2="33465"/>
                        <a14:foregroundMark x1="90667" y1="21980" x2="91444" y2="23366"/>
                        <a14:foregroundMark x1="92444" y1="20990" x2="92333" y2="22376"/>
                        <a14:foregroundMark x1="92444" y1="23960" x2="93778" y2="22574"/>
                      </a14:backgroundRemoval>
                    </a14:imgEffect>
                  </a14:imgLayer>
                </a14:imgProps>
              </a:ext>
            </a:extLst>
          </a:blip>
          <a:srcRect l="74382" t="7010" r="3850" b="23934"/>
          <a:stretch/>
        </p:blipFill>
        <p:spPr>
          <a:xfrm>
            <a:off x="725385" y="2077617"/>
            <a:ext cx="2376337" cy="4229879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875728" y="258778"/>
            <a:ext cx="10754297" cy="1903444"/>
          </a:xfrm>
          <a:prstGeom prst="wedgeEllipseCallout">
            <a:avLst>
              <a:gd name="adj1" fmla="val -38720"/>
              <a:gd name="adj2" fmla="val 56617"/>
            </a:avLst>
          </a:prstGeom>
          <a:solidFill>
            <a:schemeClr val="accent2"/>
          </a:solidFill>
          <a:ln w="19050">
            <a:solidFill>
              <a:srgbClr val="00206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altLang="en-US" sz="3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Có nên dự trữ thức ăn sống trong tủ lạnh thời gian dài không?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2383603" y="2847975"/>
            <a:ext cx="7299035" cy="2124075"/>
          </a:xfrm>
          <a:prstGeom prst="wedgeRoundRectCallout">
            <a:avLst>
              <a:gd name="adj1" fmla="val 55247"/>
              <a:gd name="adj2" fmla="val -14393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alt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Không nên dự trữ thức ăn tươi sống thời gian dài ở tủ lạnh vì chúng có thể bị nhiễm nấm mốc. </a:t>
            </a:r>
            <a:endParaRPr kumimoji="0" lang="vi-VN" alt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5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926D8-EBD0-856D-9592-E93CC169A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" y="1980266"/>
            <a:ext cx="11134725" cy="240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3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A4FD4F1-773A-4981-A671-92A9F361B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2147"/>
            <a:ext cx="12306300" cy="6922294"/>
          </a:xfrm>
          <a:prstGeom prst="rect">
            <a:avLst/>
          </a:prstGeom>
        </p:spPr>
      </p:pic>
      <p:sp>
        <p:nvSpPr>
          <p:cNvPr id="13" name="云形 69">
            <a:extLst>
              <a:ext uri="{FF2B5EF4-FFF2-40B4-BE49-F238E27FC236}">
                <a16:creationId xmlns:a16="http://schemas.microsoft.com/office/drawing/2014/main" id="{28231E35-A2A7-4C20-A926-20EF6F0694D9}"/>
              </a:ext>
            </a:extLst>
          </p:cNvPr>
          <p:cNvSpPr/>
          <p:nvPr/>
        </p:nvSpPr>
        <p:spPr>
          <a:xfrm>
            <a:off x="1287583" y="1261598"/>
            <a:ext cx="9767494" cy="4132756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z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A654D4-7B0E-8503-EF24-5E98A354A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276" y="2304203"/>
            <a:ext cx="8083997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29B88BD-07A2-47A7-8DFB-A1FA4710A6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77782" y="1555921"/>
            <a:ext cx="3064917" cy="4715255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C7214517-2DE7-497E-A2B5-8CAAB90492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0503"/>
            <a:ext cx="12192000" cy="10813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C3988E-4841-7706-A1D1-1F334FBF4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2" y="1295400"/>
            <a:ext cx="7419639" cy="4601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EF01D-A513-88DC-B9D4-2B21013EA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697" y="2989623"/>
            <a:ext cx="578560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67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E8843640-9FB5-4590-A325-80373D49B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2" name="Picture 20">
            <a:extLst>
              <a:ext uri="{FF2B5EF4-FFF2-40B4-BE49-F238E27FC236}">
                <a16:creationId xmlns:a16="http://schemas.microsoft.com/office/drawing/2014/main" id="{4BBAF98F-59F1-4630-B285-23F952FA5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4970" y="4850488"/>
            <a:ext cx="8327543" cy="204629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-255875"/>
            <a:ext cx="4910533" cy="6858000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794B0A7C-6B72-42A3-AF77-0D38664EAF9B}"/>
              </a:ext>
            </a:extLst>
          </p:cNvPr>
          <p:cNvSpPr/>
          <p:nvPr/>
        </p:nvSpPr>
        <p:spPr>
          <a:xfrm>
            <a:off x="1491811" y="70227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FBF3470B-7DF6-42B6-B755-38E7F8479AAE}"/>
              </a:ext>
            </a:extLst>
          </p:cNvPr>
          <p:cNvSpPr/>
          <p:nvPr/>
        </p:nvSpPr>
        <p:spPr>
          <a:xfrm>
            <a:off x="1491811" y="70227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8AFFBB0C-34CC-4DB3-904D-0A9F8BE679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47730" y="2978020"/>
            <a:ext cx="5094441" cy="3763519"/>
          </a:xfrm>
          <a:prstGeom prst="rect">
            <a:avLst/>
          </a:prstGeom>
        </p:spPr>
      </p:pic>
      <p:pic>
        <p:nvPicPr>
          <p:cNvPr id="50" name="图片 114">
            <a:extLst>
              <a:ext uri="{FF2B5EF4-FFF2-40B4-BE49-F238E27FC236}">
                <a16:creationId xmlns:a16="http://schemas.microsoft.com/office/drawing/2014/main" id="{DD504C86-B995-4687-BBEE-077956C5A8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215959" y="4627671"/>
            <a:ext cx="6146986" cy="1555188"/>
          </a:xfrm>
          <a:prstGeom prst="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36149496-BF2C-44E6-8746-DA9D64A905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6482" y="5716561"/>
            <a:ext cx="8327543" cy="111119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B59D435-9D1E-4BB2-AD58-478C8ECDF969}"/>
              </a:ext>
            </a:extLst>
          </p:cNvPr>
          <p:cNvGrpSpPr/>
          <p:nvPr/>
        </p:nvGrpSpPr>
        <p:grpSpPr>
          <a:xfrm>
            <a:off x="7774725" y="5047334"/>
            <a:ext cx="1465684" cy="1745334"/>
            <a:chOff x="6328683" y="7007429"/>
            <a:chExt cx="2677561" cy="3093820"/>
          </a:xfrm>
        </p:grpSpPr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EEFCEB1A-8DD9-4A26-970D-7B88BAA9F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328683" y="7007429"/>
              <a:ext cx="2677561" cy="309382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A3CD44C-5046-418E-9E2B-FD3621F5DFDA}"/>
                </a:ext>
              </a:extLst>
            </p:cNvPr>
            <p:cNvSpPr/>
            <p:nvPr/>
          </p:nvSpPr>
          <p:spPr>
            <a:xfrm>
              <a:off x="7115717" y="8967256"/>
              <a:ext cx="935505" cy="519644"/>
            </a:xfrm>
            <a:prstGeom prst="rect">
              <a:avLst/>
            </a:prstGeom>
            <a:solidFill>
              <a:srgbClr val="FCF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99891AA-AA28-4AF5-A6FA-D37C0D7BDB0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368873" y="2916336"/>
            <a:ext cx="2562082" cy="3941664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0A3D03C1-DAE2-4A8C-8275-8FFED05031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87277" y="3207496"/>
            <a:ext cx="3123461" cy="3650503"/>
          </a:xfrm>
          <a:prstGeom prst="rect">
            <a:avLst/>
          </a:prstGeom>
        </p:spPr>
      </p:pic>
      <p:pic>
        <p:nvPicPr>
          <p:cNvPr id="36" name="Picture 14">
            <a:extLst>
              <a:ext uri="{FF2B5EF4-FFF2-40B4-BE49-F238E27FC236}">
                <a16:creationId xmlns:a16="http://schemas.microsoft.com/office/drawing/2014/main" id="{5CEFF88D-ED03-4F63-B4EF-AF6B53EAB95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146416" y="5851708"/>
            <a:ext cx="914489" cy="999441"/>
          </a:xfrm>
          <a:prstGeom prst="rect">
            <a:avLst/>
          </a:prstGeom>
        </p:spPr>
      </p:pic>
      <p:pic>
        <p:nvPicPr>
          <p:cNvPr id="35" name="Picture 21">
            <a:extLst>
              <a:ext uri="{FF2B5EF4-FFF2-40B4-BE49-F238E27FC236}">
                <a16:creationId xmlns:a16="http://schemas.microsoft.com/office/drawing/2014/main" id="{A7098AAE-2720-4CD7-9F03-B1F29541DD9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8865823">
            <a:off x="10232665" y="5167127"/>
            <a:ext cx="442746" cy="9401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44FC4-4D2A-C998-759F-556899284D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04353" y="1412322"/>
            <a:ext cx="9669094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2000000" y="20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1" grpId="0" animBg="1"/>
      <p:bldP spid="21" grpId="1" animBg="1"/>
      <p:bldP spid="21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46FEBC-571C-85C5-50D9-D91093EB6EA8}"/>
              </a:ext>
            </a:extLst>
          </p:cNvPr>
          <p:cNvGrpSpPr/>
          <p:nvPr/>
        </p:nvGrpSpPr>
        <p:grpSpPr>
          <a:xfrm>
            <a:off x="323850" y="504824"/>
            <a:ext cx="9686925" cy="6029325"/>
            <a:chOff x="4144021" y="1484380"/>
            <a:chExt cx="7574794" cy="48402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9BC519F-490A-0D5C-F779-E92AB127D99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A5DE1380-ABC5-AE5D-19DC-1A419C21D2C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30">
                <a:extLst>
                  <a:ext uri="{FF2B5EF4-FFF2-40B4-BE49-F238E27FC236}">
                    <a16:creationId xmlns:a16="http://schemas.microsoft.com/office/drawing/2014/main" id="{BF46A4B3-019E-3C0B-891C-D6A85E0CA8EB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21B037-1730-477F-7B6A-417A95B4908B}"/>
                </a:ext>
              </a:extLst>
            </p:cNvPr>
            <p:cNvSpPr txBox="1"/>
            <p:nvPr/>
          </p:nvSpPr>
          <p:spPr>
            <a:xfrm>
              <a:off x="4400066" y="1832053"/>
              <a:ext cx="6815563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Luật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chơi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quản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nhiều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quản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D5AAC0E-3734-3F8A-5593-A508B80E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424" y="28446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EBD933-8FC4-B1B1-07FA-DDC94B2DD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" y="3057524"/>
            <a:ext cx="8348947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1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9F251-D3A5-F05C-DE6D-0851DED8B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99" y="1157287"/>
            <a:ext cx="8458201" cy="48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07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Calibri" panose="020F0502020204030204"/>
              </a:rPr>
              <a:t>lớp</a:t>
            </a:r>
            <a:r>
              <a:rPr lang="en-GB" sz="4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4000" dirty="0" smtClean="0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vi-VN" sz="3600" dirty="0" smtClean="0">
                <a:latin typeface="Calibri" panose="020F0502020204030204"/>
              </a:rPr>
              <a:t>HIỀN TRẦN 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 smtClean="0">
              <a:solidFill>
                <a:srgbClr val="00B0F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86605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243F3E-FAC1-4C9C-A731-5B123034087F}"/>
              </a:ext>
            </a:extLst>
          </p:cNvPr>
          <p:cNvSpPr/>
          <p:nvPr/>
        </p:nvSpPr>
        <p:spPr>
          <a:xfrm>
            <a:off x="234950" y="204999"/>
            <a:ext cx="11722100" cy="608761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50C53215-5F60-4E34-AE0B-4349CB326516}"/>
              </a:ext>
            </a:extLst>
          </p:cNvPr>
          <p:cNvSpPr/>
          <p:nvPr/>
        </p:nvSpPr>
        <p:spPr>
          <a:xfrm>
            <a:off x="4223657" y="1401257"/>
            <a:ext cx="5817995" cy="786868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FCABF9B-3F7F-4E6A-A61D-DF1DE8B7A192}"/>
              </a:ext>
            </a:extLst>
          </p:cNvPr>
          <p:cNvSpPr txBox="1"/>
          <p:nvPr/>
        </p:nvSpPr>
        <p:spPr>
          <a:xfrm>
            <a:off x="3481976" y="1495161"/>
            <a:ext cx="570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lại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học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Times New Roman" panose="02020603050405020304" pitchFamily="18" charset="0"/>
              <a:ea typeface="字魂20号-石头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sp>
        <p:nvSpPr>
          <p:cNvPr id="8" name="任意多边形: 形状 40">
            <a:extLst>
              <a:ext uri="{FF2B5EF4-FFF2-40B4-BE49-F238E27FC236}">
                <a16:creationId xmlns:a16="http://schemas.microsoft.com/office/drawing/2014/main" id="{16CBFB94-0A3B-4201-8111-2E1A4F562AB0}"/>
              </a:ext>
            </a:extLst>
          </p:cNvPr>
          <p:cNvSpPr/>
          <p:nvPr/>
        </p:nvSpPr>
        <p:spPr>
          <a:xfrm>
            <a:off x="4520516" y="2439867"/>
            <a:ext cx="7374625" cy="1200328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id="{BEA656E6-4AAF-4AAB-BDD2-C27177BFE1E9}"/>
              </a:ext>
            </a:extLst>
          </p:cNvPr>
          <p:cNvSpPr txBox="1"/>
          <p:nvPr/>
        </p:nvSpPr>
        <p:spPr>
          <a:xfrm>
            <a:off x="4916602" y="2837410"/>
            <a:ext cx="695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Chuẩn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bị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sau</a:t>
            </a:r>
            <a:endParaRPr kumimoji="0" lang="en-US" altLang="zh-CN" sz="3600" b="1" i="1" u="none" strike="noStrike" kern="1200" cap="none" spc="0" normalizeH="0" baseline="0" noProof="0" dirty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Times New Roman" panose="02020603050405020304" pitchFamily="18" charset="0"/>
              <a:ea typeface="字魂20号-石头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93A25ABC-49E1-4284-9B8B-8551955506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607597" y="1225039"/>
            <a:ext cx="707138" cy="99772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F19634D-E4AE-46BA-A5E8-C1F3084D2C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419496" y="1121310"/>
            <a:ext cx="2449209" cy="4039933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88A514B-0460-4123-B61C-3A96F8F384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66003" y="2326193"/>
            <a:ext cx="1509025" cy="1509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3D77C8-BA7E-9BE6-B715-B0D33D212D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636" y="297897"/>
            <a:ext cx="6096528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1" grpId="0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>
            <a:extLst>
              <a:ext uri="{FF2B5EF4-FFF2-40B4-BE49-F238E27FC236}">
                <a16:creationId xmlns:a16="http://schemas.microsoft.com/office/drawing/2014/main" id="{45DC9A99-6A84-4A64-9A19-6ABBC86B11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409984" y="1840906"/>
            <a:ext cx="4277076" cy="5017094"/>
          </a:xfrm>
          <a:prstGeom prst="rect">
            <a:avLst/>
          </a:prstGeom>
        </p:spPr>
      </p:pic>
      <p:sp>
        <p:nvSpPr>
          <p:cNvPr id="8" name="任意多边形: 形状 40">
            <a:extLst>
              <a:ext uri="{FF2B5EF4-FFF2-40B4-BE49-F238E27FC236}">
                <a16:creationId xmlns:a16="http://schemas.microsoft.com/office/drawing/2014/main" id="{17CF7802-7C20-4C2B-974E-9652A26C5F4B}"/>
              </a:ext>
            </a:extLst>
          </p:cNvPr>
          <p:cNvSpPr/>
          <p:nvPr/>
        </p:nvSpPr>
        <p:spPr>
          <a:xfrm>
            <a:off x="3401088" y="152401"/>
            <a:ext cx="8790912" cy="2026919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122" name="Text Box 2">
            <a:extLst>
              <a:ext uri="{FF2B5EF4-FFF2-40B4-BE49-F238E27FC236}">
                <a16:creationId xmlns:a16="http://schemas.microsoft.com/office/drawing/2014/main" id="{F7176C10-7D99-4A8C-8F85-43F7BBCC8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2401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6D722588-5AA0-42A2-B0CE-C79D37A2C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4" name="Text Box 7">
            <a:extLst>
              <a:ext uri="{FF2B5EF4-FFF2-40B4-BE49-F238E27FC236}">
                <a16:creationId xmlns:a16="http://schemas.microsoft.com/office/drawing/2014/main" id="{93154878-444C-4587-B2DD-35908F6A2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581400"/>
            <a:ext cx="830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6" name="Text Box 10">
            <a:extLst>
              <a:ext uri="{FF2B5EF4-FFF2-40B4-BE49-F238E27FC236}">
                <a16:creationId xmlns:a16="http://schemas.microsoft.com/office/drawing/2014/main" id="{70302E56-051F-4B51-A51A-574CA6129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34" y="583843"/>
            <a:ext cx="838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80907" name="Text Box 11">
            <a:extLst>
              <a:ext uri="{FF2B5EF4-FFF2-40B4-BE49-F238E27FC236}">
                <a16:creationId xmlns:a16="http://schemas.microsoft.com/office/drawing/2014/main" id="{369F2DAC-FF78-436F-BAE7-977E494C6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146" y="2358315"/>
            <a:ext cx="66159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mốc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khía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0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9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0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090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29B88BD-07A2-47A7-8DFB-A1FA4710A6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77782" y="1555921"/>
            <a:ext cx="3064917" cy="4715255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C7214517-2DE7-497E-A2B5-8CAAB90492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0503"/>
            <a:ext cx="12192000" cy="1081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CD6277-E4B2-771E-23DC-93C1AD908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810" y="1558506"/>
            <a:ext cx="5480779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1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6">
            <a:extLst>
              <a:ext uri="{FF2B5EF4-FFF2-40B4-BE49-F238E27FC236}">
                <a16:creationId xmlns:a16="http://schemas.microsoft.com/office/drawing/2014/main" id="{80DCC281-F4C1-4990-BFB0-AE3475EE2DC7}"/>
              </a:ext>
            </a:extLst>
          </p:cNvPr>
          <p:cNvSpPr txBox="1"/>
          <p:nvPr/>
        </p:nvSpPr>
        <p:spPr>
          <a:xfrm>
            <a:off x="3810000" y="2098722"/>
            <a:ext cx="7658099" cy="2860358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Hoạt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động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4: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Tìm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hiểu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về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một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số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cách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bảo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quản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thực</a:t>
            </a:r>
            <a:r>
              <a:rPr lang="en-US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zh-CN" sz="5400" b="1" spc="100" dirty="0" err="1">
                <a:ln w="12700">
                  <a:solidFill>
                    <a:srgbClr val="000000"/>
                  </a:solidFill>
                </a:ln>
                <a:solidFill>
                  <a:srgbClr val="FF0000"/>
                </a:solidFill>
                <a:latin typeface="Calibri"/>
              </a:rPr>
              <a:t>phẩm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153B770A-C795-49A8-BAE8-54BF660E03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74405" y="2604548"/>
            <a:ext cx="3626070" cy="42534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F8574FB-41CE-4E80-BD5C-F413DB5C1AAE}"/>
              </a:ext>
            </a:extLst>
          </p:cNvPr>
          <p:cNvGrpSpPr/>
          <p:nvPr/>
        </p:nvGrpSpPr>
        <p:grpSpPr>
          <a:xfrm>
            <a:off x="3863540" y="5305558"/>
            <a:ext cx="8924239" cy="2047180"/>
            <a:chOff x="5000985" y="4463739"/>
            <a:chExt cx="7835982" cy="3081528"/>
          </a:xfrm>
        </p:grpSpPr>
        <p:pic>
          <p:nvPicPr>
            <p:cNvPr id="9" name="Picture 20">
              <a:extLst>
                <a:ext uri="{FF2B5EF4-FFF2-40B4-BE49-F238E27FC236}">
                  <a16:creationId xmlns:a16="http://schemas.microsoft.com/office/drawing/2014/main" id="{6ACB1622-E745-4E74-A280-BD9FD9BE0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21767" y="4463739"/>
              <a:ext cx="7315200" cy="3081528"/>
            </a:xfrm>
            <a:prstGeom prst="rect">
              <a:avLst/>
            </a:prstGeom>
          </p:spPr>
        </p:pic>
        <p:pic>
          <p:nvPicPr>
            <p:cNvPr id="10" name="Picture 21">
              <a:extLst>
                <a:ext uri="{FF2B5EF4-FFF2-40B4-BE49-F238E27FC236}">
                  <a16:creationId xmlns:a16="http://schemas.microsoft.com/office/drawing/2014/main" id="{002C4382-394C-46D2-8DBD-16229DFAE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000985" y="5449824"/>
              <a:ext cx="7315200" cy="1673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072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377F71F5-F6E7-9596-37CC-83D39BB26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150648"/>
            <a:ext cx="11068050" cy="954107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14, 15.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C561A-4E60-84E8-A784-63E704FF6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1238250"/>
            <a:ext cx="7500938" cy="518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0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26C89-F3F3-894F-39BC-11C896B7A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38150"/>
            <a:ext cx="8134350" cy="60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DD96A6-B631-AAE4-BDC0-15AAA1AEA461}"/>
              </a:ext>
            </a:extLst>
          </p:cNvPr>
          <p:cNvGrpSpPr/>
          <p:nvPr/>
        </p:nvGrpSpPr>
        <p:grpSpPr>
          <a:xfrm>
            <a:off x="558979" y="4320414"/>
            <a:ext cx="4278451" cy="2175001"/>
            <a:chOff x="892354" y="3758439"/>
            <a:chExt cx="4278451" cy="2175001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BB367C79-B590-E96D-27AD-641F51C41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8F47F70-07D3-2A51-5C4F-DA8AD9EB46F5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1A5F581-1E87-AEA4-DDD9-060D4E9E38D4}"/>
              </a:ext>
            </a:extLst>
          </p:cNvPr>
          <p:cNvGrpSpPr/>
          <p:nvPr/>
        </p:nvGrpSpPr>
        <p:grpSpPr>
          <a:xfrm>
            <a:off x="3054985" y="322677"/>
            <a:ext cx="5984240" cy="801273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3FB5BEC-18D5-EFED-8A4F-4A4F487EFC6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10">
                <a:extLst>
                  <a:ext uri="{FF2B5EF4-FFF2-40B4-BE49-F238E27FC236}">
                    <a16:creationId xmlns:a16="http://schemas.microsoft.com/office/drawing/2014/main" id="{A3C9A962-E8A8-D9D3-9DCB-669ACF947D1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1222A6A5-D9EE-4712-4BBF-730A4FB4E93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D7DF00-1057-A923-18EB-35AC0A93F5AF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079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phiếu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9955E53-CB7C-CAE1-BEC8-5AE0FC584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767851"/>
              </p:ext>
            </p:extLst>
          </p:nvPr>
        </p:nvGraphicFramePr>
        <p:xfrm>
          <a:off x="3924299" y="1743075"/>
          <a:ext cx="7572375" cy="214072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24125">
                  <a:extLst>
                    <a:ext uri="{9D8B030D-6E8A-4147-A177-3AD203B41FA5}">
                      <a16:colId xmlns:a16="http://schemas.microsoft.com/office/drawing/2014/main" val="3733695514"/>
                    </a:ext>
                  </a:extLst>
                </a:gridCol>
                <a:gridCol w="1952626">
                  <a:extLst>
                    <a:ext uri="{9D8B030D-6E8A-4147-A177-3AD203B41FA5}">
                      <a16:colId xmlns:a16="http://schemas.microsoft.com/office/drawing/2014/main" val="2197000101"/>
                    </a:ext>
                  </a:extLst>
                </a:gridCol>
                <a:gridCol w="3095624">
                  <a:extLst>
                    <a:ext uri="{9D8B030D-6E8A-4147-A177-3AD203B41FA5}">
                      <a16:colId xmlns:a16="http://schemas.microsoft.com/office/drawing/2014/main" val="215639753"/>
                    </a:ext>
                  </a:extLst>
                </a:gridCol>
              </a:tblGrid>
              <a:tr h="1009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Thí nghiệm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Kết quả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Rút ra cách bảo quản thực phẩm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67514"/>
                  </a:ext>
                </a:extLst>
              </a:tr>
              <a:tr h="55829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Hình 14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728925"/>
                  </a:ext>
                </a:extLst>
              </a:tr>
              <a:tr h="55829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2060"/>
                          </a:solidFill>
                          <a:effectLst/>
                        </a:rPr>
                        <a:t>Hình 15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12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4814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70DBEC-FAA7-4843-9EF6-29BCBED14F8E}"/>
              </a:ext>
            </a:extLst>
          </p:cNvPr>
          <p:cNvSpPr/>
          <p:nvPr/>
        </p:nvSpPr>
        <p:spPr>
          <a:xfrm>
            <a:off x="234950" y="204999"/>
            <a:ext cx="11722100" cy="6490864"/>
          </a:xfrm>
          <a:prstGeom prst="roundRect">
            <a:avLst>
              <a:gd name="adj" fmla="val 12418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7E3F2D-BE5B-F131-0642-0B78C7364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94134"/>
              </p:ext>
            </p:extLst>
          </p:nvPr>
        </p:nvGraphicFramePr>
        <p:xfrm>
          <a:off x="885824" y="733425"/>
          <a:ext cx="10572750" cy="57721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85976">
                  <a:extLst>
                    <a:ext uri="{9D8B030D-6E8A-4147-A177-3AD203B41FA5}">
                      <a16:colId xmlns:a16="http://schemas.microsoft.com/office/drawing/2014/main" val="3733695514"/>
                    </a:ext>
                  </a:extLst>
                </a:gridCol>
                <a:gridCol w="5448300">
                  <a:extLst>
                    <a:ext uri="{9D8B030D-6E8A-4147-A177-3AD203B41FA5}">
                      <a16:colId xmlns:a16="http://schemas.microsoft.com/office/drawing/2014/main" val="2197000101"/>
                    </a:ext>
                  </a:extLst>
                </a:gridCol>
                <a:gridCol w="3038474">
                  <a:extLst>
                    <a:ext uri="{9D8B030D-6E8A-4147-A177-3AD203B41FA5}">
                      <a16:colId xmlns:a16="http://schemas.microsoft.com/office/drawing/2014/main" val="215639753"/>
                    </a:ext>
                  </a:extLst>
                </a:gridCol>
              </a:tblGrid>
              <a:tr h="1114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Thí nghiệm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Kết quả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Rút ra cách bảo quản thực phẩm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67514"/>
                  </a:ext>
                </a:extLst>
              </a:tr>
              <a:tr h="2333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Hình 14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728925"/>
                  </a:ext>
                </a:extLst>
              </a:tr>
              <a:tr h="23241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2060"/>
                          </a:solidFill>
                          <a:effectLst/>
                        </a:rPr>
                        <a:t>Hình 15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126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B2F49CA-F0E9-389D-8068-7A778692C2A6}"/>
              </a:ext>
            </a:extLst>
          </p:cNvPr>
          <p:cNvSpPr txBox="1"/>
          <p:nvPr/>
        </p:nvSpPr>
        <p:spPr>
          <a:xfrm>
            <a:off x="2990850" y="1800225"/>
            <a:ext cx="53911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3 ngày: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Quả dâu A để trong phòng bếp bị mốc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Quả dâu B để trong ngăn mát tủ lạnh vẫn tươi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C0CCEA-B422-AF3A-3D4F-987181F1ECDE}"/>
              </a:ext>
            </a:extLst>
          </p:cNvPr>
          <p:cNvSpPr txBox="1"/>
          <p:nvPr/>
        </p:nvSpPr>
        <p:spPr>
          <a:xfrm>
            <a:off x="8724901" y="2381250"/>
            <a:ext cx="2990850" cy="62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E63004-3BC8-AA91-5476-717660A62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2981664"/>
            <a:ext cx="985837" cy="1175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8BAEF4-B90E-3FB3-F463-9524F72BC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974" y="3003042"/>
            <a:ext cx="886225" cy="1054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3D65F3-E065-F5D7-9C6A-BE87B6267E45}"/>
              </a:ext>
            </a:extLst>
          </p:cNvPr>
          <p:cNvSpPr txBox="1"/>
          <p:nvPr/>
        </p:nvSpPr>
        <p:spPr>
          <a:xfrm>
            <a:off x="3190875" y="4219575"/>
            <a:ext cx="5391150" cy="116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Sau 7 ngày:</a:t>
            </a:r>
          </a:p>
          <a:p>
            <a:pPr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Bắp ngô tươi bị nấm mốc.</a:t>
            </a:r>
          </a:p>
          <a:p>
            <a:pPr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Bắp ngô đã được phơi khô không bị nấm mốc.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47CB3E-AAD9-CBC5-2D3A-5B0118EF9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150" y="5444657"/>
            <a:ext cx="3576637" cy="9132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98B7F5-7A45-14B2-59F3-B4AE7586618F}"/>
              </a:ext>
            </a:extLst>
          </p:cNvPr>
          <p:cNvSpPr txBox="1"/>
          <p:nvPr/>
        </p:nvSpPr>
        <p:spPr>
          <a:xfrm>
            <a:off x="8677276" y="4524375"/>
            <a:ext cx="2990850" cy="62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Phơi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87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495</Words>
  <Application>Microsoft Office PowerPoint</Application>
  <PresentationFormat>Widescreen</PresentationFormat>
  <Paragraphs>66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Amatic SC</vt:lpstr>
      <vt:lpstr>Arial</vt:lpstr>
      <vt:lpstr>Baloo 2</vt:lpstr>
      <vt:lpstr>Calibri</vt:lpstr>
      <vt:lpstr>Calibri Light</vt:lpstr>
      <vt:lpstr>Cambria</vt:lpstr>
      <vt:lpstr>等线</vt:lpstr>
      <vt:lpstr>等线 Light</vt:lpstr>
      <vt:lpstr>Didact Gothic</vt:lpstr>
      <vt:lpstr>inpin heiti</vt:lpstr>
      <vt:lpstr>Livvic</vt:lpstr>
      <vt:lpstr>Roboto Condensed Light</vt:lpstr>
      <vt:lpstr>Rubik</vt:lpstr>
      <vt:lpstr>Times New Roman</vt:lpstr>
      <vt:lpstr>字魂20号-石头体</vt:lpstr>
      <vt:lpstr>思源黑体 CN Bold</vt:lpstr>
      <vt:lpstr>Office 主题​​</vt:lpstr>
      <vt:lpstr>1_Office Theme</vt:lpstr>
      <vt:lpstr>Theme74</vt:lpstr>
      <vt:lpstr>Giant Doodles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2</cp:revision>
  <dcterms:created xsi:type="dcterms:W3CDTF">2024-01-06T04:46:41Z</dcterms:created>
  <dcterms:modified xsi:type="dcterms:W3CDTF">2024-01-07T15:04:43Z</dcterms:modified>
</cp:coreProperties>
</file>