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1" r:id="rId3"/>
    <p:sldMasterId id="2147483683" r:id="rId4"/>
    <p:sldMasterId id="2147483689" r:id="rId5"/>
    <p:sldMasterId id="2147483693" r:id="rId6"/>
  </p:sldMasterIdLst>
  <p:notesMasterIdLst>
    <p:notesMasterId r:id="rId40"/>
  </p:notesMasterIdLst>
  <p:sldIdLst>
    <p:sldId id="292" r:id="rId7"/>
    <p:sldId id="314" r:id="rId8"/>
    <p:sldId id="315" r:id="rId9"/>
    <p:sldId id="316" r:id="rId10"/>
    <p:sldId id="317" r:id="rId11"/>
    <p:sldId id="318" r:id="rId12"/>
    <p:sldId id="319" r:id="rId13"/>
    <p:sldId id="288" r:id="rId14"/>
    <p:sldId id="294" r:id="rId15"/>
    <p:sldId id="295" r:id="rId16"/>
    <p:sldId id="296" r:id="rId17"/>
    <p:sldId id="301" r:id="rId18"/>
    <p:sldId id="320" r:id="rId19"/>
    <p:sldId id="321" r:id="rId20"/>
    <p:sldId id="322" r:id="rId21"/>
    <p:sldId id="464" r:id="rId22"/>
    <p:sldId id="462" r:id="rId23"/>
    <p:sldId id="463" r:id="rId24"/>
    <p:sldId id="466" r:id="rId25"/>
    <p:sldId id="467" r:id="rId26"/>
    <p:sldId id="468" r:id="rId27"/>
    <p:sldId id="469" r:id="rId28"/>
    <p:sldId id="470" r:id="rId29"/>
    <p:sldId id="471" r:id="rId30"/>
    <p:sldId id="472" r:id="rId31"/>
    <p:sldId id="303" r:id="rId32"/>
    <p:sldId id="473" r:id="rId33"/>
    <p:sldId id="474" r:id="rId34"/>
    <p:sldId id="485" r:id="rId35"/>
    <p:sldId id="487" r:id="rId36"/>
    <p:sldId id="488" r:id="rId37"/>
    <p:sldId id="290" r:id="rId38"/>
    <p:sldId id="29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28" autoAdjust="0"/>
  </p:normalViewPr>
  <p:slideViewPr>
    <p:cSldViewPr snapToGrid="0">
      <p:cViewPr>
        <p:scale>
          <a:sx n="69" d="100"/>
          <a:sy n="69" d="100"/>
        </p:scale>
        <p:origin x="780" y="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86E2C7-C617-4F3E-ADF1-D3DD40F3DA99}" type="datetimeFigureOut">
              <a:rPr lang="en-US" smtClean="0"/>
              <a:t>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3CF87-0236-47DC-9478-365D34E3C7D5}" type="slidenum">
              <a:rPr lang="en-US" smtClean="0"/>
              <a:t>‹#›</a:t>
            </a:fld>
            <a:endParaRPr lang="en-US"/>
          </a:p>
        </p:txBody>
      </p:sp>
    </p:spTree>
    <p:extLst>
      <p:ext uri="{BB962C8B-B14F-4D97-AF65-F5344CB8AC3E}">
        <p14:creationId xmlns:p14="http://schemas.microsoft.com/office/powerpoint/2010/main" val="556569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587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116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3242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2738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CF87-0236-47DC-9478-365D34E3C7D5}" type="slidenum">
              <a:rPr lang="en-US" smtClean="0"/>
              <a:t>7</a:t>
            </a:fld>
            <a:endParaRPr lang="en-US"/>
          </a:p>
        </p:txBody>
      </p:sp>
    </p:spTree>
    <p:extLst>
      <p:ext uri="{BB962C8B-B14F-4D97-AF65-F5344CB8AC3E}">
        <p14:creationId xmlns:p14="http://schemas.microsoft.com/office/powerpoint/2010/main" val="1706263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800" dirty="0">
                <a:effectLst/>
                <a:latin typeface="Times New Roman" panose="02020603050405020304" pitchFamily="18" charset="0"/>
                <a:ea typeface="Times New Roman" panose="02020603050405020304" pitchFamily="18" charset="0"/>
              </a:rPr>
              <a:t>Những cảnh vật đó là một trong những di sản ở vùng Duyên hải miền Trung.</a:t>
            </a:r>
            <a:r>
              <a:rPr lang="nl-NL" sz="1800" dirty="0">
                <a:effectLst/>
                <a:latin typeface="Times New Roman" panose="02020603050405020304" pitchFamily="18" charset="0"/>
                <a:ea typeface="Times New Roman" panose="02020603050405020304" pitchFamily="18" charset="0"/>
              </a:rPr>
              <a:t> Vậy để biết được những </a:t>
            </a:r>
            <a:r>
              <a:rPr lang="vi-VN" sz="1800" dirty="0">
                <a:effectLst/>
                <a:latin typeface="Times New Roman" panose="02020603050405020304" pitchFamily="18" charset="0"/>
                <a:ea typeface="Times New Roman" panose="02020603050405020304" pitchFamily="18" charset="0"/>
              </a:rPr>
              <a:t>di sản văn hóa vật thể, di sản tư liệu thế giới và di sản văn hóa phi vật thể ở vùng Duyên hải miền Trung, </a:t>
            </a:r>
            <a:r>
              <a:rPr lang="nl-NL" sz="1800" dirty="0">
                <a:effectLst/>
                <a:latin typeface="Times New Roman" panose="02020603050405020304" pitchFamily="18" charset="0"/>
                <a:ea typeface="Times New Roman" panose="02020603050405020304" pitchFamily="18" charset="0"/>
              </a:rPr>
              <a:t>cô mời các em </a:t>
            </a:r>
            <a:r>
              <a:rPr lang="vi-VN" sz="1800" dirty="0">
                <a:effectLst/>
                <a:latin typeface="Times New Roman" panose="02020603050405020304" pitchFamily="18" charset="0"/>
                <a:ea typeface="Times New Roman" panose="02020603050405020304" pitchFamily="18" charset="0"/>
              </a:rPr>
              <a:t>học “</a:t>
            </a:r>
            <a:r>
              <a:rPr lang="vi-VN" sz="1800" b="1" dirty="0">
                <a:effectLst/>
                <a:latin typeface="Times New Roman" panose="02020603050405020304" pitchFamily="18" charset="0"/>
                <a:ea typeface="Times New Roman" panose="02020603050405020304" pitchFamily="18" charset="0"/>
              </a:rPr>
              <a:t>Bài 12: Dân cư, hoạt động sản xuất và một số nét văn hóa ở vùng Duyên hải miền Trung (T4)”</a:t>
            </a:r>
            <a:endParaRPr dirty="0"/>
          </a:p>
        </p:txBody>
      </p:sp>
    </p:spTree>
    <p:extLst>
      <p:ext uri="{BB962C8B-B14F-4D97-AF65-F5344CB8AC3E}">
        <p14:creationId xmlns:p14="http://schemas.microsoft.com/office/powerpoint/2010/main" val="3690144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3997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24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45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466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1103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71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03" name="Google Shape;251;p7">
            <a:extLst>
              <a:ext uri="{FF2B5EF4-FFF2-40B4-BE49-F238E27FC236}">
                <a16:creationId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7"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lvl="0" indent="-349250" algn="ctr" rtl="0">
              <a:lnSpc>
                <a:spcPct val="115000"/>
              </a:lnSpc>
              <a:spcBef>
                <a:spcPts val="0"/>
              </a:spcBef>
              <a:spcAft>
                <a:spcPts val="0"/>
              </a:spcAft>
              <a:buNone/>
            </a:pPr>
            <a:endParaRPr sz="1900">
              <a:solidFill>
                <a:srgbClr val="434343"/>
              </a:solidFill>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291;p8">
            <a:extLst>
              <a:ext uri="{FF2B5EF4-FFF2-40B4-BE49-F238E27FC236}">
                <a16:creationId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 name="Google Shape;290;p8">
              <a:extLst>
                <a:ext uri="{FF2B5EF4-FFF2-40B4-BE49-F238E27FC236}">
                  <a16:creationId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 name="Google Shape;292;p8">
              <a:extLst>
                <a:ext uri="{FF2B5EF4-FFF2-40B4-BE49-F238E27FC236}">
                  <a16:creationId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 name="Google Shape;295;p8">
              <a:extLst>
                <a:ext uri="{FF2B5EF4-FFF2-40B4-BE49-F238E27FC236}">
                  <a16:creationId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 name="Google Shape;296;p8">
              <a:extLst>
                <a:ext uri="{FF2B5EF4-FFF2-40B4-BE49-F238E27FC236}">
                  <a16:creationId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9"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0"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8"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10"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4"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26"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28"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1"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grpSp>
          <p:nvGrpSpPr>
            <p:cNvPr id="132"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142" name="Google Shape;99;p4">
            <a:extLst>
              <a:ext uri="{FF2B5EF4-FFF2-40B4-BE49-F238E27FC236}">
                <a16:creationId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01;p4">
              <a:extLst>
                <a:ext uri="{FF2B5EF4-FFF2-40B4-BE49-F238E27FC236}">
                  <a16:creationId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02;p4">
              <a:extLst>
                <a:ext uri="{FF2B5EF4-FFF2-40B4-BE49-F238E27FC236}">
                  <a16:creationId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03;p4">
              <a:extLst>
                <a:ext uri="{FF2B5EF4-FFF2-40B4-BE49-F238E27FC236}">
                  <a16:creationId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04;p4">
              <a:extLst>
                <a:ext uri="{FF2B5EF4-FFF2-40B4-BE49-F238E27FC236}">
                  <a16:creationId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9" name="Google Shape;157;p5">
            <a:extLst>
              <a:ext uri="{FF2B5EF4-FFF2-40B4-BE49-F238E27FC236}">
                <a16:creationId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1"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52"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6"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7"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8"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9"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60"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73" name="Google Shape;329;p10">
            <a:extLst>
              <a:ext uri="{FF2B5EF4-FFF2-40B4-BE49-F238E27FC236}">
                <a16:creationId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 name="Google Shape;331;p10">
              <a:extLst>
                <a:ext uri="{FF2B5EF4-FFF2-40B4-BE49-F238E27FC236}">
                  <a16:creationId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332;p10">
              <a:extLst>
                <a:ext uri="{FF2B5EF4-FFF2-40B4-BE49-F238E27FC236}">
                  <a16:creationId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333;p10">
              <a:extLst>
                <a:ext uri="{FF2B5EF4-FFF2-40B4-BE49-F238E27FC236}">
                  <a16:creationId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334;p10">
              <a:extLst>
                <a:ext uri="{FF2B5EF4-FFF2-40B4-BE49-F238E27FC236}">
                  <a16:creationId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335;p10">
              <a:extLst>
                <a:ext uri="{FF2B5EF4-FFF2-40B4-BE49-F238E27FC236}">
                  <a16:creationId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336;p10">
              <a:extLst>
                <a:ext uri="{FF2B5EF4-FFF2-40B4-BE49-F238E27FC236}">
                  <a16:creationId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337;p10">
              <a:extLst>
                <a:ext uri="{FF2B5EF4-FFF2-40B4-BE49-F238E27FC236}">
                  <a16:creationId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 name="Google Shape;338;p10">
              <a:extLst>
                <a:ext uri="{FF2B5EF4-FFF2-40B4-BE49-F238E27FC236}">
                  <a16:creationId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 name="Google Shape;339;p10">
              <a:extLst>
                <a:ext uri="{FF2B5EF4-FFF2-40B4-BE49-F238E27FC236}">
                  <a16:creationId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 name="Google Shape;340;p10">
              <a:extLst>
                <a:ext uri="{FF2B5EF4-FFF2-40B4-BE49-F238E27FC236}">
                  <a16:creationId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 name="Google Shape;341;p10">
              <a:extLst>
                <a:ext uri="{FF2B5EF4-FFF2-40B4-BE49-F238E27FC236}">
                  <a16:creationId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 name="Google Shape;342;p10">
              <a:extLst>
                <a:ext uri="{FF2B5EF4-FFF2-40B4-BE49-F238E27FC236}">
                  <a16:creationId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5096104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1/5/2024</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1293243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1/5/2024</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96684819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1/5/2024</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16450672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1/5/2024</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54142873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1/5/2024</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7543457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1/5/2024</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256134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1/5/2024</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643343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1/5/2024</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707467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1/5/2024</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72913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1/5/2024</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780491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1" preserve="1">
  <p:cSld name="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3" name="Google Shape;276;p8">
              <a:extLst>
                <a:ext uri="{FF2B5EF4-FFF2-40B4-BE49-F238E27FC236}">
                  <a16:creationId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277;p8">
              <a:extLst>
                <a:ext uri="{FF2B5EF4-FFF2-40B4-BE49-F238E27FC236}">
                  <a16:creationId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287;p8">
              <a:extLst>
                <a:ext uri="{FF2B5EF4-FFF2-40B4-BE49-F238E27FC236}">
                  <a16:creationId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288;p8">
              <a:extLst>
                <a:ext uri="{FF2B5EF4-FFF2-40B4-BE49-F238E27FC236}">
                  <a16:creationId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289;p8">
              <a:extLst>
                <a:ext uri="{FF2B5EF4-FFF2-40B4-BE49-F238E27FC236}">
                  <a16:creationId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290;p8">
              <a:extLst>
                <a:ext uri="{FF2B5EF4-FFF2-40B4-BE49-F238E27FC236}">
                  <a16:creationId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291;p8">
              <a:extLst>
                <a:ext uri="{FF2B5EF4-FFF2-40B4-BE49-F238E27FC236}">
                  <a16:creationId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292;p8">
              <a:extLst>
                <a:ext uri="{FF2B5EF4-FFF2-40B4-BE49-F238E27FC236}">
                  <a16:creationId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293;p8">
              <a:extLst>
                <a:ext uri="{FF2B5EF4-FFF2-40B4-BE49-F238E27FC236}">
                  <a16:creationId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295;p8">
              <a:extLst>
                <a:ext uri="{FF2B5EF4-FFF2-40B4-BE49-F238E27FC236}">
                  <a16:creationId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296;p8">
              <a:extLst>
                <a:ext uri="{FF2B5EF4-FFF2-40B4-BE49-F238E27FC236}">
                  <a16:creationId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24" name="Google Shape;251;p7">
              <a:extLst>
                <a:ext uri="{FF2B5EF4-FFF2-40B4-BE49-F238E27FC236}">
                  <a16:creationId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 name="Google Shape;253;p7">
                <a:extLst>
                  <a:ext uri="{FF2B5EF4-FFF2-40B4-BE49-F238E27FC236}">
                    <a16:creationId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 name="Google Shape;254;p7">
                <a:extLst>
                  <a:ext uri="{FF2B5EF4-FFF2-40B4-BE49-F238E27FC236}">
                    <a16:creationId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 name="Google Shape;255;p7">
                <a:extLst>
                  <a:ext uri="{FF2B5EF4-FFF2-40B4-BE49-F238E27FC236}">
                    <a16:creationId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30" name="Google Shape;222;p6">
              <a:extLst>
                <a:ext uri="{FF2B5EF4-FFF2-40B4-BE49-F238E27FC236}">
                  <a16:creationId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 name="Google Shape;223;p6">
              <a:extLst>
                <a:ext uri="{FF2B5EF4-FFF2-40B4-BE49-F238E27FC236}">
                  <a16:creationId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 name="Google Shape;224;p6">
              <a:extLst>
                <a:ext uri="{FF2B5EF4-FFF2-40B4-BE49-F238E27FC236}">
                  <a16:creationId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468923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320168640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9265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1341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0261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94844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62993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94899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650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4056097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1514306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986026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20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552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787850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C11CD9C-98F9-4896-B4F3-CB8A81CD3871}" type="slidenum">
              <a:rPr lang="en-US" smtClean="0"/>
              <a:t>‹#›</a:t>
            </a:fld>
            <a:endParaRPr lang="en-US"/>
          </a:p>
        </p:txBody>
      </p:sp>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678066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1/5/2024</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053921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jpeg"/><Relationship Id="rId10" Type="http://schemas.microsoft.com/office/2007/relationships/hdphoto" Target="../media/hdphoto2.wdp"/><Relationship Id="rId4" Type="http://schemas.openxmlformats.org/officeDocument/2006/relationships/theme" Target="../theme/theme2.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8.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9.jp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4.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7.xml"/><Relationship Id="rId7" Type="http://schemas.microsoft.com/office/2007/relationships/hdphoto" Target="../media/hdphoto1.wdp"/><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3.png"/><Relationship Id="rId5" Type="http://schemas.openxmlformats.org/officeDocument/2006/relationships/image" Target="../media/image2.jpeg"/><Relationship Id="rId10" Type="http://schemas.microsoft.com/office/2007/relationships/hdphoto" Target="../media/hdphoto3.wdp"/><Relationship Id="rId4" Type="http://schemas.openxmlformats.org/officeDocument/2006/relationships/theme" Target="../theme/theme5.xml"/><Relationship Id="rId9"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43467" y="1283697"/>
            <a:ext cx="1286712" cy="1199379"/>
          </a:xfrm>
          <a:prstGeom prst="rect">
            <a:avLst/>
          </a:prstGeom>
        </p:spPr>
      </p:pic>
    </p:spTree>
    <p:extLst>
      <p:ext uri="{BB962C8B-B14F-4D97-AF65-F5344CB8AC3E}">
        <p14:creationId xmlns:p14="http://schemas.microsoft.com/office/powerpoint/2010/main" val="3709313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2E610EA9-E754-4D73-8B41-A7FAEE48E7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1CD9C-98F9-4896-B4F3-CB8A81CD3871}" type="slidenum">
              <a:rPr lang="en-US" smtClean="0"/>
              <a:t>‹#›</a:t>
            </a:fld>
            <a:endParaRPr lang="en-US"/>
          </a:p>
        </p:txBody>
      </p:sp>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8" name="Picture 7"/>
          <p:cNvPicPr>
            <a:picLocks noChangeAspect="1"/>
          </p:cNvPicPr>
          <p:nvPr userDrawn="1"/>
        </p:nvPicPr>
        <p:blipFill>
          <a:blip r:embed="rId6">
            <a:extLst>
              <a:ext uri="{BEBA8EAE-BF5A-486C-A8C5-ECC9F3942E4B}">
                <a14:imgProps xmlns:a14="http://schemas.microsoft.com/office/drawing/2010/main">
                  <a14:imgLayer r:embed="rId7">
                    <a14:imgEffect>
                      <a14:backgroundRemoval t="0" b="99125" l="0" r="100000">
                        <a14:foregroundMark x1="42000" y1="5908" x2="89000" y2="52954"/>
                        <a14:foregroundMark x1="95200" y1="59300" x2="95200" y2="59300"/>
                        <a14:foregroundMark x1="95400" y1="66521" x2="95400" y2="66521"/>
                        <a14:foregroundMark x1="80800" y1="78556" x2="80800" y2="78556"/>
                      </a14:backgroundRemoval>
                    </a14:imgEffect>
                  </a14:imgLayer>
                </a14:imgProps>
              </a:ext>
              <a:ext uri="{28A0092B-C50C-407E-A947-70E740481C1C}">
                <a14:useLocalDpi xmlns:a14="http://schemas.microsoft.com/office/drawing/2010/main" val="0"/>
              </a:ext>
            </a:extLst>
          </a:blip>
          <a:stretch>
            <a:fillRect/>
          </a:stretch>
        </p:blipFill>
        <p:spPr>
          <a:xfrm>
            <a:off x="4647263" y="3025995"/>
            <a:ext cx="2667937" cy="2438495"/>
          </a:xfrm>
          <a:prstGeom prst="rect">
            <a:avLst/>
          </a:prstGeom>
        </p:spPr>
      </p:pic>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497002" y="1280908"/>
            <a:ext cx="5440772" cy="5440772"/>
          </a:xfrm>
          <a:prstGeom prst="rect">
            <a:avLst/>
          </a:prstGeom>
        </p:spPr>
      </p:pic>
      <p:pic>
        <p:nvPicPr>
          <p:cNvPr id="10" name="Picture 9"/>
          <p:cNvPicPr>
            <a:picLocks noChangeAspect="1"/>
          </p:cNvPicPr>
          <p:nvPr userDrawn="1"/>
        </p:nvPicPr>
        <p:blipFill>
          <a:blip r:embed="rId9" cstate="hqprint">
            <a:extLst>
              <a:ext uri="{BEBA8EAE-BF5A-486C-A8C5-ECC9F3942E4B}">
                <a14:imgProps xmlns:a14="http://schemas.microsoft.com/office/drawing/2010/main">
                  <a14:imgLayer r:embed="rId10">
                    <a14:imgEffect>
                      <a14:backgroundRemoval t="3639" b="97514" l="0" r="98328"/>
                    </a14:imgEffect>
                  </a14:imgLayer>
                </a14:imgProps>
              </a:ext>
              <a:ext uri="{28A0092B-C50C-407E-A947-70E740481C1C}">
                <a14:useLocalDpi xmlns:a14="http://schemas.microsoft.com/office/drawing/2010/main" val="0"/>
              </a:ext>
            </a:extLst>
          </a:blip>
          <a:stretch>
            <a:fillRect/>
          </a:stretch>
        </p:blipFill>
        <p:spPr>
          <a:xfrm flipH="1">
            <a:off x="-266822" y="2939142"/>
            <a:ext cx="4335441" cy="3621519"/>
          </a:xfrm>
          <a:prstGeom prst="rect">
            <a:avLst/>
          </a:prstGeom>
        </p:spPr>
      </p:pic>
      <p:pic>
        <p:nvPicPr>
          <p:cNvPr id="11" name="Picture 2" descr="Young boy was going fishing the child is standing with a fishing rod Premium Vector"/>
          <p:cNvPicPr>
            <a:picLocks noChangeAspect="1" noChangeArrowheads="1"/>
          </p:cNvPicPr>
          <p:nvPr userDrawn="1"/>
        </p:nvPicPr>
        <p:blipFill>
          <a:blip r:embed="rId11" cstate="print">
            <a:extLst>
              <a:ext uri="{BEBA8EAE-BF5A-486C-A8C5-ECC9F3942E4B}">
                <a14:imgProps xmlns:a14="http://schemas.microsoft.com/office/drawing/2010/main">
                  <a14:imgLayer r:embed="rId12">
                    <a14:imgEffect>
                      <a14:backgroundRemoval t="4313" b="89936" l="10000" r="90000">
                        <a14:foregroundMark x1="31277" y1="33706" x2="31277" y2="33706"/>
                        <a14:foregroundMark x1="29787" y1="35623" x2="29787" y2="35623"/>
                        <a14:foregroundMark x1="22766" y1="43291" x2="22766" y2="43291"/>
                        <a14:foregroundMark x1="24043" y1="41054" x2="24043" y2="41054"/>
                        <a14:foregroundMark x1="23617" y1="12141" x2="23617" y2="12141"/>
                        <a14:foregroundMark x1="31277" y1="20607" x2="33191" y2="25080"/>
                        <a14:foregroundMark x1="29787" y1="7188" x2="25957" y2="5591"/>
                        <a14:foregroundMark x1="21915" y1="9744" x2="24468" y2="5911"/>
                        <a14:foregroundMark x1="26809" y1="39617" x2="26809" y2="39617"/>
                        <a14:foregroundMark x1="32979" y1="73802" x2="32979" y2="73802"/>
                        <a14:foregroundMark x1="33830" y1="70288" x2="33830" y2="7028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01413" y="3775166"/>
            <a:ext cx="1770932" cy="235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50611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par>
                                <p:cTn id="10" presetID="2" presetClass="entr" presetSubtype="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250" fill="hold"/>
                                        <p:tgtEl>
                                          <p:spTgt spid="9"/>
                                        </p:tgtEl>
                                        <p:attrNameLst>
                                          <p:attrName>ppt_x</p:attrName>
                                        </p:attrNameLst>
                                      </p:cBhvr>
                                      <p:tavLst>
                                        <p:tav tm="0">
                                          <p:val>
                                            <p:strVal val="1+#ppt_w/2"/>
                                          </p:val>
                                        </p:tav>
                                        <p:tav tm="100000">
                                          <p:val>
                                            <p:strVal val="#ppt_x"/>
                                          </p:val>
                                        </p:tav>
                                      </p:tavLst>
                                    </p:anim>
                                    <p:anim calcmode="lin" valueType="num">
                                      <p:cBhvr additive="base">
                                        <p:cTn id="13" dur="125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91902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426315870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8" name="Picture 7"/>
          <p:cNvPicPr>
            <a:picLocks noChangeAspect="1"/>
          </p:cNvPicPr>
          <p:nvPr userDrawn="1"/>
        </p:nvPicPr>
        <p:blipFill>
          <a:blip r:embed="rId6">
            <a:extLst>
              <a:ext uri="{BEBA8EAE-BF5A-486C-A8C5-ECC9F3942E4B}">
                <a14:imgProps xmlns:a14="http://schemas.microsoft.com/office/drawing/2010/main">
                  <a14:imgLayer r:embed="rId7">
                    <a14:imgEffect>
                      <a14:backgroundRemoval t="0" b="99125" l="0" r="100000">
                        <a14:foregroundMark x1="42000" y1="5908" x2="89000" y2="52954"/>
                        <a14:foregroundMark x1="95200" y1="59300" x2="95200" y2="59300"/>
                        <a14:foregroundMark x1="95400" y1="66521" x2="95400" y2="66521"/>
                        <a14:foregroundMark x1="80800" y1="78556" x2="80800" y2="78556"/>
                      </a14:backgroundRemoval>
                    </a14:imgEffect>
                  </a14:imgLayer>
                </a14:imgProps>
              </a:ext>
              <a:ext uri="{28A0092B-C50C-407E-A947-70E740481C1C}">
                <a14:useLocalDpi xmlns:a14="http://schemas.microsoft.com/office/drawing/2010/main" val="0"/>
              </a:ext>
            </a:extLst>
          </a:blip>
          <a:stretch>
            <a:fillRect/>
          </a:stretch>
        </p:blipFill>
        <p:spPr>
          <a:xfrm>
            <a:off x="4647263" y="3025995"/>
            <a:ext cx="2667937" cy="2438495"/>
          </a:xfrm>
          <a:prstGeom prst="rect">
            <a:avLst/>
          </a:prstGeom>
        </p:spPr>
      </p:pic>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497002" y="1280908"/>
            <a:ext cx="5440772" cy="5440772"/>
          </a:xfrm>
          <a:prstGeom prst="rect">
            <a:avLst/>
          </a:prstGeom>
        </p:spPr>
      </p:pic>
      <p:pic>
        <p:nvPicPr>
          <p:cNvPr id="11" name="Picture 2" descr="Young boy was going fishing the child is standing with a fishing rod Premium Vector"/>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ackgroundRemoval t="4313" b="89936" l="10000" r="90000">
                        <a14:foregroundMark x1="31277" y1="33706" x2="31277" y2="33706"/>
                        <a14:foregroundMark x1="29787" y1="35623" x2="29787" y2="35623"/>
                        <a14:foregroundMark x1="22766" y1="43291" x2="22766" y2="43291"/>
                        <a14:foregroundMark x1="24043" y1="41054" x2="24043" y2="41054"/>
                        <a14:foregroundMark x1="23617" y1="12141" x2="23617" y2="12141"/>
                        <a14:foregroundMark x1="31277" y1="20607" x2="33191" y2="25080"/>
                        <a14:foregroundMark x1="29787" y1="7188" x2="25957" y2="5591"/>
                        <a14:foregroundMark x1="21915" y1="9744" x2="24468" y2="5911"/>
                        <a14:foregroundMark x1="26809" y1="39617" x2="26809" y2="39617"/>
                        <a14:foregroundMark x1="32979" y1="73802" x2="32979" y2="73802"/>
                        <a14:foregroundMark x1="33830" y1="70288" x2="33830" y2="7028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01413" y="3775166"/>
            <a:ext cx="1770932" cy="235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0407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par>
                                <p:cTn id="10" presetID="2" presetClass="entr" presetSubtype="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250" fill="hold"/>
                                        <p:tgtEl>
                                          <p:spTgt spid="9"/>
                                        </p:tgtEl>
                                        <p:attrNameLst>
                                          <p:attrName>ppt_x</p:attrName>
                                        </p:attrNameLst>
                                      </p:cBhvr>
                                      <p:tavLst>
                                        <p:tav tm="0">
                                          <p:val>
                                            <p:strVal val="1+#ppt_w/2"/>
                                          </p:val>
                                        </p:tav>
                                        <p:tav tm="100000">
                                          <p:val>
                                            <p:strVal val="#ppt_x"/>
                                          </p:val>
                                        </p:tav>
                                      </p:tavLst>
                                    </p:anim>
                                    <p:anim calcmode="lin" valueType="num">
                                      <p:cBhvr additive="base">
                                        <p:cTn id="13" dur="125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4B677D82-2E99-423E-881E-E9F65DBCD4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82534163"/>
      </p:ext>
    </p:extLst>
  </p:cSld>
  <p:clrMap bg1="lt1" tx1="dk1" bg2="lt2" tx2="dk2" accent1="accent1" accent2="accent2" accent3="accent3" accent4="accent4" accent5="accent5" accent6="accent6" hlink="hlink" folHlink="folHlink"/>
  <p:sldLayoutIdLst>
    <p:sldLayoutId id="2147483694"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5.png"/><Relationship Id="rId3" Type="http://schemas.openxmlformats.org/officeDocument/2006/relationships/image" Target="../media/image12.jpg"/><Relationship Id="rId7" Type="http://schemas.openxmlformats.org/officeDocument/2006/relationships/slide" Target="slide4.xml"/><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slide" Target="slide3.xml"/><Relationship Id="rId11" Type="http://schemas.openxmlformats.org/officeDocument/2006/relationships/image" Target="../media/image14.png"/><Relationship Id="rId5" Type="http://schemas.microsoft.com/office/2007/relationships/hdphoto" Target="../media/hdphoto4.wdp"/><Relationship Id="rId10" Type="http://schemas.openxmlformats.org/officeDocument/2006/relationships/slide" Target="slide7.xml"/><Relationship Id="rId4" Type="http://schemas.openxmlformats.org/officeDocument/2006/relationships/image" Target="../media/image13.png"/><Relationship Id="rId9"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tiff"/></Relationships>
</file>

<file path=ppt/slides/_rels/slide3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tiff"/></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3.png"/><Relationship Id="rId5" Type="http://schemas.microsoft.com/office/2007/relationships/hdphoto" Target="../media/hdphoto6.wdp"/><Relationship Id="rId4" Type="http://schemas.openxmlformats.org/officeDocument/2006/relationships/image" Target="../media/image22.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7A68B3-5076-487F-9D94-68907E0FB172}"/>
              </a:ext>
            </a:extLst>
          </p:cNvPr>
          <p:cNvSpPr txBox="1"/>
          <p:nvPr/>
        </p:nvSpPr>
        <p:spPr>
          <a:xfrm>
            <a:off x="2180415" y="1982914"/>
            <a:ext cx="7831169"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D42C68"/>
                </a:solidFill>
                <a:effectLst>
                  <a:glow rad="101600">
                    <a:prstClr val="white">
                      <a:alpha val="60000"/>
                    </a:prstClr>
                  </a:glow>
                  <a:outerShdw blurRad="50800" dist="38100" dir="2700000" algn="tl" rotWithShape="0">
                    <a:prstClr val="black">
                      <a:alpha val="40000"/>
                    </a:prstClr>
                  </a:outerShdw>
                </a:effectLst>
                <a:uLnTx/>
                <a:uFillTx/>
                <a:latin typeface="UTM Azuki" panose="02040603050506020204" pitchFamily="18" charset="0"/>
                <a:cs typeface="Arial"/>
                <a:sym typeface="Arial"/>
              </a:rPr>
              <a:t>KHỞI ĐỘNG</a:t>
            </a:r>
            <a:endParaRPr kumimoji="0" lang="en-US" sz="11500" b="0" i="0" u="none" strike="noStrike" kern="0" cap="none" spc="0" normalizeH="0" baseline="0" noProof="0" dirty="0">
              <a:ln>
                <a:noFill/>
              </a:ln>
              <a:solidFill>
                <a:srgbClr val="D42C68"/>
              </a:solidFill>
              <a:effectLst>
                <a:glow rad="101600">
                  <a:prstClr val="white">
                    <a:alpha val="60000"/>
                  </a:prstClr>
                </a:glow>
                <a:outerShdw blurRad="50800" dist="38100" dir="2700000" algn="tl" rotWithShape="0">
                  <a:prstClr val="black">
                    <a:alpha val="40000"/>
                  </a:prstClr>
                </a:outerShdw>
              </a:effectLst>
              <a:uLnTx/>
              <a:uFillTx/>
              <a:latin typeface="UTM Azuki" panose="02040603050506020204" pitchFamily="18" charset="0"/>
              <a:cs typeface="Arial"/>
              <a:sym typeface="Arial"/>
            </a:endParaRPr>
          </a:p>
        </p:txBody>
      </p:sp>
    </p:spTree>
    <p:extLst>
      <p:ext uri="{BB962C8B-B14F-4D97-AF65-F5344CB8AC3E}">
        <p14:creationId xmlns:p14="http://schemas.microsoft.com/office/powerpoint/2010/main" val="2213915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2" presetClass="emph" presetSubtype="0" fill="hold" grpId="1" nodeType="after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444DC3-986F-4558-A666-D0D05A3D50A6}"/>
              </a:ext>
            </a:extLst>
          </p:cNvPr>
          <p:cNvSpPr/>
          <p:nvPr/>
        </p:nvSpPr>
        <p:spPr>
          <a:xfrm>
            <a:off x="487522" y="1834296"/>
            <a:ext cx="6859922" cy="3252711"/>
          </a:xfrm>
          <a:prstGeom prst="roundRect">
            <a:avLst/>
          </a:prstGeom>
          <a:solidFill>
            <a:srgbClr val="FCD19B"/>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D19B"/>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57870CD7-72F0-4C7A-A615-BAFBC73B5FA9}"/>
              </a:ext>
            </a:extLst>
          </p:cNvPr>
          <p:cNvSpPr txBox="1"/>
          <p:nvPr/>
        </p:nvSpPr>
        <p:spPr>
          <a:xfrm>
            <a:off x="671999" y="2075142"/>
            <a:ext cx="6448926" cy="2800767"/>
          </a:xfrm>
          <a:prstGeom prst="rect">
            <a:avLst/>
          </a:prstGeom>
          <a:noFill/>
        </p:spPr>
        <p:txBody>
          <a:bodyPr wrap="square" rtlCol="0">
            <a:spAutoFit/>
          </a:bodyPr>
          <a:lstStyle/>
          <a:p>
            <a:pPr lvl="0" algn="ctr">
              <a:buClr>
                <a:srgbClr val="000000"/>
              </a:buClr>
            </a:pP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Hoạt</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động</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3: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Tìm</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hiểu</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một</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số</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lễ</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hội</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truyền</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thống</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ở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vùng</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Duyên</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hải</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miền</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Trung</a:t>
            </a:r>
            <a:endParaRPr kumimoji="0" lang="en-US" sz="4400" b="1" i="0" u="none" strike="noStrike" kern="0" cap="none" spc="0" normalizeH="0" baseline="0" noProof="0" dirty="0">
              <a:ln>
                <a:noFill/>
              </a:ln>
              <a:solidFill>
                <a:srgbClr val="FFFBF8">
                  <a:lumMod val="1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690584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0"/>
                                  </p:iterate>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900"/>
                                        <p:tgtEl>
                                          <p:spTgt spid="27"/>
                                        </p:tgtEl>
                                      </p:cBhvr>
                                    </p:animEffect>
                                  </p:childTnLst>
                                </p:cTn>
                              </p:par>
                            </p:childTnLst>
                          </p:cTn>
                        </p:par>
                        <p:par>
                          <p:cTn id="8" fill="hold">
                            <p:stCondLst>
                              <p:cond delay="900"/>
                            </p:stCondLst>
                            <p:childTnLst>
                              <p:par>
                                <p:cTn id="9" presetID="34" presetClass="emph" presetSubtype="0" fill="hold" grpId="1" nodeType="afterEffect">
                                  <p:stCondLst>
                                    <p:cond delay="0"/>
                                  </p:stCondLst>
                                  <p:iterate type="lt">
                                    <p:tmPct val="10000"/>
                                  </p:iterate>
                                  <p:childTnLst>
                                    <p:animMotion origin="layout" path="M -1.25E-6 -2.96296E-6 L -1.25E-6 -0.07222 " pathEditMode="relative" rAng="0" ptsTypes="AA">
                                      <p:cBhvr>
                                        <p:cTn id="10" dur="250" accel="50000" decel="50000" autoRev="1" fill="hold">
                                          <p:stCondLst>
                                            <p:cond delay="0"/>
                                          </p:stCondLst>
                                        </p:cTn>
                                        <p:tgtEl>
                                          <p:spTgt spid="27"/>
                                        </p:tgtEl>
                                        <p:attrNameLst>
                                          <p:attrName>ppt_x</p:attrName>
                                          <p:attrName>ppt_y</p:attrName>
                                        </p:attrNameLst>
                                      </p:cBhvr>
                                      <p:rCtr x="0" y="-3611"/>
                                    </p:animMotion>
                                    <p:animRot by="1500000">
                                      <p:cBhvr>
                                        <p:cTn id="11" dur="125" fill="hold">
                                          <p:stCondLst>
                                            <p:cond delay="0"/>
                                          </p:stCondLst>
                                        </p:cTn>
                                        <p:tgtEl>
                                          <p:spTgt spid="27"/>
                                        </p:tgtEl>
                                        <p:attrNameLst>
                                          <p:attrName>r</p:attrName>
                                        </p:attrNameLst>
                                      </p:cBhvr>
                                    </p:animRot>
                                    <p:animRot by="-1500000">
                                      <p:cBhvr>
                                        <p:cTn id="12" dur="125" fill="hold">
                                          <p:stCondLst>
                                            <p:cond delay="125"/>
                                          </p:stCondLst>
                                        </p:cTn>
                                        <p:tgtEl>
                                          <p:spTgt spid="27"/>
                                        </p:tgtEl>
                                        <p:attrNameLst>
                                          <p:attrName>r</p:attrName>
                                        </p:attrNameLst>
                                      </p:cBhvr>
                                    </p:animRot>
                                    <p:animRot by="-1500000">
                                      <p:cBhvr>
                                        <p:cTn id="13" dur="125" fill="hold">
                                          <p:stCondLst>
                                            <p:cond delay="250"/>
                                          </p:stCondLst>
                                        </p:cTn>
                                        <p:tgtEl>
                                          <p:spTgt spid="27"/>
                                        </p:tgtEl>
                                        <p:attrNameLst>
                                          <p:attrName>r</p:attrName>
                                        </p:attrNameLst>
                                      </p:cBhvr>
                                    </p:animRot>
                                    <p:animRot by="1500000">
                                      <p:cBhvr>
                                        <p:cTn id="14" dur="125" fill="hold">
                                          <p:stCondLst>
                                            <p:cond delay="375"/>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D6AF3B-812E-4AD4-AB93-17810C741FFF}"/>
              </a:ext>
            </a:extLst>
          </p:cNvPr>
          <p:cNvSpPr/>
          <p:nvPr/>
        </p:nvSpPr>
        <p:spPr>
          <a:xfrm>
            <a:off x="3142593" y="346841"/>
            <a:ext cx="8933793" cy="6264166"/>
          </a:xfrm>
          <a:prstGeom prst="roundRect">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D19B"/>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6212CC7E-F8BA-4958-A135-C73C57CB63AF}"/>
              </a:ext>
            </a:extLst>
          </p:cNvPr>
          <p:cNvSpPr txBox="1"/>
          <p:nvPr/>
        </p:nvSpPr>
        <p:spPr>
          <a:xfrm>
            <a:off x="3468414" y="1141711"/>
            <a:ext cx="8502867" cy="2677656"/>
          </a:xfrm>
          <a:prstGeom prst="rect">
            <a:avLst/>
          </a:prstGeom>
          <a:noFill/>
        </p:spPr>
        <p:txBody>
          <a:bodyPr wrap="square" rtlCol="0">
            <a:spAutoFit/>
          </a:bodyPr>
          <a:lstStyle/>
          <a:p>
            <a:pPr lvl="0" algn="just">
              <a:buClr>
                <a:srgbClr val="000000"/>
              </a:buClr>
              <a:defRPr/>
            </a:pPr>
            <a:r>
              <a:rPr lang="en-US" sz="2800" b="1" kern="0" dirty="0" err="1">
                <a:solidFill>
                  <a:srgbClr val="00FF00">
                    <a:lumMod val="50000"/>
                  </a:srgbClr>
                </a:solidFill>
                <a:cs typeface="Arial"/>
                <a:sym typeface="Arial"/>
              </a:rPr>
              <a:t>Đọc</a:t>
            </a:r>
            <a:r>
              <a:rPr lang="en-US" sz="2800" b="1" kern="0" dirty="0">
                <a:solidFill>
                  <a:srgbClr val="00FF00">
                    <a:lumMod val="50000"/>
                  </a:srgbClr>
                </a:solidFill>
                <a:cs typeface="Arial"/>
                <a:sym typeface="Arial"/>
              </a:rPr>
              <a:t> </a:t>
            </a:r>
            <a:r>
              <a:rPr lang="en-US" sz="2800" b="1" kern="0" dirty="0" err="1">
                <a:solidFill>
                  <a:srgbClr val="00FF00">
                    <a:lumMod val="50000"/>
                  </a:srgbClr>
                </a:solidFill>
                <a:cs typeface="Arial"/>
                <a:sym typeface="Arial"/>
              </a:rPr>
              <a:t>thông</a:t>
            </a:r>
            <a:r>
              <a:rPr lang="en-US" sz="2800" b="1" kern="0" dirty="0">
                <a:solidFill>
                  <a:srgbClr val="00FF00">
                    <a:lumMod val="50000"/>
                  </a:srgbClr>
                </a:solidFill>
                <a:cs typeface="Arial"/>
                <a:sym typeface="Arial"/>
              </a:rPr>
              <a:t> tin </a:t>
            </a:r>
            <a:r>
              <a:rPr lang="en-US" sz="2800" b="1" kern="0" dirty="0" err="1">
                <a:solidFill>
                  <a:srgbClr val="00FF00">
                    <a:lumMod val="50000"/>
                  </a:srgbClr>
                </a:solidFill>
                <a:cs typeface="Arial"/>
                <a:sym typeface="Arial"/>
              </a:rPr>
              <a:t>và</a:t>
            </a:r>
            <a:r>
              <a:rPr lang="en-US" sz="2800" b="1" kern="0" dirty="0">
                <a:solidFill>
                  <a:srgbClr val="00FF00">
                    <a:lumMod val="50000"/>
                  </a:srgbClr>
                </a:solidFill>
                <a:cs typeface="Arial"/>
                <a:sym typeface="Arial"/>
              </a:rPr>
              <a:t> </a:t>
            </a:r>
            <a:r>
              <a:rPr lang="en-US" sz="2800" b="1" kern="0" dirty="0" err="1">
                <a:solidFill>
                  <a:srgbClr val="00FF00">
                    <a:lumMod val="50000"/>
                  </a:srgbClr>
                </a:solidFill>
                <a:cs typeface="Arial"/>
                <a:sym typeface="Arial"/>
              </a:rPr>
              <a:t>quan</a:t>
            </a:r>
            <a:r>
              <a:rPr lang="en-US" sz="2800" b="1" kern="0" dirty="0">
                <a:solidFill>
                  <a:srgbClr val="00FF00">
                    <a:lumMod val="50000"/>
                  </a:srgbClr>
                </a:solidFill>
                <a:cs typeface="Arial"/>
                <a:sym typeface="Arial"/>
              </a:rPr>
              <a:t> </a:t>
            </a:r>
            <a:r>
              <a:rPr lang="en-US" sz="2800" b="1" kern="0" dirty="0" err="1">
                <a:solidFill>
                  <a:srgbClr val="00FF00">
                    <a:lumMod val="50000"/>
                  </a:srgbClr>
                </a:solidFill>
                <a:cs typeface="Arial"/>
                <a:sym typeface="Arial"/>
              </a:rPr>
              <a:t>sát</a:t>
            </a:r>
            <a:r>
              <a:rPr lang="en-US" sz="2800" b="1" kern="0" dirty="0">
                <a:solidFill>
                  <a:srgbClr val="00FF00">
                    <a:lumMod val="50000"/>
                  </a:srgbClr>
                </a:solidFill>
                <a:cs typeface="Arial"/>
                <a:sym typeface="Arial"/>
              </a:rPr>
              <a:t> </a:t>
            </a:r>
            <a:r>
              <a:rPr lang="en-US" sz="2800" b="1" kern="0" dirty="0" err="1">
                <a:solidFill>
                  <a:srgbClr val="00FF00">
                    <a:lumMod val="50000"/>
                  </a:srgbClr>
                </a:solidFill>
                <a:cs typeface="Arial"/>
                <a:sym typeface="Arial"/>
              </a:rPr>
              <a:t>hình</a:t>
            </a:r>
            <a:r>
              <a:rPr lang="en-US" sz="2800" b="1" kern="0" dirty="0">
                <a:solidFill>
                  <a:srgbClr val="00FF00">
                    <a:lumMod val="50000"/>
                  </a:srgbClr>
                </a:solidFill>
                <a:cs typeface="Arial"/>
                <a:sym typeface="Arial"/>
              </a:rPr>
              <a:t> 5, </a:t>
            </a:r>
            <a:r>
              <a:rPr lang="en-US" sz="2800" b="1" kern="0" dirty="0" err="1">
                <a:solidFill>
                  <a:srgbClr val="00FF00">
                    <a:lumMod val="50000"/>
                  </a:srgbClr>
                </a:solidFill>
                <a:cs typeface="Arial"/>
                <a:sym typeface="Arial"/>
              </a:rPr>
              <a:t>em</a:t>
            </a:r>
            <a:r>
              <a:rPr lang="en-US" sz="2800" b="1" kern="0" dirty="0">
                <a:solidFill>
                  <a:srgbClr val="00FF00">
                    <a:lumMod val="50000"/>
                  </a:srgbClr>
                </a:solidFill>
                <a:cs typeface="Arial"/>
                <a:sym typeface="Arial"/>
              </a:rPr>
              <a:t> </a:t>
            </a:r>
            <a:r>
              <a:rPr lang="en-US" sz="2800" b="1" kern="0" dirty="0" err="1">
                <a:solidFill>
                  <a:srgbClr val="00FF00">
                    <a:lumMod val="50000"/>
                  </a:srgbClr>
                </a:solidFill>
                <a:cs typeface="Arial"/>
                <a:sym typeface="Arial"/>
              </a:rPr>
              <a:t>cho</a:t>
            </a:r>
            <a:r>
              <a:rPr lang="en-US" sz="2800" b="1" kern="0" dirty="0">
                <a:solidFill>
                  <a:srgbClr val="00FF00">
                    <a:lumMod val="50000"/>
                  </a:srgbClr>
                </a:solidFill>
                <a:cs typeface="Arial"/>
                <a:sym typeface="Arial"/>
              </a:rPr>
              <a:t> </a:t>
            </a:r>
            <a:r>
              <a:rPr lang="en-US" sz="2800" b="1" kern="0" dirty="0" err="1">
                <a:solidFill>
                  <a:srgbClr val="00FF00">
                    <a:lumMod val="50000"/>
                  </a:srgbClr>
                </a:solidFill>
                <a:cs typeface="Arial"/>
                <a:sym typeface="Arial"/>
              </a:rPr>
              <a:t>biết</a:t>
            </a:r>
            <a:r>
              <a:rPr lang="en-US" sz="2800" b="1" kern="0" dirty="0">
                <a:solidFill>
                  <a:srgbClr val="00FF00">
                    <a:lumMod val="50000"/>
                  </a:srgbClr>
                </a:solidFill>
                <a:cs typeface="Arial"/>
                <a:sym typeface="Arial"/>
              </a:rPr>
              <a:t>:</a:t>
            </a:r>
          </a:p>
          <a:p>
            <a:pPr marL="457200" lvl="0" indent="-457200" algn="just">
              <a:buClr>
                <a:srgbClr val="000000"/>
              </a:buClr>
              <a:buFont typeface="Arial" panose="020B0604020202020204" pitchFamily="34" charset="0"/>
              <a:buChar char="•"/>
              <a:defRPr/>
            </a:pPr>
            <a:r>
              <a:rPr lang="en-US" sz="2800" kern="0" dirty="0" err="1">
                <a:solidFill>
                  <a:srgbClr val="00FF00">
                    <a:lumMod val="50000"/>
                  </a:srgbClr>
                </a:solidFill>
                <a:cs typeface="Arial"/>
                <a:sym typeface="Arial"/>
              </a:rPr>
              <a:t>Kể</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tên</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một</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số</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lễ</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hội</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truyền</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thống</a:t>
            </a:r>
            <a:r>
              <a:rPr lang="en-US" sz="2800" kern="0" dirty="0">
                <a:solidFill>
                  <a:srgbClr val="00FF00">
                    <a:lumMod val="50000"/>
                  </a:srgbClr>
                </a:solidFill>
                <a:cs typeface="Arial"/>
                <a:sym typeface="Arial"/>
              </a:rPr>
              <a:t> ở </a:t>
            </a:r>
            <a:r>
              <a:rPr lang="en-US" sz="2800" kern="0" dirty="0" err="1">
                <a:solidFill>
                  <a:srgbClr val="00FF00">
                    <a:lumMod val="50000"/>
                  </a:srgbClr>
                </a:solidFill>
                <a:cs typeface="Arial"/>
                <a:sym typeface="Arial"/>
              </a:rPr>
              <a:t>vùng</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Duyên</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hải</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miền</a:t>
            </a:r>
            <a:r>
              <a:rPr lang="en-US" sz="2800" kern="0" dirty="0">
                <a:solidFill>
                  <a:srgbClr val="00FF00">
                    <a:lumMod val="50000"/>
                  </a:srgbClr>
                </a:solidFill>
                <a:cs typeface="Arial"/>
                <a:sym typeface="Arial"/>
              </a:rPr>
              <a:t> Trung.</a:t>
            </a:r>
          </a:p>
          <a:p>
            <a:pPr marL="457200" lvl="0" indent="-457200" algn="just">
              <a:buClr>
                <a:srgbClr val="000000"/>
              </a:buClr>
              <a:buFont typeface="Arial" panose="020B0604020202020204" pitchFamily="34" charset="0"/>
              <a:buChar char="•"/>
              <a:defRPr/>
            </a:pPr>
            <a:r>
              <a:rPr lang="en-US" sz="2800" kern="0" dirty="0" err="1">
                <a:solidFill>
                  <a:srgbClr val="00FF00">
                    <a:lumMod val="50000"/>
                  </a:srgbClr>
                </a:solidFill>
                <a:cs typeface="Arial"/>
                <a:sym typeface="Arial"/>
              </a:rPr>
              <a:t>Trình</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bày</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một</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số</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nét</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về</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một</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lễ</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hội</a:t>
            </a:r>
            <a:r>
              <a:rPr lang="en-US" sz="2800" kern="0" dirty="0">
                <a:solidFill>
                  <a:srgbClr val="00FF00">
                    <a:lumMod val="50000"/>
                  </a:srgbClr>
                </a:solidFill>
                <a:cs typeface="Arial"/>
                <a:sym typeface="Arial"/>
              </a:rPr>
              <a:t> ở </a:t>
            </a:r>
            <a:r>
              <a:rPr lang="en-US" sz="2800" kern="0" dirty="0" err="1">
                <a:solidFill>
                  <a:srgbClr val="00FF00">
                    <a:lumMod val="50000"/>
                  </a:srgbClr>
                </a:solidFill>
                <a:cs typeface="Arial"/>
                <a:sym typeface="Arial"/>
              </a:rPr>
              <a:t>vùng</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Duyên</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hải</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miền</a:t>
            </a:r>
            <a:r>
              <a:rPr lang="en-US" sz="2800" kern="0" dirty="0">
                <a:solidFill>
                  <a:srgbClr val="00FF00">
                    <a:lumMod val="50000"/>
                  </a:srgbClr>
                </a:solidFill>
                <a:cs typeface="Arial"/>
                <a:sym typeface="Arial"/>
              </a:rPr>
              <a:t> Trung.</a:t>
            </a:r>
          </a:p>
          <a:p>
            <a:pPr lvl="0" algn="just">
              <a:buClr>
                <a:srgbClr val="000000"/>
              </a:buClr>
              <a:defRPr/>
            </a:pPr>
            <a:endParaRPr kumimoji="0" lang="en-US" sz="2800" b="0" i="0" u="none" strike="noStrike" kern="0" cap="none" spc="0" normalizeH="0" baseline="0" noProof="0" dirty="0">
              <a:ln>
                <a:noFill/>
              </a:ln>
              <a:solidFill>
                <a:srgbClr val="00FF00">
                  <a:lumMod val="50000"/>
                </a:srgbClr>
              </a:solidFill>
              <a:effectLst/>
              <a:uLnTx/>
              <a:uFillTx/>
              <a:latin typeface="Arial"/>
              <a:cs typeface="Arial"/>
              <a:sym typeface="Arial"/>
            </a:endParaRPr>
          </a:p>
        </p:txBody>
      </p:sp>
      <p:pic>
        <p:nvPicPr>
          <p:cNvPr id="1026" name="Picture 2" descr="Chữ gi - Olm">
            <a:extLst>
              <a:ext uri="{FF2B5EF4-FFF2-40B4-BE49-F238E27FC236}">
                <a16:creationId xmlns:a16="http://schemas.microsoft.com/office/drawing/2014/main" id="{0920F939-C89F-4D94-B1E9-FACA5A6F3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048" y="1562915"/>
            <a:ext cx="2327829" cy="50269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E4329C-E8F6-41E7-A8F0-A6604C77A893}"/>
              </a:ext>
            </a:extLst>
          </p:cNvPr>
          <p:cNvSpPr txBox="1"/>
          <p:nvPr/>
        </p:nvSpPr>
        <p:spPr>
          <a:xfrm>
            <a:off x="5864773" y="260422"/>
            <a:ext cx="368913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srgbClr val="FFFBF8">
                    <a:lumMod val="5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rPr>
              <a:t>Nhiệm</a:t>
            </a:r>
            <a:r>
              <a:rPr kumimoji="0" lang="en-US" sz="5400" b="0" i="0" u="none" strike="noStrike" kern="0" cap="none" spc="0" normalizeH="0" baseline="0" noProof="0" dirty="0">
                <a:ln>
                  <a:noFill/>
                </a:ln>
                <a:solidFill>
                  <a:srgbClr val="FFFBF8">
                    <a:lumMod val="5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srgbClr val="FFFBF8">
                    <a:lumMod val="5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rPr>
              <a:t>vụ</a:t>
            </a:r>
            <a:endParaRPr kumimoji="0" lang="en-US" sz="5400" b="0" i="0" u="none" strike="noStrike" kern="0" cap="none" spc="0" normalizeH="0" baseline="0" noProof="0" dirty="0">
              <a:ln>
                <a:noFill/>
              </a:ln>
              <a:solidFill>
                <a:srgbClr val="FFFBF8">
                  <a:lumMod val="5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endParaRPr>
          </a:p>
        </p:txBody>
      </p:sp>
      <p:pic>
        <p:nvPicPr>
          <p:cNvPr id="7" name="Picture 6">
            <a:extLst>
              <a:ext uri="{FF2B5EF4-FFF2-40B4-BE49-F238E27FC236}">
                <a16:creationId xmlns:a16="http://schemas.microsoft.com/office/drawing/2014/main" id="{BCD9EA7E-DD4F-827C-8934-CDF71220876A}"/>
              </a:ext>
            </a:extLst>
          </p:cNvPr>
          <p:cNvPicPr>
            <a:picLocks noChangeAspect="1"/>
          </p:cNvPicPr>
          <p:nvPr/>
        </p:nvPicPr>
        <p:blipFill>
          <a:blip r:embed="rId4"/>
          <a:stretch>
            <a:fillRect/>
          </a:stretch>
        </p:blipFill>
        <p:spPr>
          <a:xfrm>
            <a:off x="6575894" y="3174124"/>
            <a:ext cx="3976492" cy="3135413"/>
          </a:xfrm>
          <a:prstGeom prst="rect">
            <a:avLst/>
          </a:prstGeom>
        </p:spPr>
      </p:pic>
    </p:spTree>
    <p:extLst>
      <p:ext uri="{BB962C8B-B14F-4D97-AF65-F5344CB8AC3E}">
        <p14:creationId xmlns:p14="http://schemas.microsoft.com/office/powerpoint/2010/main" val="199285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D6AF3B-812E-4AD4-AB93-17810C741FFF}"/>
              </a:ext>
            </a:extLst>
          </p:cNvPr>
          <p:cNvSpPr/>
          <p:nvPr/>
        </p:nvSpPr>
        <p:spPr>
          <a:xfrm>
            <a:off x="378372" y="315310"/>
            <a:ext cx="11382704" cy="6316718"/>
          </a:xfrm>
          <a:prstGeom prst="roundRect">
            <a:avLst/>
          </a:prstGeom>
          <a:solidFill>
            <a:schemeClr val="tx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CD19B"/>
              </a:solidFill>
              <a:effectLst/>
              <a:uLnTx/>
              <a:uFillTx/>
              <a:latin typeface="Arial"/>
              <a:ea typeface="+mn-ea"/>
              <a:cs typeface="+mn-cs"/>
              <a:sym typeface="Arial"/>
            </a:endParaRPr>
          </a:p>
        </p:txBody>
      </p:sp>
      <p:sp>
        <p:nvSpPr>
          <p:cNvPr id="7" name="Rounded Rectangle 18">
            <a:extLst>
              <a:ext uri="{FF2B5EF4-FFF2-40B4-BE49-F238E27FC236}">
                <a16:creationId xmlns:a16="http://schemas.microsoft.com/office/drawing/2014/main" id="{B407F8D3-5E9F-FF3B-0578-64CDAE20ECDA}"/>
              </a:ext>
            </a:extLst>
          </p:cNvPr>
          <p:cNvSpPr/>
          <p:nvPr/>
        </p:nvSpPr>
        <p:spPr>
          <a:xfrm>
            <a:off x="2999581" y="183004"/>
            <a:ext cx="6722488" cy="962623"/>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Các</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lễ</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hội</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truyền</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thống</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ở </a:t>
            </a: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vùng</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Duyên</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hải</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miền</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Trung </a:t>
            </a:r>
          </a:p>
        </p:txBody>
      </p:sp>
      <p:pic>
        <p:nvPicPr>
          <p:cNvPr id="4098" name="Picture 2" descr="Lễ hội Cầu Ngư ở Khánh Hòa có gì đặc sắc? KHÁM PHÁ ngay!">
            <a:extLst>
              <a:ext uri="{FF2B5EF4-FFF2-40B4-BE49-F238E27FC236}">
                <a16:creationId xmlns:a16="http://schemas.microsoft.com/office/drawing/2014/main" id="{F7DAD283-E8A3-2E66-DBC6-6F47C49DE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615" y="1492468"/>
            <a:ext cx="6442657" cy="43512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60FA56-E636-8ECC-7076-B3CE6F81C9B8}"/>
              </a:ext>
            </a:extLst>
          </p:cNvPr>
          <p:cNvSpPr txBox="1"/>
          <p:nvPr/>
        </p:nvSpPr>
        <p:spPr>
          <a:xfrm>
            <a:off x="4992414" y="5843751"/>
            <a:ext cx="3615558" cy="646331"/>
          </a:xfrm>
          <a:prstGeom prst="rect">
            <a:avLst/>
          </a:prstGeom>
          <a:noFill/>
        </p:spPr>
        <p:txBody>
          <a:bodyPr wrap="square" rtlCol="0">
            <a:spAutoFit/>
          </a:bodyPr>
          <a:lstStyle/>
          <a:p>
            <a:r>
              <a:rPr lang="en-US" sz="3600" dirty="0" err="1">
                <a:solidFill>
                  <a:srgbClr val="002060"/>
                </a:solidFill>
              </a:rPr>
              <a:t>Lễ</a:t>
            </a:r>
            <a:r>
              <a:rPr lang="en-US" sz="3600" dirty="0">
                <a:solidFill>
                  <a:srgbClr val="002060"/>
                </a:solidFill>
              </a:rPr>
              <a:t> </a:t>
            </a:r>
            <a:r>
              <a:rPr lang="en-US" sz="3600" dirty="0" err="1">
                <a:solidFill>
                  <a:srgbClr val="002060"/>
                </a:solidFill>
              </a:rPr>
              <a:t>hội</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Ngư</a:t>
            </a:r>
            <a:r>
              <a:rPr lang="en-US" sz="3600" dirty="0">
                <a:solidFill>
                  <a:srgbClr val="002060"/>
                </a:solidFill>
              </a:rPr>
              <a:t> </a:t>
            </a:r>
          </a:p>
        </p:txBody>
      </p:sp>
    </p:spTree>
    <p:extLst>
      <p:ext uri="{BB962C8B-B14F-4D97-AF65-F5344CB8AC3E}">
        <p14:creationId xmlns:p14="http://schemas.microsoft.com/office/powerpoint/2010/main" val="337134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1000"/>
                                        <p:tgtEl>
                                          <p:spTgt spid="4098"/>
                                        </p:tgtEl>
                                      </p:cBhvr>
                                    </p:animEffect>
                                    <p:anim calcmode="lin" valueType="num">
                                      <p:cBhvr>
                                        <p:cTn id="18" dur="1000" fill="hold"/>
                                        <p:tgtEl>
                                          <p:spTgt spid="4098"/>
                                        </p:tgtEl>
                                        <p:attrNameLst>
                                          <p:attrName>ppt_x</p:attrName>
                                        </p:attrNameLst>
                                      </p:cBhvr>
                                      <p:tavLst>
                                        <p:tav tm="0">
                                          <p:val>
                                            <p:strVal val="#ppt_x"/>
                                          </p:val>
                                        </p:tav>
                                        <p:tav tm="100000">
                                          <p:val>
                                            <p:strVal val="#ppt_x"/>
                                          </p:val>
                                        </p:tav>
                                      </p:tavLst>
                                    </p:anim>
                                    <p:anim calcmode="lin" valueType="num">
                                      <p:cBhvr>
                                        <p:cTn id="1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D6AF3B-812E-4AD4-AB93-17810C741FFF}"/>
              </a:ext>
            </a:extLst>
          </p:cNvPr>
          <p:cNvSpPr/>
          <p:nvPr/>
        </p:nvSpPr>
        <p:spPr>
          <a:xfrm>
            <a:off x="378372" y="315310"/>
            <a:ext cx="11382704" cy="6316718"/>
          </a:xfrm>
          <a:prstGeom prst="roundRect">
            <a:avLst/>
          </a:prstGeom>
          <a:solidFill>
            <a:schemeClr val="tx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CD19B"/>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9760FA56-E636-8ECC-7076-B3CE6F81C9B8}"/>
              </a:ext>
            </a:extLst>
          </p:cNvPr>
          <p:cNvSpPr txBox="1"/>
          <p:nvPr/>
        </p:nvSpPr>
        <p:spPr>
          <a:xfrm>
            <a:off x="4677104" y="5717627"/>
            <a:ext cx="3615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
                <a:ea typeface="+mn-ea"/>
                <a:cs typeface="+mn-cs"/>
              </a:rPr>
              <a:t>Lễ</a:t>
            </a:r>
            <a:r>
              <a:rPr kumimoji="0" lang="en-US" sz="3600" b="0" i="0" u="none" strike="noStrike" kern="1200" cap="none" spc="0" normalizeH="0" baseline="0" noProof="0" dirty="0">
                <a:ln>
                  <a:noFill/>
                </a:ln>
                <a:solidFill>
                  <a:srgbClr val="002060"/>
                </a:solidFill>
                <a:effectLst/>
                <a:uLnTx/>
                <a:uFillTx/>
                <a:latin typeface="Arial"/>
                <a:ea typeface="+mn-ea"/>
                <a:cs typeface="+mn-cs"/>
              </a:rPr>
              <a:t> </a:t>
            </a:r>
            <a:r>
              <a:rPr kumimoji="0" lang="en-US" sz="3600" b="0" i="0" u="none" strike="noStrike" kern="1200" cap="none" spc="0" normalizeH="0" baseline="0" noProof="0" dirty="0" err="1">
                <a:ln>
                  <a:noFill/>
                </a:ln>
                <a:solidFill>
                  <a:srgbClr val="002060"/>
                </a:solidFill>
                <a:effectLst/>
                <a:uLnTx/>
                <a:uFillTx/>
                <a:latin typeface="Arial"/>
                <a:ea typeface="+mn-ea"/>
                <a:cs typeface="+mn-cs"/>
              </a:rPr>
              <a:t>hội</a:t>
            </a:r>
            <a:r>
              <a:rPr kumimoji="0" lang="en-US" sz="3600" b="0" i="0" u="none" strike="noStrike" kern="1200" cap="none" spc="0" normalizeH="0" baseline="0" noProof="0" dirty="0">
                <a:ln>
                  <a:noFill/>
                </a:ln>
                <a:solidFill>
                  <a:srgbClr val="002060"/>
                </a:solidFill>
                <a:effectLst/>
                <a:uLnTx/>
                <a:uFillTx/>
                <a:latin typeface="Arial"/>
                <a:ea typeface="+mn-ea"/>
                <a:cs typeface="+mn-cs"/>
              </a:rPr>
              <a:t> </a:t>
            </a:r>
            <a:r>
              <a:rPr kumimoji="0" lang="en-US" sz="3600" b="0" i="0" u="none" strike="noStrike" kern="1200" cap="none" spc="0" normalizeH="0" baseline="0" noProof="0" dirty="0" err="1">
                <a:ln>
                  <a:noFill/>
                </a:ln>
                <a:solidFill>
                  <a:srgbClr val="002060"/>
                </a:solidFill>
                <a:effectLst/>
                <a:uLnTx/>
                <a:uFillTx/>
                <a:latin typeface="Arial"/>
                <a:ea typeface="+mn-ea"/>
                <a:cs typeface="+mn-cs"/>
              </a:rPr>
              <a:t>Tháp</a:t>
            </a:r>
            <a:r>
              <a:rPr kumimoji="0" lang="en-US" sz="3600" b="0" i="0" u="none" strike="noStrike" kern="1200" cap="none" spc="0" normalizeH="0" noProof="0" dirty="0">
                <a:ln>
                  <a:noFill/>
                </a:ln>
                <a:solidFill>
                  <a:srgbClr val="002060"/>
                </a:solidFill>
                <a:effectLst/>
                <a:uLnTx/>
                <a:uFillTx/>
                <a:latin typeface="Arial"/>
                <a:ea typeface="+mn-ea"/>
                <a:cs typeface="+mn-cs"/>
              </a:rPr>
              <a:t> </a:t>
            </a:r>
            <a:r>
              <a:rPr kumimoji="0" lang="en-US" sz="3600" b="0" i="0" u="none" strike="noStrike" kern="1200" cap="none" spc="0" normalizeH="0" noProof="0" dirty="0" err="1">
                <a:ln>
                  <a:noFill/>
                </a:ln>
                <a:solidFill>
                  <a:srgbClr val="002060"/>
                </a:solidFill>
                <a:effectLst/>
                <a:uLnTx/>
                <a:uFillTx/>
                <a:latin typeface="Arial"/>
                <a:ea typeface="+mn-ea"/>
                <a:cs typeface="+mn-cs"/>
              </a:rPr>
              <a:t>Bà</a:t>
            </a:r>
            <a:endParaRPr kumimoji="0" lang="en-US" sz="3600" b="0" i="0" u="none" strike="noStrike" kern="1200" cap="none" spc="0" normalizeH="0" baseline="0" noProof="0" dirty="0">
              <a:ln>
                <a:noFill/>
              </a:ln>
              <a:solidFill>
                <a:srgbClr val="002060"/>
              </a:solidFill>
              <a:effectLst/>
              <a:uLnTx/>
              <a:uFillTx/>
              <a:latin typeface="Arial"/>
              <a:ea typeface="+mn-ea"/>
              <a:cs typeface="+mn-cs"/>
            </a:endParaRPr>
          </a:p>
        </p:txBody>
      </p:sp>
      <p:pic>
        <p:nvPicPr>
          <p:cNvPr id="5124" name="Picture 4" descr="Lễ hội Tháp Bà Ponagar - Kinh nghiệm tham gia đầy đủ A-Z">
            <a:extLst>
              <a:ext uri="{FF2B5EF4-FFF2-40B4-BE49-F238E27FC236}">
                <a16:creationId xmlns:a16="http://schemas.microsoft.com/office/drawing/2014/main" id="{77357452-7528-D73F-C108-62868CEFD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789" y="651640"/>
            <a:ext cx="7822266" cy="493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12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D6AF3B-812E-4AD4-AB93-17810C741FFF}"/>
              </a:ext>
            </a:extLst>
          </p:cNvPr>
          <p:cNvSpPr/>
          <p:nvPr/>
        </p:nvSpPr>
        <p:spPr>
          <a:xfrm>
            <a:off x="378372" y="315310"/>
            <a:ext cx="11382704" cy="6316718"/>
          </a:xfrm>
          <a:prstGeom prst="roundRect">
            <a:avLst/>
          </a:prstGeom>
          <a:solidFill>
            <a:schemeClr val="tx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CD19B"/>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9760FA56-E636-8ECC-7076-B3CE6F81C9B8}"/>
              </a:ext>
            </a:extLst>
          </p:cNvPr>
          <p:cNvSpPr txBox="1"/>
          <p:nvPr/>
        </p:nvSpPr>
        <p:spPr>
          <a:xfrm>
            <a:off x="5234153" y="5738647"/>
            <a:ext cx="3615558" cy="646331"/>
          </a:xfrm>
          <a:prstGeom prst="rect">
            <a:avLst/>
          </a:prstGeom>
          <a:noFill/>
        </p:spPr>
        <p:txBody>
          <a:bodyPr wrap="square" rtlCol="0">
            <a:spAutoFit/>
          </a:bodyPr>
          <a:lstStyle/>
          <a:p>
            <a:pPr lvl="0"/>
            <a:r>
              <a:rPr lang="en-US" sz="3600" dirty="0" err="1">
                <a:solidFill>
                  <a:srgbClr val="002060"/>
                </a:solidFill>
              </a:rPr>
              <a:t>Lễ</a:t>
            </a:r>
            <a:r>
              <a:rPr lang="en-US" sz="3600" dirty="0">
                <a:solidFill>
                  <a:srgbClr val="002060"/>
                </a:solidFill>
              </a:rPr>
              <a:t> </a:t>
            </a:r>
            <a:r>
              <a:rPr lang="en-US" sz="3600" dirty="0" err="1">
                <a:solidFill>
                  <a:srgbClr val="002060"/>
                </a:solidFill>
              </a:rPr>
              <a:t>hội</a:t>
            </a:r>
            <a:r>
              <a:rPr lang="en-US" sz="3600" dirty="0">
                <a:solidFill>
                  <a:srgbClr val="002060"/>
                </a:solidFill>
              </a:rPr>
              <a:t> Ka-</a:t>
            </a:r>
            <a:r>
              <a:rPr lang="en-US" sz="3600" dirty="0" err="1">
                <a:solidFill>
                  <a:srgbClr val="002060"/>
                </a:solidFill>
              </a:rPr>
              <a:t>tê</a:t>
            </a:r>
            <a:endParaRPr kumimoji="0" lang="en-US" sz="3600" b="0" i="0" u="none" strike="noStrike" kern="1200" cap="none" spc="0" normalizeH="0" baseline="0" noProof="0" dirty="0">
              <a:ln>
                <a:noFill/>
              </a:ln>
              <a:solidFill>
                <a:srgbClr val="002060"/>
              </a:solidFill>
              <a:effectLst/>
              <a:uLnTx/>
              <a:uFillTx/>
              <a:latin typeface="Arial"/>
              <a:ea typeface="+mn-ea"/>
              <a:cs typeface="+mn-cs"/>
            </a:endParaRPr>
          </a:p>
        </p:txBody>
      </p:sp>
      <p:pic>
        <p:nvPicPr>
          <p:cNvPr id="6146" name="Picture 2" descr="Lễ hội Katê của người Chăm tỉnh Bình Thuận được công nhận là di sản văn hóa  phi vật thể quốc gia">
            <a:extLst>
              <a:ext uri="{FF2B5EF4-FFF2-40B4-BE49-F238E27FC236}">
                <a16:creationId xmlns:a16="http://schemas.microsoft.com/office/drawing/2014/main" id="{24ED0A87-9B9C-5837-7407-F2343B259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685" y="683172"/>
            <a:ext cx="6576593" cy="4840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033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D6AF3B-812E-4AD4-AB93-17810C741FFF}"/>
              </a:ext>
            </a:extLst>
          </p:cNvPr>
          <p:cNvSpPr/>
          <p:nvPr/>
        </p:nvSpPr>
        <p:spPr>
          <a:xfrm>
            <a:off x="378372" y="315310"/>
            <a:ext cx="11382704" cy="6316718"/>
          </a:xfrm>
          <a:prstGeom prst="roundRect">
            <a:avLst/>
          </a:prstGeom>
          <a:solidFill>
            <a:schemeClr val="tx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CD19B"/>
              </a:solidFill>
              <a:effectLst/>
              <a:uLnTx/>
              <a:uFillTx/>
              <a:latin typeface="Arial"/>
              <a:ea typeface="+mn-ea"/>
              <a:cs typeface="+mn-cs"/>
              <a:sym typeface="Arial"/>
            </a:endParaRPr>
          </a:p>
        </p:txBody>
      </p:sp>
      <p:pic>
        <p:nvPicPr>
          <p:cNvPr id="7170" name="Picture 2" descr="Rộn ràng lễ hội Cầu ngư - Báo Khánh Hòa điện tử">
            <a:extLst>
              <a:ext uri="{FF2B5EF4-FFF2-40B4-BE49-F238E27FC236}">
                <a16:creationId xmlns:a16="http://schemas.microsoft.com/office/drawing/2014/main" id="{8096B55D-CAF7-499F-E6B0-E13AF11A1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38" y="2013060"/>
            <a:ext cx="4824543" cy="322109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DE4AE15-7C20-52C0-EB23-B936BACA0BD6}"/>
              </a:ext>
            </a:extLst>
          </p:cNvPr>
          <p:cNvGrpSpPr/>
          <p:nvPr/>
        </p:nvGrpSpPr>
        <p:grpSpPr>
          <a:xfrm>
            <a:off x="4921323" y="904126"/>
            <a:ext cx="6904232" cy="5219272"/>
            <a:chOff x="7355303" y="1192439"/>
            <a:chExt cx="4106665" cy="2751218"/>
          </a:xfrm>
        </p:grpSpPr>
        <p:sp>
          <p:nvSpPr>
            <p:cNvPr id="4" name="Rectangle: Rounded Corners 3">
              <a:extLst>
                <a:ext uri="{FF2B5EF4-FFF2-40B4-BE49-F238E27FC236}">
                  <a16:creationId xmlns:a16="http://schemas.microsoft.com/office/drawing/2014/main" id="{61EC764C-80C9-5038-F106-E3A5A3EF434D}"/>
                </a:ext>
              </a:extLst>
            </p:cNvPr>
            <p:cNvSpPr/>
            <p:nvPr/>
          </p:nvSpPr>
          <p:spPr>
            <a:xfrm>
              <a:off x="7355303" y="1192439"/>
              <a:ext cx="4106665" cy="2751218"/>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5">
              <a:extLst>
                <a:ext uri="{FF2B5EF4-FFF2-40B4-BE49-F238E27FC236}">
                  <a16:creationId xmlns:a16="http://schemas.microsoft.com/office/drawing/2014/main" id="{CCA11C3C-4878-D311-7AF7-96840A3245F5}"/>
                </a:ext>
              </a:extLst>
            </p:cNvPr>
            <p:cNvSpPr>
              <a:spLocks noChangeArrowheads="1"/>
            </p:cNvSpPr>
            <p:nvPr/>
          </p:nvSpPr>
          <p:spPr bwMode="auto">
            <a:xfrm>
              <a:off x="7449409" y="1398985"/>
              <a:ext cx="3894010" cy="25309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en-US" altLang="en-US" sz="3000" b="1" dirty="0">
                  <a:solidFill>
                    <a:srgbClr val="002060"/>
                  </a:solidFill>
                  <a:latin typeface="Calibri" panose="020F0502020204030204" pitchFamily="34" charset="0"/>
                  <a:cs typeface="Calibri" panose="020F0502020204030204" pitchFamily="34" charset="0"/>
                </a:rPr>
                <a:t>L</a:t>
              </a:r>
              <a:r>
                <a:rPr kumimoji="0" lang="vi-VN" altLang="en-US" sz="3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ễ hội Cầu Ngư: </a:t>
              </a:r>
              <a:r>
                <a:rPr kumimoji="0" lang="vi-VN" altLang="en-US" sz="30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Lễ hội Cầu Ngư là tục thờ cúng cá Ông (cá voi) của người dân ven biển miền Trung. Theo truyền thuyết cá voi thường cứu giúp ngư dân khi gặp nạn trên biển. Lễ hội là dịp ngư dân tỏ lòng biết ơn với công đức của cá Ông và cầu mong mùa đánh cá bội thu.</a:t>
              </a:r>
              <a:endParaRPr kumimoji="0" lang="en-US" altLang="en-US" sz="30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Lễ hội gồm hai phần: </a:t>
              </a:r>
              <a:r>
                <a:rPr kumimoji="0" lang="vi-VN" altLang="en-US" sz="30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phần lễ diễn ra trang trọng với lễ rước, lễ tế theo nghi thức truyền thống</a:t>
              </a:r>
            </a:p>
          </p:txBody>
        </p:sp>
      </p:grpSp>
    </p:spTree>
    <p:extLst>
      <p:ext uri="{BB962C8B-B14F-4D97-AF65-F5344CB8AC3E}">
        <p14:creationId xmlns:p14="http://schemas.microsoft.com/office/powerpoint/2010/main" val="2807882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750B-9C60-CFF4-7450-991074C9698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A1F5BCD-7E17-5A65-B733-4EA946564EDE}"/>
              </a:ext>
            </a:extLst>
          </p:cNvPr>
          <p:cNvSpPr>
            <a:spLocks noGrp="1"/>
          </p:cNvSpPr>
          <p:nvPr>
            <p:ph type="body" idx="1"/>
          </p:nvPr>
        </p:nvSpPr>
        <p:spPr/>
        <p:txBody>
          <a:bodyPr/>
          <a:lstStyle/>
          <a:p>
            <a:endParaRPr lang="en-US" dirty="0"/>
          </a:p>
        </p:txBody>
      </p:sp>
      <p:pic>
        <p:nvPicPr>
          <p:cNvPr id="4" name="Đặc sắc Lễ hội cầu ngư của ngư dân Bình Thuận _ THDT">
            <a:hlinkClick r:id="" action="ppaction://media"/>
            <a:extLst>
              <a:ext uri="{FF2B5EF4-FFF2-40B4-BE49-F238E27FC236}">
                <a16:creationId xmlns:a16="http://schemas.microsoft.com/office/drawing/2014/main" id="{33CD5BA4-3873-DD90-E541-01EB29C114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227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9C567667-2DD2-D970-5062-AC67DEA5E9D3}"/>
              </a:ext>
            </a:extLst>
          </p:cNvPr>
          <p:cNvGrpSpPr/>
          <p:nvPr/>
        </p:nvGrpSpPr>
        <p:grpSpPr>
          <a:xfrm>
            <a:off x="4921323" y="1259339"/>
            <a:ext cx="6904232" cy="5233928"/>
            <a:chOff x="7355303" y="1404642"/>
            <a:chExt cx="4106665" cy="2600266"/>
          </a:xfrm>
        </p:grpSpPr>
        <p:sp>
          <p:nvSpPr>
            <p:cNvPr id="4" name="Rectangle: Rounded Corners 3">
              <a:extLst>
                <a:ext uri="{FF2B5EF4-FFF2-40B4-BE49-F238E27FC236}">
                  <a16:creationId xmlns:a16="http://schemas.microsoft.com/office/drawing/2014/main" id="{72719F65-2565-D254-E2E1-3253DF208B95}"/>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5">
              <a:extLst>
                <a:ext uri="{FF2B5EF4-FFF2-40B4-BE49-F238E27FC236}">
                  <a16:creationId xmlns:a16="http://schemas.microsoft.com/office/drawing/2014/main" id="{F07E623F-BACB-4F0C-A4D2-6ADDE1E8B7C6}"/>
                </a:ext>
              </a:extLst>
            </p:cNvPr>
            <p:cNvSpPr>
              <a:spLocks noChangeArrowheads="1"/>
            </p:cNvSpPr>
            <p:nvPr/>
          </p:nvSpPr>
          <p:spPr bwMode="auto">
            <a:xfrm>
              <a:off x="7461631" y="1547009"/>
              <a:ext cx="3894010" cy="24578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Lễ hội Ka-tê tại tháp Pô Klông Gia-rai (Ninh Thuận): </a:t>
              </a:r>
              <a:r>
                <a:rPr kumimoji="0" lang="vi-VN" alt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là lễ hội đặc sắc của người Chăm để tưởng nhớ đến các vị thần và cầu mong mưa thuận gió hòa, mùa màng thuận lợi, con người và vạn vật sinh sôi, nảy nở,...</a:t>
              </a:r>
              <a:endParaRPr kumimoji="0" lang="en-US" alt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8462FF8-0EF6-949B-E0B6-622B9898D638}"/>
              </a:ext>
            </a:extLst>
          </p:cNvPr>
          <p:cNvPicPr>
            <a:picLocks noChangeAspect="1"/>
          </p:cNvPicPr>
          <p:nvPr/>
        </p:nvPicPr>
        <p:blipFill>
          <a:blip r:embed="rId2"/>
          <a:stretch>
            <a:fillRect/>
          </a:stretch>
        </p:blipFill>
        <p:spPr>
          <a:xfrm>
            <a:off x="692028" y="1964490"/>
            <a:ext cx="3912865" cy="2732926"/>
          </a:xfrm>
          <a:prstGeom prst="rect">
            <a:avLst/>
          </a:prstGeom>
        </p:spPr>
      </p:pic>
    </p:spTree>
    <p:extLst>
      <p:ext uri="{BB962C8B-B14F-4D97-AF65-F5344CB8AC3E}">
        <p14:creationId xmlns:p14="http://schemas.microsoft.com/office/powerpoint/2010/main" val="3176921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9C567667-2DD2-D970-5062-AC67DEA5E9D3}"/>
              </a:ext>
            </a:extLst>
          </p:cNvPr>
          <p:cNvGrpSpPr/>
          <p:nvPr/>
        </p:nvGrpSpPr>
        <p:grpSpPr>
          <a:xfrm>
            <a:off x="5276193" y="1259339"/>
            <a:ext cx="6549362" cy="5036359"/>
            <a:chOff x="7355303" y="1404642"/>
            <a:chExt cx="4106665" cy="2502112"/>
          </a:xfrm>
        </p:grpSpPr>
        <p:sp>
          <p:nvSpPr>
            <p:cNvPr id="4" name="Rectangle: Rounded Corners 3">
              <a:extLst>
                <a:ext uri="{FF2B5EF4-FFF2-40B4-BE49-F238E27FC236}">
                  <a16:creationId xmlns:a16="http://schemas.microsoft.com/office/drawing/2014/main" id="{72719F65-2565-D254-E2E1-3253DF208B95}"/>
                </a:ext>
              </a:extLst>
            </p:cNvPr>
            <p:cNvSpPr/>
            <p:nvPr/>
          </p:nvSpPr>
          <p:spPr>
            <a:xfrm>
              <a:off x="7355303" y="1404642"/>
              <a:ext cx="4106665" cy="2502112"/>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5">
              <a:extLst>
                <a:ext uri="{FF2B5EF4-FFF2-40B4-BE49-F238E27FC236}">
                  <a16:creationId xmlns:a16="http://schemas.microsoft.com/office/drawing/2014/main" id="{F07E623F-BACB-4F0C-A4D2-6ADDE1E8B7C6}"/>
                </a:ext>
              </a:extLst>
            </p:cNvPr>
            <p:cNvSpPr>
              <a:spLocks noChangeArrowheads="1"/>
            </p:cNvSpPr>
            <p:nvPr/>
          </p:nvSpPr>
          <p:spPr bwMode="auto">
            <a:xfrm>
              <a:off x="7461631" y="1547009"/>
              <a:ext cx="3894010" cy="22477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Lễ hội Tháp Bà Ponagar Nha Trang </a:t>
              </a:r>
              <a:r>
                <a:rPr kumimoji="0" lang="vi-VN" altLang="en-US" sz="32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được tổ chức với quy mô lớn hàng năm, gắn liền với tục thờ Mẫu có từ lâu đời của dân tộc Việt Nam. Đây là lễ hội truyền thống nhằm tôn vinh, tưởng niệm mẹ Ponagar - người đã có công dạy người dân cách trồng lúa, chăn nuôi, dệt vải và đưa người Chăm Pa đến cuộc sống ấm no. </a:t>
              </a:r>
              <a:endParaRPr kumimoji="0" lang="en-US" altLang="en-US" sz="32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8" name="Picture 2" descr="Lễ hội Katê của người Chăm tỉnh Bình Thuận được công nhận là di sản văn hóa  phi vật thể quốc gia">
            <a:extLst>
              <a:ext uri="{FF2B5EF4-FFF2-40B4-BE49-F238E27FC236}">
                <a16:creationId xmlns:a16="http://schemas.microsoft.com/office/drawing/2014/main" id="{3380C8B6-4F8A-33B7-05A1-7D0DDAEA5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70" y="1933903"/>
            <a:ext cx="4777134" cy="3515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476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444DC3-986F-4558-A666-D0D05A3D50A6}"/>
              </a:ext>
            </a:extLst>
          </p:cNvPr>
          <p:cNvSpPr/>
          <p:nvPr/>
        </p:nvSpPr>
        <p:spPr>
          <a:xfrm>
            <a:off x="487522" y="1834296"/>
            <a:ext cx="6859922" cy="3252711"/>
          </a:xfrm>
          <a:prstGeom prst="roundRect">
            <a:avLst/>
          </a:prstGeom>
          <a:solidFill>
            <a:srgbClr val="FCD19B"/>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D19B"/>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57870CD7-72F0-4C7A-A615-BAFBC73B5FA9}"/>
              </a:ext>
            </a:extLst>
          </p:cNvPr>
          <p:cNvSpPr txBox="1"/>
          <p:nvPr/>
        </p:nvSpPr>
        <p:spPr>
          <a:xfrm>
            <a:off x="671999" y="2075142"/>
            <a:ext cx="6448926" cy="2800767"/>
          </a:xfrm>
          <a:prstGeom prst="rect">
            <a:avLst/>
          </a:prstGeom>
          <a:noFill/>
        </p:spPr>
        <p:txBody>
          <a:bodyPr wrap="square" rtlCol="0">
            <a:spAutoFit/>
          </a:bodyPr>
          <a:lstStyle/>
          <a:p>
            <a:pPr lvl="0" algn="ctr">
              <a:buClr>
                <a:srgbClr val="000000"/>
              </a:buClr>
            </a:pP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Hoạt</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động</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4: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Tìm</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hiểu</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một</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số</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di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sản</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văn</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hoá</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thế</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giới</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ở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vùng</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Duyên</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hải</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miền</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Trung</a:t>
            </a:r>
            <a:endParaRPr kumimoji="0" lang="en-US" sz="4400" b="1" i="0" u="none" strike="noStrike" kern="0" cap="none" spc="0" normalizeH="0" baseline="0" noProof="0" dirty="0">
              <a:ln>
                <a:noFill/>
              </a:ln>
              <a:solidFill>
                <a:srgbClr val="FFFBF8">
                  <a:lumMod val="1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747961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0"/>
                                  </p:iterate>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900"/>
                                        <p:tgtEl>
                                          <p:spTgt spid="27"/>
                                        </p:tgtEl>
                                      </p:cBhvr>
                                    </p:animEffect>
                                  </p:childTnLst>
                                </p:cTn>
                              </p:par>
                            </p:childTnLst>
                          </p:cTn>
                        </p:par>
                        <p:par>
                          <p:cTn id="8" fill="hold">
                            <p:stCondLst>
                              <p:cond delay="900"/>
                            </p:stCondLst>
                            <p:childTnLst>
                              <p:par>
                                <p:cTn id="9" presetID="34" presetClass="emph" presetSubtype="0" fill="hold" grpId="1" nodeType="afterEffect">
                                  <p:stCondLst>
                                    <p:cond delay="0"/>
                                  </p:stCondLst>
                                  <p:iterate type="lt">
                                    <p:tmPct val="10000"/>
                                  </p:iterate>
                                  <p:childTnLst>
                                    <p:animMotion origin="layout" path="M -1.25E-6 -2.96296E-6 L -1.25E-6 -0.07222 " pathEditMode="relative" rAng="0" ptsTypes="AA">
                                      <p:cBhvr>
                                        <p:cTn id="10" dur="250" accel="50000" decel="50000" autoRev="1" fill="hold">
                                          <p:stCondLst>
                                            <p:cond delay="0"/>
                                          </p:stCondLst>
                                        </p:cTn>
                                        <p:tgtEl>
                                          <p:spTgt spid="27"/>
                                        </p:tgtEl>
                                        <p:attrNameLst>
                                          <p:attrName>ppt_x</p:attrName>
                                          <p:attrName>ppt_y</p:attrName>
                                        </p:attrNameLst>
                                      </p:cBhvr>
                                      <p:rCtr x="0" y="-3611"/>
                                    </p:animMotion>
                                    <p:animRot by="1500000">
                                      <p:cBhvr>
                                        <p:cTn id="11" dur="125" fill="hold">
                                          <p:stCondLst>
                                            <p:cond delay="0"/>
                                          </p:stCondLst>
                                        </p:cTn>
                                        <p:tgtEl>
                                          <p:spTgt spid="27"/>
                                        </p:tgtEl>
                                        <p:attrNameLst>
                                          <p:attrName>r</p:attrName>
                                        </p:attrNameLst>
                                      </p:cBhvr>
                                    </p:animRot>
                                    <p:animRot by="-1500000">
                                      <p:cBhvr>
                                        <p:cTn id="12" dur="125" fill="hold">
                                          <p:stCondLst>
                                            <p:cond delay="125"/>
                                          </p:stCondLst>
                                        </p:cTn>
                                        <p:tgtEl>
                                          <p:spTgt spid="27"/>
                                        </p:tgtEl>
                                        <p:attrNameLst>
                                          <p:attrName>r</p:attrName>
                                        </p:attrNameLst>
                                      </p:cBhvr>
                                    </p:animRot>
                                    <p:animRot by="-1500000">
                                      <p:cBhvr>
                                        <p:cTn id="13" dur="125" fill="hold">
                                          <p:stCondLst>
                                            <p:cond delay="250"/>
                                          </p:stCondLst>
                                        </p:cTn>
                                        <p:tgtEl>
                                          <p:spTgt spid="27"/>
                                        </p:tgtEl>
                                        <p:attrNameLst>
                                          <p:attrName>r</p:attrName>
                                        </p:attrNameLst>
                                      </p:cBhvr>
                                    </p:animRot>
                                    <p:animRot by="1500000">
                                      <p:cBhvr>
                                        <p:cTn id="14" dur="125" fill="hold">
                                          <p:stCondLst>
                                            <p:cond delay="375"/>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3"/>
          <a:stretch>
            <a:fillRect/>
          </a:stretch>
        </p:blipFill>
        <p:spPr>
          <a:xfrm>
            <a:off x="5993413" y="9128"/>
            <a:ext cx="5907536" cy="2121592"/>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2" grpId="0"/>
      <p:bldP spid="13" grpId="0"/>
      <p:bldP spid="14" grpId="0"/>
      <p:bldP spid="15" grpId="0"/>
      <p:bldP spid="17"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D6AF3B-812E-4AD4-AB93-17810C741FFF}"/>
              </a:ext>
            </a:extLst>
          </p:cNvPr>
          <p:cNvSpPr/>
          <p:nvPr/>
        </p:nvSpPr>
        <p:spPr>
          <a:xfrm>
            <a:off x="2627587" y="346841"/>
            <a:ext cx="9448800" cy="6264166"/>
          </a:xfrm>
          <a:prstGeom prst="roundRect">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D19B"/>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6212CC7E-F8BA-4958-A135-C73C57CB63AF}"/>
              </a:ext>
            </a:extLst>
          </p:cNvPr>
          <p:cNvSpPr txBox="1"/>
          <p:nvPr/>
        </p:nvSpPr>
        <p:spPr>
          <a:xfrm>
            <a:off x="2806262" y="1709270"/>
            <a:ext cx="9049405" cy="3539430"/>
          </a:xfrm>
          <a:prstGeom prst="rect">
            <a:avLst/>
          </a:prstGeom>
          <a:noFill/>
        </p:spPr>
        <p:txBody>
          <a:bodyPr wrap="square" rtlCol="0">
            <a:spAutoFit/>
          </a:bodyPr>
          <a:lstStyle/>
          <a:p>
            <a:pPr lvl="0" algn="just">
              <a:buClr>
                <a:srgbClr val="000000"/>
              </a:buClr>
              <a:defRPr/>
            </a:pPr>
            <a:r>
              <a:rPr lang="vi-VN" sz="3200" b="1" kern="0" dirty="0">
                <a:solidFill>
                  <a:srgbClr val="00FF00">
                    <a:lumMod val="50000"/>
                  </a:srgbClr>
                </a:solidFill>
                <a:latin typeface="Arial"/>
                <a:cs typeface="Arial"/>
                <a:sym typeface="Arial"/>
              </a:rPr>
              <a:t>+ Đọc thông tin và quan sát hình 7, em hãy: </a:t>
            </a:r>
          </a:p>
          <a:p>
            <a:pPr marL="457200" lvl="0" indent="-457200" algn="just">
              <a:buClr>
                <a:srgbClr val="000000"/>
              </a:buClr>
              <a:buFont typeface="Arial" panose="020B0604020202020204" pitchFamily="34" charset="0"/>
              <a:buChar char="•"/>
              <a:defRPr/>
            </a:pPr>
            <a:r>
              <a:rPr lang="vi-VN" sz="3200" kern="0" dirty="0">
                <a:solidFill>
                  <a:srgbClr val="00FF00">
                    <a:lumMod val="50000"/>
                  </a:srgbClr>
                </a:solidFill>
                <a:latin typeface="Arial"/>
                <a:cs typeface="Arial"/>
                <a:sym typeface="Arial"/>
              </a:rPr>
              <a:t>Xác định trên lược đồ các di sản văn hóa vật thể và di sản tư liệu thế giới ở vùng Duyên hải miền Trung.</a:t>
            </a:r>
          </a:p>
          <a:p>
            <a:pPr marL="457200" lvl="0" indent="-457200" algn="just">
              <a:buClr>
                <a:srgbClr val="000000"/>
              </a:buClr>
              <a:buFont typeface="Arial" panose="020B0604020202020204" pitchFamily="34" charset="0"/>
              <a:buChar char="•"/>
              <a:defRPr/>
            </a:pPr>
            <a:r>
              <a:rPr lang="vi-VN" sz="3200" kern="0" dirty="0">
                <a:solidFill>
                  <a:srgbClr val="00FF00">
                    <a:lumMod val="50000"/>
                  </a:srgbClr>
                </a:solidFill>
                <a:latin typeface="Arial"/>
                <a:cs typeface="Arial"/>
                <a:sym typeface="Arial"/>
              </a:rPr>
              <a:t>Kể tên các di sản văn hóa vật thể, di sản tư liệu thế giới và một số di sản văn hóa phi vật thể ở vùng Duyên hải miền Trung.</a:t>
            </a:r>
          </a:p>
        </p:txBody>
      </p:sp>
      <p:pic>
        <p:nvPicPr>
          <p:cNvPr id="1026" name="Picture 2" descr="Chữ gi - Olm">
            <a:extLst>
              <a:ext uri="{FF2B5EF4-FFF2-40B4-BE49-F238E27FC236}">
                <a16:creationId xmlns:a16="http://schemas.microsoft.com/office/drawing/2014/main" id="{0920F939-C89F-4D94-B1E9-FACA5A6F3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79" y="1689039"/>
            <a:ext cx="2327829" cy="50269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E4329C-E8F6-41E7-A8F0-A6604C77A893}"/>
              </a:ext>
            </a:extLst>
          </p:cNvPr>
          <p:cNvSpPr txBox="1"/>
          <p:nvPr/>
        </p:nvSpPr>
        <p:spPr>
          <a:xfrm>
            <a:off x="5822731" y="607263"/>
            <a:ext cx="368913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srgbClr val="FFFBF8">
                    <a:lumMod val="5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rPr>
              <a:t>Nhiệm</a:t>
            </a:r>
            <a:r>
              <a:rPr kumimoji="0" lang="en-US" sz="5400" b="0" i="0" u="none" strike="noStrike" kern="0" cap="none" spc="0" normalizeH="0" baseline="0" noProof="0" dirty="0">
                <a:ln>
                  <a:noFill/>
                </a:ln>
                <a:solidFill>
                  <a:srgbClr val="FFFBF8">
                    <a:lumMod val="5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srgbClr val="FFFBF8">
                    <a:lumMod val="5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rPr>
              <a:t>vụ</a:t>
            </a:r>
            <a:endParaRPr kumimoji="0" lang="en-US" sz="5400" b="0" i="0" u="none" strike="noStrike" kern="0" cap="none" spc="0" normalizeH="0" baseline="0" noProof="0" dirty="0">
              <a:ln>
                <a:noFill/>
              </a:ln>
              <a:solidFill>
                <a:srgbClr val="FFFBF8">
                  <a:lumMod val="5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736032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6" name="Picture 5">
            <a:extLst>
              <a:ext uri="{FF2B5EF4-FFF2-40B4-BE49-F238E27FC236}">
                <a16:creationId xmlns:a16="http://schemas.microsoft.com/office/drawing/2014/main" id="{169EF1DE-89F3-7FFD-7A24-6F975AE06748}"/>
              </a:ext>
            </a:extLst>
          </p:cNvPr>
          <p:cNvPicPr>
            <a:picLocks noChangeAspect="1"/>
          </p:cNvPicPr>
          <p:nvPr/>
        </p:nvPicPr>
        <p:blipFill>
          <a:blip r:embed="rId2"/>
          <a:stretch>
            <a:fillRect/>
          </a:stretch>
        </p:blipFill>
        <p:spPr>
          <a:xfrm>
            <a:off x="1071561" y="299381"/>
            <a:ext cx="4362287" cy="6443571"/>
          </a:xfrm>
          <a:prstGeom prst="rect">
            <a:avLst/>
          </a:prstGeom>
        </p:spPr>
      </p:pic>
      <p:grpSp>
        <p:nvGrpSpPr>
          <p:cNvPr id="9" name="Group 8">
            <a:extLst>
              <a:ext uri="{FF2B5EF4-FFF2-40B4-BE49-F238E27FC236}">
                <a16:creationId xmlns:a16="http://schemas.microsoft.com/office/drawing/2014/main" id="{A8A58618-A2DA-5D20-8501-2B7AE9041B25}"/>
              </a:ext>
            </a:extLst>
          </p:cNvPr>
          <p:cNvGrpSpPr/>
          <p:nvPr/>
        </p:nvGrpSpPr>
        <p:grpSpPr>
          <a:xfrm>
            <a:off x="5287768" y="365959"/>
            <a:ext cx="6904232" cy="821709"/>
            <a:chOff x="7355303" y="1404642"/>
            <a:chExt cx="4106665" cy="2260659"/>
          </a:xfrm>
        </p:grpSpPr>
        <p:sp>
          <p:nvSpPr>
            <p:cNvPr id="10" name="Rectangle: Rounded Corners 9">
              <a:extLst>
                <a:ext uri="{FF2B5EF4-FFF2-40B4-BE49-F238E27FC236}">
                  <a16:creationId xmlns:a16="http://schemas.microsoft.com/office/drawing/2014/main" id="{E9A61F27-C1FA-0EC3-0743-8C000E7FA61E}"/>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5">
              <a:extLst>
                <a:ext uri="{FF2B5EF4-FFF2-40B4-BE49-F238E27FC236}">
                  <a16:creationId xmlns:a16="http://schemas.microsoft.com/office/drawing/2014/main" id="{FCC02816-0AC1-993A-33F4-144D4406E7C6}"/>
                </a:ext>
              </a:extLst>
            </p:cNvPr>
            <p:cNvSpPr>
              <a:spLocks noChangeArrowheads="1"/>
            </p:cNvSpPr>
            <p:nvPr/>
          </p:nvSpPr>
          <p:spPr bwMode="auto">
            <a:xfrm>
              <a:off x="7461631" y="1547009"/>
              <a:ext cx="3894010" cy="3211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Các di sản văn hóa vật thể gồm: </a:t>
              </a:r>
              <a:endParaRPr kumimoji="0" lang="en-US" alt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2" name="Oval 11">
            <a:extLst>
              <a:ext uri="{FF2B5EF4-FFF2-40B4-BE49-F238E27FC236}">
                <a16:creationId xmlns:a16="http://schemas.microsoft.com/office/drawing/2014/main" id="{DBCC16F6-EAB1-247C-DD36-67E3DDBA60A2}"/>
              </a:ext>
            </a:extLst>
          </p:cNvPr>
          <p:cNvSpPr/>
          <p:nvPr/>
        </p:nvSpPr>
        <p:spPr>
          <a:xfrm>
            <a:off x="2123090" y="641131"/>
            <a:ext cx="525517" cy="2837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9C53CA8-6143-68F8-AD7D-13AED61E0783}"/>
              </a:ext>
            </a:extLst>
          </p:cNvPr>
          <p:cNvSpPr txBox="1"/>
          <p:nvPr/>
        </p:nvSpPr>
        <p:spPr>
          <a:xfrm>
            <a:off x="5801710" y="1471448"/>
            <a:ext cx="4960883"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t>Thành </a:t>
            </a:r>
            <a:r>
              <a:rPr lang="en-US" sz="3600" dirty="0" err="1"/>
              <a:t>nhà</a:t>
            </a:r>
            <a:r>
              <a:rPr lang="en-US" sz="3600" dirty="0"/>
              <a:t> </a:t>
            </a:r>
            <a:r>
              <a:rPr lang="en-US" sz="3600" dirty="0" err="1"/>
              <a:t>Hồ</a:t>
            </a:r>
            <a:endParaRPr lang="en-US" sz="3600" dirty="0"/>
          </a:p>
        </p:txBody>
      </p:sp>
      <p:sp>
        <p:nvSpPr>
          <p:cNvPr id="14" name="Oval 13">
            <a:extLst>
              <a:ext uri="{FF2B5EF4-FFF2-40B4-BE49-F238E27FC236}">
                <a16:creationId xmlns:a16="http://schemas.microsoft.com/office/drawing/2014/main" id="{027A4BD2-5DE5-2A72-DA03-C4F97A1FAFE4}"/>
              </a:ext>
            </a:extLst>
          </p:cNvPr>
          <p:cNvSpPr/>
          <p:nvPr/>
        </p:nvSpPr>
        <p:spPr>
          <a:xfrm>
            <a:off x="3090041" y="2669628"/>
            <a:ext cx="578069" cy="2732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FE3A735-B827-81D3-CC0C-769F0EC77C83}"/>
              </a:ext>
            </a:extLst>
          </p:cNvPr>
          <p:cNvSpPr txBox="1"/>
          <p:nvPr/>
        </p:nvSpPr>
        <p:spPr>
          <a:xfrm>
            <a:off x="5854263" y="2186151"/>
            <a:ext cx="4960883"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t>Cố</a:t>
            </a:r>
            <a:r>
              <a:rPr lang="en-US" sz="3600" dirty="0"/>
              <a:t> </a:t>
            </a:r>
            <a:r>
              <a:rPr lang="en-US" sz="3600" dirty="0" err="1"/>
              <a:t>đô</a:t>
            </a:r>
            <a:r>
              <a:rPr lang="en-US" sz="3600" dirty="0"/>
              <a:t> </a:t>
            </a:r>
            <a:r>
              <a:rPr lang="en-US" sz="3600" dirty="0" err="1"/>
              <a:t>Huế</a:t>
            </a:r>
            <a:endParaRPr lang="en-US" sz="3600" dirty="0"/>
          </a:p>
        </p:txBody>
      </p:sp>
      <p:sp>
        <p:nvSpPr>
          <p:cNvPr id="17" name="Oval 16">
            <a:extLst>
              <a:ext uri="{FF2B5EF4-FFF2-40B4-BE49-F238E27FC236}">
                <a16:creationId xmlns:a16="http://schemas.microsoft.com/office/drawing/2014/main" id="{F07D3BD7-961A-8CFF-5A41-EA05DF6A80C8}"/>
              </a:ext>
            </a:extLst>
          </p:cNvPr>
          <p:cNvSpPr/>
          <p:nvPr/>
        </p:nvSpPr>
        <p:spPr>
          <a:xfrm>
            <a:off x="3846788" y="3090040"/>
            <a:ext cx="273267" cy="2522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96CD3F1-6F02-F5A4-DE06-28A7F37C4B8D}"/>
              </a:ext>
            </a:extLst>
          </p:cNvPr>
          <p:cNvSpPr txBox="1"/>
          <p:nvPr/>
        </p:nvSpPr>
        <p:spPr>
          <a:xfrm>
            <a:off x="5875284" y="2974427"/>
            <a:ext cx="4960883"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t>Phố</a:t>
            </a:r>
            <a:r>
              <a:rPr lang="en-US" sz="3600" dirty="0"/>
              <a:t> </a:t>
            </a:r>
            <a:r>
              <a:rPr lang="en-US" sz="3600" dirty="0" err="1"/>
              <a:t>cổ</a:t>
            </a:r>
            <a:r>
              <a:rPr lang="en-US" sz="3600" dirty="0"/>
              <a:t> </a:t>
            </a:r>
            <a:r>
              <a:rPr lang="en-US" sz="3600" dirty="0" err="1"/>
              <a:t>Hội</a:t>
            </a:r>
            <a:r>
              <a:rPr lang="en-US" sz="3600" dirty="0"/>
              <a:t> An</a:t>
            </a:r>
          </a:p>
        </p:txBody>
      </p:sp>
      <p:sp>
        <p:nvSpPr>
          <p:cNvPr id="19" name="Oval 18">
            <a:extLst>
              <a:ext uri="{FF2B5EF4-FFF2-40B4-BE49-F238E27FC236}">
                <a16:creationId xmlns:a16="http://schemas.microsoft.com/office/drawing/2014/main" id="{3167CB39-C500-4BA3-059E-31AC2A40521A}"/>
              </a:ext>
            </a:extLst>
          </p:cNvPr>
          <p:cNvSpPr/>
          <p:nvPr/>
        </p:nvSpPr>
        <p:spPr>
          <a:xfrm>
            <a:off x="3531476" y="3205654"/>
            <a:ext cx="367861" cy="2942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8D174BE-58ED-5B52-DB06-AEED0F1420CA}"/>
              </a:ext>
            </a:extLst>
          </p:cNvPr>
          <p:cNvSpPr txBox="1"/>
          <p:nvPr/>
        </p:nvSpPr>
        <p:spPr>
          <a:xfrm>
            <a:off x="5885794" y="3710151"/>
            <a:ext cx="612753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t>K</a:t>
            </a:r>
            <a:r>
              <a:rPr lang="vi-VN" sz="3600" dirty="0"/>
              <a:t>hu di tích Chăm Mỹ Sơn</a:t>
            </a:r>
            <a:endParaRPr lang="en-US" sz="3600" dirty="0"/>
          </a:p>
        </p:txBody>
      </p:sp>
    </p:spTree>
    <p:extLst>
      <p:ext uri="{BB962C8B-B14F-4D97-AF65-F5344CB8AC3E}">
        <p14:creationId xmlns:p14="http://schemas.microsoft.com/office/powerpoint/2010/main" val="574863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7" grpId="0" animBg="1"/>
      <p:bldP spid="18" grpId="0"/>
      <p:bldP spid="19"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843C0831-10AA-BBE3-4218-FC7D87A62F17}"/>
              </a:ext>
            </a:extLst>
          </p:cNvPr>
          <p:cNvGrpSpPr/>
          <p:nvPr/>
        </p:nvGrpSpPr>
        <p:grpSpPr>
          <a:xfrm>
            <a:off x="2396359" y="408001"/>
            <a:ext cx="7462344" cy="1252077"/>
            <a:chOff x="7355303" y="1404642"/>
            <a:chExt cx="4106665" cy="3444673"/>
          </a:xfrm>
        </p:grpSpPr>
        <p:sp>
          <p:nvSpPr>
            <p:cNvPr id="7" name="Rectangle: Rounded Corners 6">
              <a:extLst>
                <a:ext uri="{FF2B5EF4-FFF2-40B4-BE49-F238E27FC236}">
                  <a16:creationId xmlns:a16="http://schemas.microsoft.com/office/drawing/2014/main" id="{12303874-165D-B645-70D7-DB94C829357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BE812385-3927-B96E-47B9-DAC9D3F06FC2}"/>
                </a:ext>
              </a:extLst>
            </p:cNvPr>
            <p:cNvSpPr>
              <a:spLocks noChangeArrowheads="1"/>
            </p:cNvSpPr>
            <p:nvPr/>
          </p:nvSpPr>
          <p:spPr bwMode="auto">
            <a:xfrm>
              <a:off x="7461631" y="1547009"/>
              <a:ext cx="3894010" cy="33023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Các di sản văn hóa phi vật thể gồm: </a:t>
              </a:r>
              <a:endParaRPr kumimoji="0" lang="en-US" alt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1" name="TextBox 20">
            <a:extLst>
              <a:ext uri="{FF2B5EF4-FFF2-40B4-BE49-F238E27FC236}">
                <a16:creationId xmlns:a16="http://schemas.microsoft.com/office/drawing/2014/main" id="{FBAB4A14-57EF-9B8C-38EB-286E56479E7D}"/>
              </a:ext>
            </a:extLst>
          </p:cNvPr>
          <p:cNvSpPr txBox="1"/>
          <p:nvPr/>
        </p:nvSpPr>
        <p:spPr>
          <a:xfrm>
            <a:off x="1219202" y="5654564"/>
            <a:ext cx="10520854" cy="584775"/>
          </a:xfrm>
          <a:prstGeom prst="rect">
            <a:avLst/>
          </a:prstGeom>
          <a:noFill/>
        </p:spPr>
        <p:txBody>
          <a:bodyPr wrap="square" rtlCol="0">
            <a:spAutoFit/>
          </a:bodyPr>
          <a:lstStyle/>
          <a:p>
            <a:r>
              <a:rPr lang="en-US" sz="3200" dirty="0" err="1"/>
              <a:t>Âm</a:t>
            </a:r>
            <a:r>
              <a:rPr lang="en-US" sz="3200" dirty="0"/>
              <a:t> </a:t>
            </a:r>
            <a:r>
              <a:rPr lang="en-US" sz="3200" dirty="0" err="1"/>
              <a:t>nhạc</a:t>
            </a:r>
            <a:r>
              <a:rPr lang="en-US" sz="3200" dirty="0"/>
              <a:t> </a:t>
            </a:r>
            <a:r>
              <a:rPr lang="en-US" sz="3200" dirty="0" err="1"/>
              <a:t>cung</a:t>
            </a:r>
            <a:r>
              <a:rPr lang="en-US" sz="3200" dirty="0"/>
              <a:t> </a:t>
            </a:r>
            <a:r>
              <a:rPr lang="en-US" sz="3200" dirty="0" err="1"/>
              <a:t>đình</a:t>
            </a:r>
            <a:r>
              <a:rPr lang="en-US" sz="3200" dirty="0"/>
              <a:t> </a:t>
            </a:r>
            <a:r>
              <a:rPr lang="en-US" sz="3200" dirty="0" err="1"/>
              <a:t>Việt</a:t>
            </a:r>
            <a:r>
              <a:rPr lang="en-US" sz="3200" dirty="0"/>
              <a:t> Nam - </a:t>
            </a:r>
            <a:r>
              <a:rPr lang="en-US" sz="3200" dirty="0" err="1"/>
              <a:t>Nhã</a:t>
            </a:r>
            <a:r>
              <a:rPr lang="en-US" sz="3200" dirty="0"/>
              <a:t> </a:t>
            </a:r>
            <a:r>
              <a:rPr lang="en-US" sz="3200" dirty="0" err="1"/>
              <a:t>nhạc</a:t>
            </a:r>
            <a:r>
              <a:rPr lang="en-US" sz="3200" dirty="0"/>
              <a:t> (</a:t>
            </a:r>
            <a:r>
              <a:rPr lang="en-US" sz="3200" dirty="0" err="1"/>
              <a:t>triều</a:t>
            </a:r>
            <a:r>
              <a:rPr lang="en-US" sz="3200" dirty="0"/>
              <a:t> </a:t>
            </a:r>
            <a:r>
              <a:rPr lang="en-US" sz="3200" dirty="0" err="1"/>
              <a:t>Nguyễn</a:t>
            </a:r>
            <a:r>
              <a:rPr lang="en-US" sz="3200" dirty="0"/>
              <a:t>)</a:t>
            </a:r>
          </a:p>
        </p:txBody>
      </p:sp>
      <p:pic>
        <p:nvPicPr>
          <p:cNvPr id="8194" name="Picture 2" descr="Nhã nhạc cung đình Huế - khamphahue.com.vn">
            <a:extLst>
              <a:ext uri="{FF2B5EF4-FFF2-40B4-BE49-F238E27FC236}">
                <a16:creationId xmlns:a16="http://schemas.microsoft.com/office/drawing/2014/main" id="{E166ED16-7ED7-A43E-FEF3-A5F294D9E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8607" y="1314326"/>
            <a:ext cx="6953962" cy="425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078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ipe(down)">
                                      <p:cBhvr>
                                        <p:cTn id="15"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843C0831-10AA-BBE3-4218-FC7D87A62F17}"/>
              </a:ext>
            </a:extLst>
          </p:cNvPr>
          <p:cNvGrpSpPr/>
          <p:nvPr/>
        </p:nvGrpSpPr>
        <p:grpSpPr>
          <a:xfrm>
            <a:off x="2396359" y="408001"/>
            <a:ext cx="7462344" cy="1252077"/>
            <a:chOff x="7355303" y="1404642"/>
            <a:chExt cx="4106665" cy="3444673"/>
          </a:xfrm>
        </p:grpSpPr>
        <p:sp>
          <p:nvSpPr>
            <p:cNvPr id="7" name="Rectangle: Rounded Corners 6">
              <a:extLst>
                <a:ext uri="{FF2B5EF4-FFF2-40B4-BE49-F238E27FC236}">
                  <a16:creationId xmlns:a16="http://schemas.microsoft.com/office/drawing/2014/main" id="{12303874-165D-B645-70D7-DB94C829357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BE812385-3927-B96E-47B9-DAC9D3F06FC2}"/>
                </a:ext>
              </a:extLst>
            </p:cNvPr>
            <p:cNvSpPr>
              <a:spLocks noChangeArrowheads="1"/>
            </p:cNvSpPr>
            <p:nvPr/>
          </p:nvSpPr>
          <p:spPr bwMode="auto">
            <a:xfrm>
              <a:off x="7461631" y="1547009"/>
              <a:ext cx="3894010" cy="33023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Các di sản văn hóa phi vật thể gồm: </a:t>
              </a:r>
              <a:endParaRPr kumimoji="0" lang="en-US" alt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1" name="TextBox 20">
            <a:extLst>
              <a:ext uri="{FF2B5EF4-FFF2-40B4-BE49-F238E27FC236}">
                <a16:creationId xmlns:a16="http://schemas.microsoft.com/office/drawing/2014/main" id="{FBAB4A14-57EF-9B8C-38EB-286E56479E7D}"/>
              </a:ext>
            </a:extLst>
          </p:cNvPr>
          <p:cNvSpPr txBox="1"/>
          <p:nvPr/>
        </p:nvSpPr>
        <p:spPr>
          <a:xfrm>
            <a:off x="5265683" y="6011916"/>
            <a:ext cx="2259724" cy="584775"/>
          </a:xfrm>
          <a:prstGeom prst="rect">
            <a:avLst/>
          </a:prstGeom>
          <a:noFill/>
        </p:spPr>
        <p:txBody>
          <a:bodyPr wrap="square" rtlCol="0">
            <a:spAutoFit/>
          </a:bodyPr>
          <a:lstStyle/>
          <a:p>
            <a:pPr lvl="0"/>
            <a:r>
              <a:rPr lang="en-US" sz="3200" dirty="0" err="1">
                <a:solidFill>
                  <a:srgbClr val="191919"/>
                </a:solidFill>
              </a:rPr>
              <a:t>Dân</a:t>
            </a:r>
            <a:r>
              <a:rPr lang="en-US" sz="3200" dirty="0">
                <a:solidFill>
                  <a:srgbClr val="191919"/>
                </a:solidFill>
              </a:rPr>
              <a:t> ca </a:t>
            </a:r>
            <a:r>
              <a:rPr lang="en-US" sz="3200" dirty="0" err="1">
                <a:solidFill>
                  <a:srgbClr val="191919"/>
                </a:solidFill>
              </a:rPr>
              <a:t>Ví</a:t>
            </a:r>
            <a:endParaRPr kumimoji="0" lang="en-US" sz="3200" b="0" i="0" u="none" strike="noStrike" kern="1200" cap="none" spc="0" normalizeH="0" baseline="0" noProof="0" dirty="0">
              <a:ln>
                <a:noFill/>
              </a:ln>
              <a:solidFill>
                <a:srgbClr val="191919"/>
              </a:solidFill>
              <a:effectLst/>
              <a:uLnTx/>
              <a:uFillTx/>
              <a:latin typeface="Arial"/>
              <a:ea typeface="+mn-ea"/>
              <a:cs typeface="+mn-cs"/>
            </a:endParaRPr>
          </a:p>
        </p:txBody>
      </p:sp>
      <p:pic>
        <p:nvPicPr>
          <p:cNvPr id="11266" name="Picture 2" descr="Dân ca “ví, dặm” hay “ví, giặm” ?">
            <a:extLst>
              <a:ext uri="{FF2B5EF4-FFF2-40B4-BE49-F238E27FC236}">
                <a16:creationId xmlns:a16="http://schemas.microsoft.com/office/drawing/2014/main" id="{01C10B2F-9689-100E-DEB1-68DD33712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3315" y="1422346"/>
            <a:ext cx="5912725" cy="443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025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wipe(down)">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843C0831-10AA-BBE3-4218-FC7D87A62F17}"/>
              </a:ext>
            </a:extLst>
          </p:cNvPr>
          <p:cNvGrpSpPr/>
          <p:nvPr/>
        </p:nvGrpSpPr>
        <p:grpSpPr>
          <a:xfrm>
            <a:off x="2396359" y="408001"/>
            <a:ext cx="7462344" cy="1252077"/>
            <a:chOff x="7355303" y="1404642"/>
            <a:chExt cx="4106665" cy="3444673"/>
          </a:xfrm>
        </p:grpSpPr>
        <p:sp>
          <p:nvSpPr>
            <p:cNvPr id="7" name="Rectangle: Rounded Corners 6">
              <a:extLst>
                <a:ext uri="{FF2B5EF4-FFF2-40B4-BE49-F238E27FC236}">
                  <a16:creationId xmlns:a16="http://schemas.microsoft.com/office/drawing/2014/main" id="{12303874-165D-B645-70D7-DB94C829357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BE812385-3927-B96E-47B9-DAC9D3F06FC2}"/>
                </a:ext>
              </a:extLst>
            </p:cNvPr>
            <p:cNvSpPr>
              <a:spLocks noChangeArrowheads="1"/>
            </p:cNvSpPr>
            <p:nvPr/>
          </p:nvSpPr>
          <p:spPr bwMode="auto">
            <a:xfrm>
              <a:off x="7461631" y="1547009"/>
              <a:ext cx="3894010" cy="33023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Các di sản văn hóa phi vật thể gồm: </a:t>
              </a:r>
              <a:endParaRPr kumimoji="0" lang="en-US" alt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1" name="TextBox 20">
            <a:extLst>
              <a:ext uri="{FF2B5EF4-FFF2-40B4-BE49-F238E27FC236}">
                <a16:creationId xmlns:a16="http://schemas.microsoft.com/office/drawing/2014/main" id="{FBAB4A14-57EF-9B8C-38EB-286E56479E7D}"/>
              </a:ext>
            </a:extLst>
          </p:cNvPr>
          <p:cNvSpPr txBox="1"/>
          <p:nvPr/>
        </p:nvSpPr>
        <p:spPr>
          <a:xfrm>
            <a:off x="3300249" y="5948854"/>
            <a:ext cx="5549462" cy="584775"/>
          </a:xfrm>
          <a:prstGeom prst="rect">
            <a:avLst/>
          </a:prstGeom>
          <a:noFill/>
        </p:spPr>
        <p:txBody>
          <a:bodyPr wrap="square" rtlCol="0">
            <a:spAutoFit/>
          </a:bodyPr>
          <a:lstStyle/>
          <a:p>
            <a:pPr lvl="0"/>
            <a:r>
              <a:rPr lang="en-US" sz="3200">
                <a:solidFill>
                  <a:srgbClr val="191919"/>
                </a:solidFill>
              </a:rPr>
              <a:t>Nghệ thuật bài Chòi Trung Bộ</a:t>
            </a:r>
            <a:endParaRPr kumimoji="0" lang="en-US" sz="3200" b="0" i="0" u="none" strike="noStrike" kern="1200" cap="none" spc="0" normalizeH="0" baseline="0" noProof="0" dirty="0">
              <a:ln>
                <a:noFill/>
              </a:ln>
              <a:solidFill>
                <a:srgbClr val="191919"/>
              </a:solidFill>
              <a:effectLst/>
              <a:uLnTx/>
              <a:uFillTx/>
              <a:latin typeface="Arial"/>
              <a:ea typeface="+mn-ea"/>
              <a:cs typeface="+mn-cs"/>
            </a:endParaRPr>
          </a:p>
        </p:txBody>
      </p:sp>
      <p:pic>
        <p:nvPicPr>
          <p:cNvPr id="12292" name="Picture 4" descr="Văn học nghệ thuật - Nghệ thuật Bài Chòi Trung bộ Việt Nam trở...">
            <a:extLst>
              <a:ext uri="{FF2B5EF4-FFF2-40B4-BE49-F238E27FC236}">
                <a16:creationId xmlns:a16="http://schemas.microsoft.com/office/drawing/2014/main" id="{5A2B2AF5-107F-5B43-B5FF-4CDAD511B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432" y="1398860"/>
            <a:ext cx="6511816" cy="440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492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12292"/>
                                        </p:tgtEl>
                                        <p:attrNameLst>
                                          <p:attrName>style.visibility</p:attrName>
                                        </p:attrNameLst>
                                      </p:cBhvr>
                                      <p:to>
                                        <p:strVal val="visible"/>
                                      </p:to>
                                    </p:set>
                                    <p:animEffect transition="in" filter="wipe(down)">
                                      <p:cBhvr>
                                        <p:cTn id="10"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4" name="Picture 3">
            <a:extLst>
              <a:ext uri="{FF2B5EF4-FFF2-40B4-BE49-F238E27FC236}">
                <a16:creationId xmlns:a16="http://schemas.microsoft.com/office/drawing/2014/main" id="{DB06E7A4-8893-C722-FEE4-540E2E18E05E}"/>
              </a:ext>
            </a:extLst>
          </p:cNvPr>
          <p:cNvPicPr>
            <a:picLocks noChangeAspect="1"/>
          </p:cNvPicPr>
          <p:nvPr/>
        </p:nvPicPr>
        <p:blipFill>
          <a:blip r:embed="rId2"/>
          <a:stretch>
            <a:fillRect/>
          </a:stretch>
        </p:blipFill>
        <p:spPr>
          <a:xfrm>
            <a:off x="483475" y="965664"/>
            <a:ext cx="11246069" cy="5080754"/>
          </a:xfrm>
          <a:prstGeom prst="rect">
            <a:avLst/>
          </a:prstGeom>
        </p:spPr>
      </p:pic>
    </p:spTree>
    <p:extLst>
      <p:ext uri="{BB962C8B-B14F-4D97-AF65-F5344CB8AC3E}">
        <p14:creationId xmlns:p14="http://schemas.microsoft.com/office/powerpoint/2010/main" val="393334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664E3-2BEC-7C40-5973-2A8C37337180}"/>
              </a:ext>
            </a:extLst>
          </p:cNvPr>
          <p:cNvPicPr>
            <a:picLocks noChangeAspect="1"/>
          </p:cNvPicPr>
          <p:nvPr/>
        </p:nvPicPr>
        <p:blipFill>
          <a:blip r:embed="rId2"/>
          <a:stretch>
            <a:fillRect/>
          </a:stretch>
        </p:blipFill>
        <p:spPr>
          <a:xfrm>
            <a:off x="778559" y="1497228"/>
            <a:ext cx="10803048" cy="4157832"/>
          </a:xfrm>
          <a:prstGeom prst="rect">
            <a:avLst/>
          </a:prstGeom>
        </p:spPr>
      </p:pic>
    </p:spTree>
    <p:extLst>
      <p:ext uri="{BB962C8B-B14F-4D97-AF65-F5344CB8AC3E}">
        <p14:creationId xmlns:p14="http://schemas.microsoft.com/office/powerpoint/2010/main" val="78334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843C0831-10AA-BBE3-4218-FC7D87A62F17}"/>
              </a:ext>
            </a:extLst>
          </p:cNvPr>
          <p:cNvGrpSpPr/>
          <p:nvPr/>
        </p:nvGrpSpPr>
        <p:grpSpPr>
          <a:xfrm>
            <a:off x="283779" y="294290"/>
            <a:ext cx="11792606" cy="1424330"/>
            <a:chOff x="7369943" y="1091805"/>
            <a:chExt cx="4106665" cy="3918569"/>
          </a:xfrm>
        </p:grpSpPr>
        <p:sp>
          <p:nvSpPr>
            <p:cNvPr id="7" name="Rectangle: Rounded Corners 6">
              <a:extLst>
                <a:ext uri="{FF2B5EF4-FFF2-40B4-BE49-F238E27FC236}">
                  <a16:creationId xmlns:a16="http://schemas.microsoft.com/office/drawing/2014/main" id="{12303874-165D-B645-70D7-DB94C8293576}"/>
                </a:ext>
              </a:extLst>
            </p:cNvPr>
            <p:cNvSpPr/>
            <p:nvPr/>
          </p:nvSpPr>
          <p:spPr>
            <a:xfrm>
              <a:off x="7369943" y="1091805"/>
              <a:ext cx="4106665" cy="3845790"/>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BE812385-3927-B96E-47B9-DAC9D3F06FC2}"/>
                </a:ext>
              </a:extLst>
            </p:cNvPr>
            <p:cNvSpPr>
              <a:spLocks noChangeArrowheads="1"/>
            </p:cNvSpPr>
            <p:nvPr/>
          </p:nvSpPr>
          <p:spPr bwMode="auto">
            <a:xfrm>
              <a:off x="7479932" y="1200022"/>
              <a:ext cx="3894010" cy="38103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Vẽ vào vở sơ đồ “Con đường di sản miền Trung” ghi tên hoặc dán ảnh các di sản thế giới ở vùng Duyên hải miền Trung (bao gồm di sản thiên nhiên, di sản văn hoá vật thể) và các tỉnh có di sản đó theo gợi ý dưới đây.</a:t>
              </a:r>
              <a:endParaRPr kumimoji="0" lang="en-US" alt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0A0AA46-CF39-6287-8D50-52F0E8FA9017}"/>
              </a:ext>
            </a:extLst>
          </p:cNvPr>
          <p:cNvPicPr>
            <a:picLocks noChangeAspect="1"/>
          </p:cNvPicPr>
          <p:nvPr/>
        </p:nvPicPr>
        <p:blipFill>
          <a:blip r:embed="rId2"/>
          <a:stretch>
            <a:fillRect/>
          </a:stretch>
        </p:blipFill>
        <p:spPr>
          <a:xfrm>
            <a:off x="2932879" y="1861645"/>
            <a:ext cx="5843259" cy="4545948"/>
          </a:xfrm>
          <a:prstGeom prst="rect">
            <a:avLst/>
          </a:prstGeom>
        </p:spPr>
      </p:pic>
    </p:spTree>
    <p:extLst>
      <p:ext uri="{BB962C8B-B14F-4D97-AF65-F5344CB8AC3E}">
        <p14:creationId xmlns:p14="http://schemas.microsoft.com/office/powerpoint/2010/main" val="869562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4" name="Picture 3">
            <a:extLst>
              <a:ext uri="{FF2B5EF4-FFF2-40B4-BE49-F238E27FC236}">
                <a16:creationId xmlns:a16="http://schemas.microsoft.com/office/drawing/2014/main" id="{C0A0AA46-CF39-6287-8D50-52F0E8FA9017}"/>
              </a:ext>
            </a:extLst>
          </p:cNvPr>
          <p:cNvPicPr>
            <a:picLocks noChangeAspect="1"/>
          </p:cNvPicPr>
          <p:nvPr/>
        </p:nvPicPr>
        <p:blipFill>
          <a:blip r:embed="rId2"/>
          <a:stretch>
            <a:fillRect/>
          </a:stretch>
        </p:blipFill>
        <p:spPr>
          <a:xfrm>
            <a:off x="2302258" y="369176"/>
            <a:ext cx="8155535" cy="6344856"/>
          </a:xfrm>
          <a:prstGeom prst="rect">
            <a:avLst/>
          </a:prstGeom>
        </p:spPr>
      </p:pic>
      <p:sp>
        <p:nvSpPr>
          <p:cNvPr id="3" name="Rectangle: Rounded Corners 2">
            <a:extLst>
              <a:ext uri="{FF2B5EF4-FFF2-40B4-BE49-F238E27FC236}">
                <a16:creationId xmlns:a16="http://schemas.microsoft.com/office/drawing/2014/main" id="{003BA82A-23DD-5BEC-AD2B-AC39E86DA88B}"/>
              </a:ext>
            </a:extLst>
          </p:cNvPr>
          <p:cNvSpPr/>
          <p:nvPr/>
        </p:nvSpPr>
        <p:spPr>
          <a:xfrm>
            <a:off x="6600497" y="3121572"/>
            <a:ext cx="1839310" cy="94593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mbria" panose="02040503050406030204" pitchFamily="18" charset="0"/>
                <a:ea typeface="Cambria" panose="02040503050406030204" pitchFamily="18" charset="0"/>
              </a:rPr>
              <a:t>Phong </a:t>
            </a:r>
            <a:r>
              <a:rPr lang="en-US" sz="2400" dirty="0" err="1">
                <a:latin typeface="Cambria" panose="02040503050406030204" pitchFamily="18" charset="0"/>
                <a:ea typeface="Cambria" panose="02040503050406030204" pitchFamily="18" charset="0"/>
              </a:rPr>
              <a:t>Nha</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Kẻ</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Bàng</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9C05C60D-431B-53AF-4301-AF323E4CFD41}"/>
              </a:ext>
            </a:extLst>
          </p:cNvPr>
          <p:cNvSpPr/>
          <p:nvPr/>
        </p:nvSpPr>
        <p:spPr>
          <a:xfrm>
            <a:off x="2869323" y="3048000"/>
            <a:ext cx="2165131" cy="94593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Tỉnh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 Bình</a:t>
            </a:r>
          </a:p>
        </p:txBody>
      </p:sp>
      <p:sp>
        <p:nvSpPr>
          <p:cNvPr id="9" name="Rectangle: Rounded Corners 8">
            <a:extLst>
              <a:ext uri="{FF2B5EF4-FFF2-40B4-BE49-F238E27FC236}">
                <a16:creationId xmlns:a16="http://schemas.microsoft.com/office/drawing/2014/main" id="{18F924D0-3728-24B0-D3F1-5E90CA6E14D4}"/>
              </a:ext>
            </a:extLst>
          </p:cNvPr>
          <p:cNvSpPr/>
          <p:nvPr/>
        </p:nvSpPr>
        <p:spPr>
          <a:xfrm>
            <a:off x="6600497" y="4561489"/>
            <a:ext cx="1839310" cy="94593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Cố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Huế</a:t>
            </a:r>
            <a:endParaRPr lang="en-US" sz="24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0FE339DD-446C-9C3F-1F7E-9D0E2A5FF305}"/>
              </a:ext>
            </a:extLst>
          </p:cNvPr>
          <p:cNvSpPr/>
          <p:nvPr/>
        </p:nvSpPr>
        <p:spPr>
          <a:xfrm>
            <a:off x="2869323" y="4561489"/>
            <a:ext cx="2165131" cy="94593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Tỉnh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Thừa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Huế</a:t>
            </a:r>
            <a:endParaRPr lang="en-US" sz="2400" dirty="0">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C93E0649-5ABE-9965-3CD5-EE41B20B3600}"/>
              </a:ext>
            </a:extLst>
          </p:cNvPr>
          <p:cNvSpPr/>
          <p:nvPr/>
        </p:nvSpPr>
        <p:spPr>
          <a:xfrm>
            <a:off x="6600497" y="5686096"/>
            <a:ext cx="1839310" cy="94593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latin typeface="Cambria" panose="02040503050406030204" pitchFamily="18" charset="0"/>
                <a:ea typeface="Cambria" panose="02040503050406030204" pitchFamily="18" charset="0"/>
              </a:rPr>
              <a:t>Khu</a:t>
            </a:r>
            <a:r>
              <a:rPr lang="en-US" sz="2000" dirty="0">
                <a:latin typeface="Cambria" panose="02040503050406030204" pitchFamily="18" charset="0"/>
                <a:ea typeface="Cambria" panose="02040503050406030204" pitchFamily="18" charset="0"/>
              </a:rPr>
              <a:t> di </a:t>
            </a:r>
            <a:r>
              <a:rPr lang="en-US" sz="2000" dirty="0" err="1">
                <a:latin typeface="Cambria" panose="02040503050406030204" pitchFamily="18" charset="0"/>
                <a:ea typeface="Cambria" panose="02040503050406030204" pitchFamily="18" charset="0"/>
              </a:rPr>
              <a:t>tích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Chăm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Mỹ</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Sơn</a:t>
            </a:r>
            <a:endParaRPr lang="en-US" sz="2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F79CF8BC-CE8E-951F-802B-570AF0266242}"/>
              </a:ext>
            </a:extLst>
          </p:cNvPr>
          <p:cNvSpPr/>
          <p:nvPr/>
        </p:nvSpPr>
        <p:spPr>
          <a:xfrm>
            <a:off x="8523890" y="5665075"/>
            <a:ext cx="1839310" cy="94593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Phố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cổ</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Hội</a:t>
            </a:r>
            <a:r>
              <a:rPr lang="en-US" sz="2800" dirty="0">
                <a:latin typeface="Cambria" panose="02040503050406030204" pitchFamily="18" charset="0"/>
                <a:ea typeface="Cambria" panose="02040503050406030204" pitchFamily="18" charset="0"/>
              </a:rPr>
              <a:t> An</a:t>
            </a:r>
          </a:p>
        </p:txBody>
      </p:sp>
      <p:sp>
        <p:nvSpPr>
          <p:cNvPr id="14" name="Rectangle: Rounded Corners 13">
            <a:extLst>
              <a:ext uri="{FF2B5EF4-FFF2-40B4-BE49-F238E27FC236}">
                <a16:creationId xmlns:a16="http://schemas.microsoft.com/office/drawing/2014/main" id="{772A9DC7-7663-6928-DD91-DFE5D48A0760}"/>
              </a:ext>
            </a:extLst>
          </p:cNvPr>
          <p:cNvSpPr/>
          <p:nvPr/>
        </p:nvSpPr>
        <p:spPr>
          <a:xfrm>
            <a:off x="2827282" y="5665075"/>
            <a:ext cx="2165131" cy="94593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Tỉnh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500444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animBg="1"/>
      <p:bldP spid="11"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8DB96D-37C9-4B14-AD6D-C27CF3CB656D}"/>
              </a:ext>
            </a:extLst>
          </p:cNvPr>
          <p:cNvSpPr txBox="1"/>
          <p:nvPr/>
        </p:nvSpPr>
        <p:spPr>
          <a:xfrm>
            <a:off x="2180415" y="1982914"/>
            <a:ext cx="7831169"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0070C0"/>
                </a:solidFill>
                <a:effectLst>
                  <a:glow rad="101600">
                    <a:prstClr val="white">
                      <a:alpha val="60000"/>
                    </a:prstClr>
                  </a:glow>
                  <a:outerShdw blurRad="50800" dist="38100" dir="2700000" algn="tl" rotWithShape="0">
                    <a:prstClr val="black">
                      <a:alpha val="40000"/>
                    </a:prstClr>
                  </a:outerShdw>
                </a:effectLst>
                <a:uLnTx/>
                <a:uFillTx/>
                <a:latin typeface="UTM Azuki" panose="02040603050506020204" pitchFamily="18" charset="0"/>
                <a:ea typeface="+mn-ea"/>
                <a:cs typeface="Arial"/>
                <a:sym typeface="Arial"/>
              </a:rPr>
              <a:t>VẬN DỤNG</a:t>
            </a:r>
            <a:endParaRPr kumimoji="0" lang="en-US" sz="11500" b="0" i="0" u="none" strike="noStrike" kern="0" cap="none" spc="0" normalizeH="0" baseline="0" noProof="0" dirty="0">
              <a:ln>
                <a:noFill/>
              </a:ln>
              <a:solidFill>
                <a:srgbClr val="0070C0"/>
              </a:solidFill>
              <a:effectLst>
                <a:glow rad="101600">
                  <a:prstClr val="white">
                    <a:alpha val="60000"/>
                  </a:prstClr>
                </a:glow>
                <a:outerShdw blurRad="50800" dist="38100" dir="2700000" algn="tl" rotWithShape="0">
                  <a:prstClr val="black">
                    <a:alpha val="40000"/>
                  </a:prstClr>
                </a:outerShdw>
              </a:effectLst>
              <a:uLnTx/>
              <a:uFillTx/>
              <a:latin typeface="UTM Azuki" panose="02040603050506020204" pitchFamily="18" charset="0"/>
              <a:ea typeface="+mn-ea"/>
              <a:cs typeface="Arial"/>
              <a:sym typeface="Arial"/>
            </a:endParaRPr>
          </a:p>
        </p:txBody>
      </p:sp>
    </p:spTree>
    <p:extLst>
      <p:ext uri="{BB962C8B-B14F-4D97-AF65-F5344CB8AC3E}">
        <p14:creationId xmlns:p14="http://schemas.microsoft.com/office/powerpoint/2010/main" val="1626037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2" presetClass="emph" presetSubtype="0" fill="hold" grpId="1" nodeType="after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4"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622135" y="9849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Em đoán tên địa danh ở bức ảnh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dưới</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đây</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5"/>
            <a:stretch>
              <a:fillRect/>
            </a:stretch>
          </p:blipFill>
          <p:spPr>
            <a:xfrm>
              <a:off x="308203" y="2337884"/>
              <a:ext cx="883459" cy="1111405"/>
            </a:xfrm>
            <a:prstGeom prst="rect">
              <a:avLst/>
            </a:prstGeom>
          </p:spPr>
        </p:pic>
      </p:grpSp>
      <p:sp>
        <p:nvSpPr>
          <p:cNvPr id="7" name="Hình chữ nhật: Góc Tròn 6">
            <a:extLst>
              <a:ext uri="{FF2B5EF4-FFF2-40B4-BE49-F238E27FC236}">
                <a16:creationId xmlns:a16="http://schemas.microsoft.com/office/drawing/2014/main" id="{F5F11CC6-BFEA-1DD3-A0D7-13975A51D795}"/>
              </a:ext>
            </a:extLst>
          </p:cNvPr>
          <p:cNvSpPr/>
          <p:nvPr/>
        </p:nvSpPr>
        <p:spPr>
          <a:xfrm>
            <a:off x="4478289" y="5897217"/>
            <a:ext cx="4275185"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25A7FAE1-4957-A801-02FE-E9631E849634}"/>
              </a:ext>
            </a:extLst>
          </p:cNvPr>
          <p:cNvSpPr txBox="1"/>
          <p:nvPr/>
        </p:nvSpPr>
        <p:spPr>
          <a:xfrm>
            <a:off x="4692509" y="5897217"/>
            <a:ext cx="383236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Kinh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Huế</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pic>
        <p:nvPicPr>
          <p:cNvPr id="5" name="Picture 4" descr="Kinh Thành Huế - di sản hơn 100 năm của Triều Nguyễn">
            <a:extLst>
              <a:ext uri="{FF2B5EF4-FFF2-40B4-BE49-F238E27FC236}">
                <a16:creationId xmlns:a16="http://schemas.microsoft.com/office/drawing/2014/main" id="{6151BB8D-10EA-DB9F-7C8F-EDD5EFA2DB5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4277" y="1666875"/>
            <a:ext cx="4818698" cy="3640567"/>
          </a:xfrm>
          <a:prstGeom prst="rect">
            <a:avLst/>
          </a:prstGeom>
          <a:noFill/>
          <a:ln>
            <a:noFill/>
          </a:ln>
        </p:spPr>
      </p:pic>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8C63A3-FDD6-4BEB-9E49-68EAF63BC3EF}"/>
              </a:ext>
            </a:extLst>
          </p:cNvPr>
          <p:cNvSpPr/>
          <p:nvPr/>
        </p:nvSpPr>
        <p:spPr>
          <a:xfrm>
            <a:off x="746116" y="1492469"/>
            <a:ext cx="7983022" cy="2039007"/>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hữ gi - Olm">
            <a:extLst>
              <a:ext uri="{FF2B5EF4-FFF2-40B4-BE49-F238E27FC236}">
                <a16:creationId xmlns:a16="http://schemas.microsoft.com/office/drawing/2014/main" id="{E2EF8987-34BC-4CA1-A421-D52B372F6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333491" y="700638"/>
            <a:ext cx="2574192" cy="55589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913F33D-798D-4443-825C-439ABFB8FF71}"/>
              </a:ext>
            </a:extLst>
          </p:cNvPr>
          <p:cNvSpPr txBox="1"/>
          <p:nvPr/>
        </p:nvSpPr>
        <p:spPr>
          <a:xfrm>
            <a:off x="1000196" y="1630885"/>
            <a:ext cx="7685068" cy="1754326"/>
          </a:xfrm>
          <a:prstGeom prst="rect">
            <a:avLst/>
          </a:prstGeom>
          <a:noFill/>
        </p:spPr>
        <p:txBody>
          <a:bodyPr wrap="square" rtlCol="0">
            <a:spAutoFit/>
          </a:bodyPr>
          <a:lstStyle/>
          <a:p>
            <a:pPr lvl="0" algn="ctr"/>
            <a:r>
              <a:rPr lang="vi-VN" sz="3600" b="1" dirty="0">
                <a:solidFill>
                  <a:srgbClr val="002060"/>
                </a:solidFill>
                <a:latin typeface="Cambria" panose="02040503050406030204" pitchFamily="18" charset="0"/>
                <a:ea typeface="Cambria" panose="02040503050406030204" pitchFamily="18" charset="0"/>
              </a:rPr>
              <a:t>Sưu tầm tư liệu và giới thiệu về một di sản thế giới ở vùng Duyên hải miền Trung.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3701094-5195-C5AC-90AE-D5FBE32716CF}"/>
              </a:ext>
            </a:extLst>
          </p:cNvPr>
          <p:cNvPicPr>
            <a:picLocks noChangeAspect="1"/>
          </p:cNvPicPr>
          <p:nvPr/>
        </p:nvPicPr>
        <p:blipFill>
          <a:blip r:embed="rId3"/>
          <a:stretch>
            <a:fillRect/>
          </a:stretch>
        </p:blipFill>
        <p:spPr>
          <a:xfrm>
            <a:off x="3223884" y="0"/>
            <a:ext cx="3810330" cy="1707028"/>
          </a:xfrm>
          <a:prstGeom prst="rect">
            <a:avLst/>
          </a:prstGeom>
        </p:spPr>
      </p:pic>
    </p:spTree>
    <p:extLst>
      <p:ext uri="{BB962C8B-B14F-4D97-AF65-F5344CB8AC3E}">
        <p14:creationId xmlns:p14="http://schemas.microsoft.com/office/powerpoint/2010/main" val="859335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700"/>
                                        <p:tgtEl>
                                          <p:spTgt spid="5"/>
                                        </p:tgtEl>
                                      </p:cBhvr>
                                    </p:animEffect>
                                  </p:childTnLst>
                                </p:cTn>
                              </p:par>
                            </p:childTnLst>
                          </p:cTn>
                        </p:par>
                        <p:par>
                          <p:cTn id="14" fill="hold">
                            <p:stCondLst>
                              <p:cond delay="700"/>
                            </p:stCondLst>
                            <p:childTnLst>
                              <p:par>
                                <p:cTn id="15" presetID="16" presetClass="entr" presetSubtype="21"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13314" name="Picture 2" descr="Phố Cổ Hội An - Thành phố cổ đẹp hàng đầu Châu Á - Vntrip.vn">
            <a:extLst>
              <a:ext uri="{FF2B5EF4-FFF2-40B4-BE49-F238E27FC236}">
                <a16:creationId xmlns:a16="http://schemas.microsoft.com/office/drawing/2014/main" id="{02494B1D-D884-C0DA-F279-3E327C8B2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51" y="2052901"/>
            <a:ext cx="4382815" cy="28028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67C3783-CEDA-5F1D-8EB7-AB62DFB6374D}"/>
              </a:ext>
            </a:extLst>
          </p:cNvPr>
          <p:cNvGrpSpPr/>
          <p:nvPr/>
        </p:nvGrpSpPr>
        <p:grpSpPr>
          <a:xfrm>
            <a:off x="5276193" y="1259339"/>
            <a:ext cx="6549362" cy="5036359"/>
            <a:chOff x="7355303" y="1404642"/>
            <a:chExt cx="4106665" cy="2502112"/>
          </a:xfrm>
        </p:grpSpPr>
        <p:sp>
          <p:nvSpPr>
            <p:cNvPr id="7" name="Rectangle: Rounded Corners 6">
              <a:extLst>
                <a:ext uri="{FF2B5EF4-FFF2-40B4-BE49-F238E27FC236}">
                  <a16:creationId xmlns:a16="http://schemas.microsoft.com/office/drawing/2014/main" id="{973D6DCB-8D0A-EFD4-2881-14357DAC71CA}"/>
                </a:ext>
              </a:extLst>
            </p:cNvPr>
            <p:cNvSpPr/>
            <p:nvPr/>
          </p:nvSpPr>
          <p:spPr>
            <a:xfrm>
              <a:off x="7355303" y="1404642"/>
              <a:ext cx="4106665" cy="2502112"/>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2240C760-ADB7-FD5E-0172-940AA67B65AA}"/>
                </a:ext>
              </a:extLst>
            </p:cNvPr>
            <p:cNvSpPr>
              <a:spLocks noChangeArrowheads="1"/>
            </p:cNvSpPr>
            <p:nvPr/>
          </p:nvSpPr>
          <p:spPr bwMode="auto">
            <a:xfrm>
              <a:off x="7487992" y="1557452"/>
              <a:ext cx="3894010" cy="22844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alt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Phố cổ Hội An là một đô thị cổ nằm ở hạ lưu sông Thu Bồn, thuộc vùng đồng bằng ven biển tỉnh Quảng Nam, Việt Nam, cách thành phố Đà Nẵng khoảng 30 km về phía Nam.</a:t>
              </a: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alt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Hội An là một thành phố thuộc tỉnh Quảng Nam có nhiều khu phố cổ được xây từ thế kỷ 16 và vẫn còn tồn tại gần như nguyên vẹn đến nay. Trong các tài liệu cổ của phương Tây, Hội An được gọi Faifo. Phố cổ Hội An được công nhận là một di sản thế giới UNESCO từ năm 1999. Đây là địa điểm thu hút được rất nhiều khách Du Lịch Đà Nẵng – Hội An.</a:t>
              </a:r>
              <a:endParaRPr kumimoji="0" lang="en-US" altLang="en-US" sz="24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76165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fade">
                                      <p:cBhvr>
                                        <p:cTn id="12" dur="1000"/>
                                        <p:tgtEl>
                                          <p:spTgt spid="13314"/>
                                        </p:tgtEl>
                                      </p:cBhvr>
                                    </p:animEffect>
                                    <p:anim calcmode="lin" valueType="num">
                                      <p:cBhvr>
                                        <p:cTn id="13" dur="1000" fill="hold"/>
                                        <p:tgtEl>
                                          <p:spTgt spid="13314"/>
                                        </p:tgtEl>
                                        <p:attrNameLst>
                                          <p:attrName>ppt_x</p:attrName>
                                        </p:attrNameLst>
                                      </p:cBhvr>
                                      <p:tavLst>
                                        <p:tav tm="0">
                                          <p:val>
                                            <p:strVal val="#ppt_x"/>
                                          </p:val>
                                        </p:tav>
                                        <p:tav tm="100000">
                                          <p:val>
                                            <p:strVal val="#ppt_x"/>
                                          </p:val>
                                        </p:tav>
                                      </p:tavLst>
                                    </p:anim>
                                    <p:anim calcmode="lin" valueType="num">
                                      <p:cBhvr>
                                        <p:cTn id="14"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9" name="Google Shape;862;p28">
            <a:extLst>
              <a:ext uri="{FF2B5EF4-FFF2-40B4-BE49-F238E27FC236}">
                <a16:creationId xmlns:a16="http://schemas.microsoft.com/office/drawing/2014/main" id="{852FDB8D-6884-403B-9624-CCDEA281BEB7}"/>
              </a:ext>
            </a:extLst>
          </p:cNvPr>
          <p:cNvSpPr txBox="1"/>
          <p:nvPr/>
        </p:nvSpPr>
        <p:spPr>
          <a:xfrm>
            <a:off x="-1750682" y="2745888"/>
            <a:ext cx="21423378" cy="2469169"/>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solidFill>
                    <a:srgbClr val="00FFFF"/>
                  </a:solidFill>
                </a:ln>
                <a:solidFill>
                  <a:srgbClr val="0070C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UVF Mussica Swash" panose="04000000000000000000" pitchFamily="82" charset="0"/>
                <a:ea typeface="Pompiere"/>
                <a:cs typeface="Pompiere"/>
                <a:sym typeface="Pompiere"/>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solidFill>
                    <a:srgbClr val="00FFFF"/>
                  </a:solidFill>
                </a:ln>
                <a:solidFill>
                  <a:srgbClr val="0070C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UVF Mussica Swash" panose="04000000000000000000" pitchFamily="82" charset="0"/>
                <a:ea typeface="Pompiere"/>
                <a:cs typeface="Pompiere"/>
                <a:sym typeface="Pompiere"/>
              </a:rPr>
              <a:t>       DẶN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solidFill>
                    <a:srgbClr val="00FFFF"/>
                  </a:solidFill>
                </a:ln>
                <a:solidFill>
                  <a:srgbClr val="0070C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UVF Mussica Swash" panose="04000000000000000000" pitchFamily="82" charset="0"/>
                <a:ea typeface="Pompiere"/>
                <a:cs typeface="Pompiere"/>
                <a:sym typeface="Pompiere"/>
              </a:rPr>
              <a:t>					DÒ</a:t>
            </a:r>
            <a:endParaRPr kumimoji="0" sz="8800" b="1" i="0" u="none" strike="noStrike" kern="0" cap="none" spc="0" normalizeH="0" baseline="0" noProof="0">
              <a:ln>
                <a:solidFill>
                  <a:srgbClr val="00FFFF"/>
                </a:solidFill>
              </a:ln>
              <a:solidFill>
                <a:srgbClr val="0070C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UVF Mussica Swash" panose="04000000000000000000" pitchFamily="82" charset="0"/>
              <a:ea typeface="Pompiere"/>
              <a:cs typeface="Pompiere"/>
              <a:sym typeface="Pompiere"/>
            </a:endParaRPr>
          </a:p>
        </p:txBody>
      </p:sp>
      <p:pic>
        <p:nvPicPr>
          <p:cNvPr id="23" name="Picture 22">
            <a:extLst>
              <a:ext uri="{FF2B5EF4-FFF2-40B4-BE49-F238E27FC236}">
                <a16:creationId xmlns:a16="http://schemas.microsoft.com/office/drawing/2014/main" id="{2BC41E08-EF8E-4BC6-8081-A81C6F8651C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45419" y="3627456"/>
            <a:ext cx="877478" cy="944544"/>
          </a:xfrm>
          <a:prstGeom prst="rect">
            <a:avLst/>
          </a:prstGeom>
        </p:spPr>
      </p:pic>
      <p:pic>
        <p:nvPicPr>
          <p:cNvPr id="24" name="图片 4">
            <a:extLst>
              <a:ext uri="{FF2B5EF4-FFF2-40B4-BE49-F238E27FC236}">
                <a16:creationId xmlns:a16="http://schemas.microsoft.com/office/drawing/2014/main" id="{4EC23C8B-E6CD-4C6A-A752-702D80451664}"/>
              </a:ext>
            </a:extLst>
          </p:cNvPr>
          <p:cNvPicPr>
            <a:picLocks noChangeAspect="1"/>
          </p:cNvPicPr>
          <p:nvPr/>
        </p:nvPicPr>
        <p:blipFill>
          <a:blip r:embed="rId4"/>
          <a:stretch>
            <a:fillRect/>
          </a:stretch>
        </p:blipFill>
        <p:spPr>
          <a:xfrm>
            <a:off x="7966842" y="3524677"/>
            <a:ext cx="2852488" cy="3380760"/>
          </a:xfrm>
          <a:prstGeom prst="rect">
            <a:avLst/>
          </a:prstGeom>
        </p:spPr>
      </p:pic>
    </p:spTree>
    <p:extLst>
      <p:ext uri="{BB962C8B-B14F-4D97-AF65-F5344CB8AC3E}">
        <p14:creationId xmlns:p14="http://schemas.microsoft.com/office/powerpoint/2010/main" val="2668137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par>
                                <p:cTn id="11" presetID="35"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anim calcmode="lin" valueType="num">
                                      <p:cBhvr>
                                        <p:cTn id="14" dur="2000" fill="hold"/>
                                        <p:tgtEl>
                                          <p:spTgt spid="23"/>
                                        </p:tgtEl>
                                        <p:attrNameLst>
                                          <p:attrName>style.rotation</p:attrName>
                                        </p:attrNameLst>
                                      </p:cBhvr>
                                      <p:tavLst>
                                        <p:tav tm="0">
                                          <p:val>
                                            <p:fltVal val="720"/>
                                          </p:val>
                                        </p:tav>
                                        <p:tav tm="100000">
                                          <p:val>
                                            <p:fltVal val="0"/>
                                          </p:val>
                                        </p:tav>
                                      </p:tavLst>
                                    </p:anim>
                                    <p:anim calcmode="lin" valueType="num">
                                      <p:cBhvr>
                                        <p:cTn id="15" dur="2000" fill="hold"/>
                                        <p:tgtEl>
                                          <p:spTgt spid="23"/>
                                        </p:tgtEl>
                                        <p:attrNameLst>
                                          <p:attrName>ppt_h</p:attrName>
                                        </p:attrNameLst>
                                      </p:cBhvr>
                                      <p:tavLst>
                                        <p:tav tm="0">
                                          <p:val>
                                            <p:fltVal val="0"/>
                                          </p:val>
                                        </p:tav>
                                        <p:tav tm="100000">
                                          <p:val>
                                            <p:strVal val="#ppt_h"/>
                                          </p:val>
                                        </p:tav>
                                      </p:tavLst>
                                    </p:anim>
                                    <p:anim calcmode="lin" valueType="num">
                                      <p:cBhvr>
                                        <p:cTn id="16" dur="2000" fill="hold"/>
                                        <p:tgtEl>
                                          <p:spTgt spid="23"/>
                                        </p:tgtEl>
                                        <p:attrNameLst>
                                          <p:attrName>ppt_w</p:attrName>
                                        </p:attrNameLst>
                                      </p:cBhvr>
                                      <p:tavLst>
                                        <p:tav tm="0">
                                          <p:val>
                                            <p:fltVal val="0"/>
                                          </p:val>
                                        </p:tav>
                                        <p:tav tm="100000">
                                          <p:val>
                                            <p:strVal val="#ppt_w"/>
                                          </p:val>
                                        </p:tav>
                                      </p:tavLst>
                                    </p:anim>
                                  </p:childTnLst>
                                </p:cTn>
                              </p:par>
                            </p:childTnLst>
                          </p:cTn>
                        </p:par>
                        <p:par>
                          <p:cTn id="17" fill="hold">
                            <p:stCondLst>
                              <p:cond delay="2000"/>
                            </p:stCondLst>
                            <p:childTnLst>
                              <p:par>
                                <p:cTn id="18" presetID="9"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ssolv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grpSp>
        <p:nvGrpSpPr>
          <p:cNvPr id="64" name="Google Shape;780;p25">
            <a:extLst>
              <a:ext uri="{FF2B5EF4-FFF2-40B4-BE49-F238E27FC236}">
                <a16:creationId xmlns:a16="http://schemas.microsoft.com/office/drawing/2014/main" id="{9AAD3A0D-D78E-408C-B807-F6F48C06FB05}"/>
              </a:ext>
            </a:extLst>
          </p:cNvPr>
          <p:cNvGrpSpPr/>
          <p:nvPr/>
        </p:nvGrpSpPr>
        <p:grpSpPr>
          <a:xfrm>
            <a:off x="2833512" y="5448531"/>
            <a:ext cx="774676" cy="286226"/>
            <a:chOff x="4019248" y="2181225"/>
            <a:chExt cx="862141" cy="314420"/>
          </a:xfrm>
        </p:grpSpPr>
        <p:grpSp>
          <p:nvGrpSpPr>
            <p:cNvPr id="65" name="Google Shape;781;p25">
              <a:extLst>
                <a:ext uri="{FF2B5EF4-FFF2-40B4-BE49-F238E27FC236}">
                  <a16:creationId xmlns:a16="http://schemas.microsoft.com/office/drawing/2014/main" id="{01EFCBBF-C3F2-40EE-A11C-613DDC4A3D69}"/>
                </a:ext>
              </a:extLst>
            </p:cNvPr>
            <p:cNvGrpSpPr/>
            <p:nvPr/>
          </p:nvGrpSpPr>
          <p:grpSpPr>
            <a:xfrm>
              <a:off x="4019248" y="2181225"/>
              <a:ext cx="862141" cy="314420"/>
              <a:chOff x="4019248" y="2181225"/>
              <a:chExt cx="862141" cy="314420"/>
            </a:xfrm>
          </p:grpSpPr>
          <p:sp>
            <p:nvSpPr>
              <p:cNvPr id="72" name="Google Shape;782;p25">
                <a:extLst>
                  <a:ext uri="{FF2B5EF4-FFF2-40B4-BE49-F238E27FC236}">
                    <a16:creationId xmlns:a16="http://schemas.microsoft.com/office/drawing/2014/main" id="{DB27E55F-4DFC-49F0-8490-D7EB200B1DFA}"/>
                  </a:ext>
                </a:extLst>
              </p:cNvPr>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83;p25">
                <a:extLst>
                  <a:ext uri="{FF2B5EF4-FFF2-40B4-BE49-F238E27FC236}">
                    <a16:creationId xmlns:a16="http://schemas.microsoft.com/office/drawing/2014/main" id="{479F0C71-6360-4D7A-A03C-B3EFFF9AB580}"/>
                  </a:ext>
                </a:extLst>
              </p:cNvPr>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6" name="Google Shape;784;p25">
              <a:extLst>
                <a:ext uri="{FF2B5EF4-FFF2-40B4-BE49-F238E27FC236}">
                  <a16:creationId xmlns:a16="http://schemas.microsoft.com/office/drawing/2014/main" id="{573DF468-3F10-423E-93A7-104FB8CED8E3}"/>
                </a:ext>
              </a:extLst>
            </p:cNvPr>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785;p25">
              <a:extLst>
                <a:ext uri="{FF2B5EF4-FFF2-40B4-BE49-F238E27FC236}">
                  <a16:creationId xmlns:a16="http://schemas.microsoft.com/office/drawing/2014/main" id="{FFC0EC47-BF8C-4618-B439-80344E2F0FDC}"/>
                </a:ext>
              </a:extLst>
            </p:cNvPr>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786;p25">
              <a:extLst>
                <a:ext uri="{FF2B5EF4-FFF2-40B4-BE49-F238E27FC236}">
                  <a16:creationId xmlns:a16="http://schemas.microsoft.com/office/drawing/2014/main" id="{7C49A351-DFA0-48C7-B6A2-C97F572B75D6}"/>
                </a:ext>
              </a:extLst>
            </p:cNvPr>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787;p25">
              <a:extLst>
                <a:ext uri="{FF2B5EF4-FFF2-40B4-BE49-F238E27FC236}">
                  <a16:creationId xmlns:a16="http://schemas.microsoft.com/office/drawing/2014/main" id="{06F7ED2F-0EFE-480B-B529-3D2314DD7C1B}"/>
                </a:ext>
              </a:extLst>
            </p:cNvPr>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88;p25">
              <a:extLst>
                <a:ext uri="{FF2B5EF4-FFF2-40B4-BE49-F238E27FC236}">
                  <a16:creationId xmlns:a16="http://schemas.microsoft.com/office/drawing/2014/main" id="{A66F68A3-694E-4FC8-9485-C5855E31FED4}"/>
                </a:ext>
              </a:extLst>
            </p:cNvPr>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89;p25">
              <a:extLst>
                <a:ext uri="{FF2B5EF4-FFF2-40B4-BE49-F238E27FC236}">
                  <a16:creationId xmlns:a16="http://schemas.microsoft.com/office/drawing/2014/main" id="{7CF4C1CE-58A6-48A8-9046-FE3E9032D3E1}"/>
                </a:ext>
              </a:extLst>
            </p:cNvPr>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9" name="Google Shape;613;p21">
            <a:extLst>
              <a:ext uri="{FF2B5EF4-FFF2-40B4-BE49-F238E27FC236}">
                <a16:creationId xmlns:a16="http://schemas.microsoft.com/office/drawing/2014/main" id="{0FD68496-729B-44AE-AB63-03E492AF3DEC}"/>
              </a:ext>
            </a:extLst>
          </p:cNvPr>
          <p:cNvGrpSpPr/>
          <p:nvPr/>
        </p:nvGrpSpPr>
        <p:grpSpPr>
          <a:xfrm flipH="1">
            <a:off x="1999834" y="5627726"/>
            <a:ext cx="672657" cy="1173217"/>
            <a:chOff x="4610438" y="3689854"/>
            <a:chExt cx="2773002" cy="4054987"/>
          </a:xfrm>
        </p:grpSpPr>
        <p:sp>
          <p:nvSpPr>
            <p:cNvPr id="80" name="Google Shape;614;p21">
              <a:extLst>
                <a:ext uri="{FF2B5EF4-FFF2-40B4-BE49-F238E27FC236}">
                  <a16:creationId xmlns:a16="http://schemas.microsoft.com/office/drawing/2014/main" id="{A3449BC6-FFFD-4B41-BDF1-CDB16EB02097}"/>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81" name="Google Shape;615;p21">
              <a:extLst>
                <a:ext uri="{FF2B5EF4-FFF2-40B4-BE49-F238E27FC236}">
                  <a16:creationId xmlns:a16="http://schemas.microsoft.com/office/drawing/2014/main" id="{DAC53446-C921-4C41-A414-82A456AC9C38}"/>
                </a:ext>
              </a:extLst>
            </p:cNvPr>
            <p:cNvGrpSpPr/>
            <p:nvPr/>
          </p:nvGrpSpPr>
          <p:grpSpPr>
            <a:xfrm>
              <a:off x="4610438" y="3689854"/>
              <a:ext cx="2773002" cy="4054987"/>
              <a:chOff x="4768606" y="1356086"/>
              <a:chExt cx="2773002" cy="4054987"/>
            </a:xfrm>
          </p:grpSpPr>
          <p:sp>
            <p:nvSpPr>
              <p:cNvPr id="82" name="Google Shape;616;p21">
                <a:extLst>
                  <a:ext uri="{FF2B5EF4-FFF2-40B4-BE49-F238E27FC236}">
                    <a16:creationId xmlns:a16="http://schemas.microsoft.com/office/drawing/2014/main" id="{E2595A23-44F1-4543-B027-974B7976D3A0}"/>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617;p21">
                <a:extLst>
                  <a:ext uri="{FF2B5EF4-FFF2-40B4-BE49-F238E27FC236}">
                    <a16:creationId xmlns:a16="http://schemas.microsoft.com/office/drawing/2014/main" id="{DCF1C7A3-C8E7-4052-994B-4F3938AF82B3}"/>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618;p21">
                <a:extLst>
                  <a:ext uri="{FF2B5EF4-FFF2-40B4-BE49-F238E27FC236}">
                    <a16:creationId xmlns:a16="http://schemas.microsoft.com/office/drawing/2014/main" id="{F3779538-97AB-4D56-BAC8-2B0B3ACBE384}"/>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619;p21">
                <a:extLst>
                  <a:ext uri="{FF2B5EF4-FFF2-40B4-BE49-F238E27FC236}">
                    <a16:creationId xmlns:a16="http://schemas.microsoft.com/office/drawing/2014/main" id="{091CD762-B819-412E-A8EF-52DCB207DF3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620;p21">
                <a:extLst>
                  <a:ext uri="{FF2B5EF4-FFF2-40B4-BE49-F238E27FC236}">
                    <a16:creationId xmlns:a16="http://schemas.microsoft.com/office/drawing/2014/main" id="{D2CD6961-8D0A-434E-90C2-9F8A23FD7C1D}"/>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621;p21">
                <a:extLst>
                  <a:ext uri="{FF2B5EF4-FFF2-40B4-BE49-F238E27FC236}">
                    <a16:creationId xmlns:a16="http://schemas.microsoft.com/office/drawing/2014/main" id="{FAFB4911-3471-453E-8989-46CADC7B1B40}"/>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622;p21">
                <a:extLst>
                  <a:ext uri="{FF2B5EF4-FFF2-40B4-BE49-F238E27FC236}">
                    <a16:creationId xmlns:a16="http://schemas.microsoft.com/office/drawing/2014/main" id="{7196AEB4-776D-474C-9ECF-4DE8C3451B56}"/>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 name="Google Shape;623;p21">
                <a:extLst>
                  <a:ext uri="{FF2B5EF4-FFF2-40B4-BE49-F238E27FC236}">
                    <a16:creationId xmlns:a16="http://schemas.microsoft.com/office/drawing/2014/main" id="{3C369CF1-F56D-489B-AE7E-6334B983E10C}"/>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624;p21">
                <a:extLst>
                  <a:ext uri="{FF2B5EF4-FFF2-40B4-BE49-F238E27FC236}">
                    <a16:creationId xmlns:a16="http://schemas.microsoft.com/office/drawing/2014/main" id="{F5D978C9-A801-4A67-926B-F8341F714C98}"/>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625;p21">
                <a:extLst>
                  <a:ext uri="{FF2B5EF4-FFF2-40B4-BE49-F238E27FC236}">
                    <a16:creationId xmlns:a16="http://schemas.microsoft.com/office/drawing/2014/main" id="{23CE8750-4178-4785-B4D7-1D5B750AB7B3}"/>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626;p21">
                <a:extLst>
                  <a:ext uri="{FF2B5EF4-FFF2-40B4-BE49-F238E27FC236}">
                    <a16:creationId xmlns:a16="http://schemas.microsoft.com/office/drawing/2014/main" id="{65702069-B83A-4C97-9091-FC6CC3E32BB6}"/>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627;p21">
                <a:extLst>
                  <a:ext uri="{FF2B5EF4-FFF2-40B4-BE49-F238E27FC236}">
                    <a16:creationId xmlns:a16="http://schemas.microsoft.com/office/drawing/2014/main" id="{0A28E539-CB7E-455D-A4C8-376CB464A6AE}"/>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628;p21">
                <a:extLst>
                  <a:ext uri="{FF2B5EF4-FFF2-40B4-BE49-F238E27FC236}">
                    <a16:creationId xmlns:a16="http://schemas.microsoft.com/office/drawing/2014/main" id="{DB3D6AD6-9C3A-4983-95A0-CEE610BB6541}"/>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629;p21">
                <a:extLst>
                  <a:ext uri="{FF2B5EF4-FFF2-40B4-BE49-F238E27FC236}">
                    <a16:creationId xmlns:a16="http://schemas.microsoft.com/office/drawing/2014/main" id="{9542A494-6C39-4171-862C-F4EABA7E696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630;p21">
                <a:extLst>
                  <a:ext uri="{FF2B5EF4-FFF2-40B4-BE49-F238E27FC236}">
                    <a16:creationId xmlns:a16="http://schemas.microsoft.com/office/drawing/2014/main" id="{916B66F1-7493-4DED-A331-D11D998A3369}"/>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97" name="Google Shape;631;p21">
                <a:extLst>
                  <a:ext uri="{FF2B5EF4-FFF2-40B4-BE49-F238E27FC236}">
                    <a16:creationId xmlns:a16="http://schemas.microsoft.com/office/drawing/2014/main" id="{C30E0AF1-49DE-4037-BB20-80B47EBAF88D}"/>
                  </a:ext>
                </a:extLst>
              </p:cNvPr>
              <p:cNvGrpSpPr/>
              <p:nvPr/>
            </p:nvGrpSpPr>
            <p:grpSpPr>
              <a:xfrm>
                <a:off x="6306235" y="1356086"/>
                <a:ext cx="1235373" cy="1660293"/>
                <a:chOff x="6306235" y="1356086"/>
                <a:chExt cx="1235373" cy="1660293"/>
              </a:xfrm>
            </p:grpSpPr>
            <p:sp>
              <p:nvSpPr>
                <p:cNvPr id="98" name="Google Shape;632;p21">
                  <a:extLst>
                    <a:ext uri="{FF2B5EF4-FFF2-40B4-BE49-F238E27FC236}">
                      <a16:creationId xmlns:a16="http://schemas.microsoft.com/office/drawing/2014/main" id="{AEDF5792-723E-43EA-BAF4-1337550DD09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99" name="Google Shape;633;p21">
                  <a:extLst>
                    <a:ext uri="{FF2B5EF4-FFF2-40B4-BE49-F238E27FC236}">
                      <a16:creationId xmlns:a16="http://schemas.microsoft.com/office/drawing/2014/main" id="{80BFDCB6-A080-4B83-B4B0-7A45B9AC54D1}"/>
                    </a:ext>
                  </a:extLst>
                </p:cNvPr>
                <p:cNvGrpSpPr/>
                <p:nvPr/>
              </p:nvGrpSpPr>
              <p:grpSpPr>
                <a:xfrm>
                  <a:off x="6306235" y="1356086"/>
                  <a:ext cx="1235373" cy="1647158"/>
                  <a:chOff x="6306235" y="1356086"/>
                  <a:chExt cx="1235373" cy="1647158"/>
                </a:xfrm>
              </p:grpSpPr>
              <p:sp>
                <p:nvSpPr>
                  <p:cNvPr id="100" name="Google Shape;634;p21">
                    <a:extLst>
                      <a:ext uri="{FF2B5EF4-FFF2-40B4-BE49-F238E27FC236}">
                        <a16:creationId xmlns:a16="http://schemas.microsoft.com/office/drawing/2014/main" id="{4958ABB9-C2DA-445C-B504-F3696FD080A4}"/>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635;p21">
                    <a:extLst>
                      <a:ext uri="{FF2B5EF4-FFF2-40B4-BE49-F238E27FC236}">
                        <a16:creationId xmlns:a16="http://schemas.microsoft.com/office/drawing/2014/main" id="{AFEC5A08-2075-4FE3-96A4-CDA627DCA6F1}"/>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636;p21">
                    <a:extLst>
                      <a:ext uri="{FF2B5EF4-FFF2-40B4-BE49-F238E27FC236}">
                        <a16:creationId xmlns:a16="http://schemas.microsoft.com/office/drawing/2014/main" id="{B1BD1479-5BE2-4514-8BBD-4BEC0FE7DE60}"/>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grpSp>
      <p:grpSp>
        <p:nvGrpSpPr>
          <p:cNvPr id="103" name="Google Shape;637;p21">
            <a:extLst>
              <a:ext uri="{FF2B5EF4-FFF2-40B4-BE49-F238E27FC236}">
                <a16:creationId xmlns:a16="http://schemas.microsoft.com/office/drawing/2014/main" id="{E3861D51-EF03-45EE-A001-65A3EEA46385}"/>
              </a:ext>
            </a:extLst>
          </p:cNvPr>
          <p:cNvGrpSpPr/>
          <p:nvPr/>
        </p:nvGrpSpPr>
        <p:grpSpPr>
          <a:xfrm flipH="1">
            <a:off x="5165214" y="5706922"/>
            <a:ext cx="524867" cy="1166549"/>
            <a:chOff x="4028392" y="3097874"/>
            <a:chExt cx="1270158" cy="3065088"/>
          </a:xfrm>
        </p:grpSpPr>
        <p:sp>
          <p:nvSpPr>
            <p:cNvPr id="104" name="Google Shape;638;p21">
              <a:extLst>
                <a:ext uri="{FF2B5EF4-FFF2-40B4-BE49-F238E27FC236}">
                  <a16:creationId xmlns:a16="http://schemas.microsoft.com/office/drawing/2014/main" id="{D579C0E6-065D-4A13-A51C-BF443250388C}"/>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639;p21">
              <a:extLst>
                <a:ext uri="{FF2B5EF4-FFF2-40B4-BE49-F238E27FC236}">
                  <a16:creationId xmlns:a16="http://schemas.microsoft.com/office/drawing/2014/main" id="{65DCDA4B-CAB4-4C42-B032-02D46C4EE7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640;p21">
              <a:extLst>
                <a:ext uri="{FF2B5EF4-FFF2-40B4-BE49-F238E27FC236}">
                  <a16:creationId xmlns:a16="http://schemas.microsoft.com/office/drawing/2014/main" id="{8210B011-5C44-4401-A0E5-CAB61EFB5E8F}"/>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641;p21">
              <a:extLst>
                <a:ext uri="{FF2B5EF4-FFF2-40B4-BE49-F238E27FC236}">
                  <a16:creationId xmlns:a16="http://schemas.microsoft.com/office/drawing/2014/main" id="{F084941E-9285-494B-A9BE-BA6954366B7F}"/>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 name="Google Shape;642;p21">
              <a:extLst>
                <a:ext uri="{FF2B5EF4-FFF2-40B4-BE49-F238E27FC236}">
                  <a16:creationId xmlns:a16="http://schemas.microsoft.com/office/drawing/2014/main" id="{C3EE9FEE-E4AB-4BC1-A39C-1A6E23AEF58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 name="Google Shape;643;p21">
              <a:extLst>
                <a:ext uri="{FF2B5EF4-FFF2-40B4-BE49-F238E27FC236}">
                  <a16:creationId xmlns:a16="http://schemas.microsoft.com/office/drawing/2014/main" id="{AAF7FD2C-3304-497E-9314-08532937FBD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0" name="Google Shape;644;p21">
            <a:extLst>
              <a:ext uri="{FF2B5EF4-FFF2-40B4-BE49-F238E27FC236}">
                <a16:creationId xmlns:a16="http://schemas.microsoft.com/office/drawing/2014/main" id="{17C3DE67-138E-4C39-8855-A3E464954CF1}"/>
              </a:ext>
            </a:extLst>
          </p:cNvPr>
          <p:cNvGrpSpPr/>
          <p:nvPr/>
        </p:nvGrpSpPr>
        <p:grpSpPr>
          <a:xfrm>
            <a:off x="4612252" y="5686113"/>
            <a:ext cx="502546" cy="1192336"/>
            <a:chOff x="4180792" y="3212745"/>
            <a:chExt cx="1270158" cy="3102617"/>
          </a:xfrm>
        </p:grpSpPr>
        <p:sp>
          <p:nvSpPr>
            <p:cNvPr id="111" name="Google Shape;645;p21">
              <a:extLst>
                <a:ext uri="{FF2B5EF4-FFF2-40B4-BE49-F238E27FC236}">
                  <a16:creationId xmlns:a16="http://schemas.microsoft.com/office/drawing/2014/main" id="{D8D16D98-8350-4A8F-8C7D-DB2705D53266}"/>
                </a:ext>
              </a:extLst>
            </p:cNvPr>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 name="Google Shape;646;p21">
              <a:extLst>
                <a:ext uri="{FF2B5EF4-FFF2-40B4-BE49-F238E27FC236}">
                  <a16:creationId xmlns:a16="http://schemas.microsoft.com/office/drawing/2014/main" id="{90388E18-C984-47B7-B031-8310A729E414}"/>
                </a:ext>
              </a:extLst>
            </p:cNvPr>
            <p:cNvSpPr/>
            <p:nvPr/>
          </p:nvSpPr>
          <p:spPr>
            <a:xfrm>
              <a:off x="4180792" y="3212745"/>
              <a:ext cx="1213293" cy="307304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 name="Google Shape;647;p21">
              <a:extLst>
                <a:ext uri="{FF2B5EF4-FFF2-40B4-BE49-F238E27FC236}">
                  <a16:creationId xmlns:a16="http://schemas.microsoft.com/office/drawing/2014/main" id="{D64AE510-FEC3-4BC3-957E-7C9DE7C70C96}"/>
                </a:ext>
              </a:extLst>
            </p:cNvPr>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648;p21">
              <a:extLst>
                <a:ext uri="{FF2B5EF4-FFF2-40B4-BE49-F238E27FC236}">
                  <a16:creationId xmlns:a16="http://schemas.microsoft.com/office/drawing/2014/main" id="{423F3DC0-2DEF-4A52-8DEF-75CED9D03682}"/>
                </a:ext>
              </a:extLst>
            </p:cNvPr>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 name="Google Shape;649;p21">
              <a:extLst>
                <a:ext uri="{FF2B5EF4-FFF2-40B4-BE49-F238E27FC236}">
                  <a16:creationId xmlns:a16="http://schemas.microsoft.com/office/drawing/2014/main" id="{A2C0B54C-314A-4AA2-B0D9-CB9FF1D3F235}"/>
                </a:ext>
              </a:extLst>
            </p:cNvPr>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650;p21">
              <a:extLst>
                <a:ext uri="{FF2B5EF4-FFF2-40B4-BE49-F238E27FC236}">
                  <a16:creationId xmlns:a16="http://schemas.microsoft.com/office/drawing/2014/main" id="{552BBA5D-17A5-42B7-BDD9-011CE824804A}"/>
                </a:ext>
              </a:extLst>
            </p:cNvPr>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139" name="Picture 138"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560063" y="-226814"/>
            <a:ext cx="2009095" cy="2005292"/>
          </a:xfrm>
          <a:prstGeom prst="rect">
            <a:avLst/>
          </a:prstGeom>
        </p:spPr>
      </p:pic>
      <p:pic>
        <p:nvPicPr>
          <p:cNvPr id="117" name="图片 4">
            <a:extLst>
              <a:ext uri="{FF2B5EF4-FFF2-40B4-BE49-F238E27FC236}">
                <a16:creationId xmlns:a16="http://schemas.microsoft.com/office/drawing/2014/main" id="{3F17623B-EEA7-443C-A12A-23684EFC5D5A}"/>
              </a:ext>
            </a:extLst>
          </p:cNvPr>
          <p:cNvPicPr>
            <a:picLocks noChangeAspect="1"/>
          </p:cNvPicPr>
          <p:nvPr/>
        </p:nvPicPr>
        <p:blipFill>
          <a:blip r:embed="rId4"/>
          <a:stretch>
            <a:fillRect/>
          </a:stretch>
        </p:blipFill>
        <p:spPr>
          <a:xfrm>
            <a:off x="8756047" y="3429000"/>
            <a:ext cx="2681338" cy="3430920"/>
          </a:xfrm>
          <a:prstGeom prst="rect">
            <a:avLst/>
          </a:prstGeom>
        </p:spPr>
      </p:pic>
      <p:pic>
        <p:nvPicPr>
          <p:cNvPr id="118" name="Picture 117">
            <a:extLst>
              <a:ext uri="{FF2B5EF4-FFF2-40B4-BE49-F238E27FC236}">
                <a16:creationId xmlns:a16="http://schemas.microsoft.com/office/drawing/2014/main" id="{2CC81B89-845F-4985-A843-508D3382D25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43567" y="6165415"/>
            <a:ext cx="1190089" cy="1259606"/>
          </a:xfrm>
          <a:prstGeom prst="rect">
            <a:avLst/>
          </a:prstGeom>
        </p:spPr>
      </p:pic>
      <p:sp>
        <p:nvSpPr>
          <p:cNvPr id="74" name="Google Shape;862;p28">
            <a:extLst>
              <a:ext uri="{FF2B5EF4-FFF2-40B4-BE49-F238E27FC236}">
                <a16:creationId xmlns:a16="http://schemas.microsoft.com/office/drawing/2014/main" id="{E8C3BF62-63EF-4F08-B45C-565EF40774A2}"/>
              </a:ext>
            </a:extLst>
          </p:cNvPr>
          <p:cNvSpPr txBox="1"/>
          <p:nvPr/>
        </p:nvSpPr>
        <p:spPr>
          <a:xfrm>
            <a:off x="943826" y="1734682"/>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7200" b="1" i="0" u="none" strike="noStrike" kern="0" cap="none" spc="0" normalizeH="0" baseline="0" noProof="0" dirty="0">
                <a:ln>
                  <a:solidFill>
                    <a:srgbClr val="00FFFF"/>
                  </a:solidFill>
                </a:ln>
                <a:solidFill>
                  <a:srgbClr val="FFFF0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oiny" panose="02000903060500060000" pitchFamily="2" charset="0"/>
                <a:ea typeface="Pompiere"/>
                <a:cs typeface="Pompiere"/>
                <a:sym typeface="Pompiere"/>
              </a:rPr>
              <a:t>Chúc các em học tốt!!!</a:t>
            </a:r>
            <a:endParaRPr kumimoji="0" sz="7200" b="1" i="0" u="none" strike="noStrike" kern="0" cap="none" spc="0" normalizeH="0" baseline="0" noProof="0" dirty="0">
              <a:ln>
                <a:solidFill>
                  <a:srgbClr val="00FFFF"/>
                </a:solidFill>
              </a:ln>
              <a:solidFill>
                <a:srgbClr val="FFFF0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oiny" panose="02000903060500060000" pitchFamily="2" charset="0"/>
              <a:ea typeface="Pompiere"/>
              <a:cs typeface="Pompiere"/>
              <a:sym typeface="Pompiere"/>
            </a:endParaRPr>
          </a:p>
        </p:txBody>
      </p:sp>
    </p:spTree>
    <p:extLst>
      <p:ext uri="{BB962C8B-B14F-4D97-AF65-F5344CB8AC3E}">
        <p14:creationId xmlns:p14="http://schemas.microsoft.com/office/powerpoint/2010/main" val="794330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dissolve">
                                      <p:cBhvr>
                                        <p:cTn id="7" dur="500"/>
                                        <p:tgtEl>
                                          <p:spTgt spid="1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9"/>
                                        </p:tgtEl>
                                        <p:attrNameLst>
                                          <p:attrName>style.visibility</p:attrName>
                                        </p:attrNameLst>
                                      </p:cBhvr>
                                      <p:to>
                                        <p:strVal val="visible"/>
                                      </p:to>
                                    </p:set>
                                    <p:animEffect transition="in" filter="fade">
                                      <p:cBhvr>
                                        <p:cTn id="11" dur="1000"/>
                                        <p:tgtEl>
                                          <p:spTgt spid="139"/>
                                        </p:tgtEl>
                                      </p:cBhvr>
                                    </p:animEffect>
                                    <p:anim calcmode="lin" valueType="num">
                                      <p:cBhvr>
                                        <p:cTn id="12" dur="1000" fill="hold"/>
                                        <p:tgtEl>
                                          <p:spTgt spid="139"/>
                                        </p:tgtEl>
                                        <p:attrNameLst>
                                          <p:attrName>ppt_x</p:attrName>
                                        </p:attrNameLst>
                                      </p:cBhvr>
                                      <p:tavLst>
                                        <p:tav tm="0">
                                          <p:val>
                                            <p:strVal val="#ppt_x"/>
                                          </p:val>
                                        </p:tav>
                                        <p:tav tm="100000">
                                          <p:val>
                                            <p:strVal val="#ppt_x"/>
                                          </p:val>
                                        </p:tav>
                                      </p:tavLst>
                                    </p:anim>
                                    <p:anim calcmode="lin" valueType="num">
                                      <p:cBhvr>
                                        <p:cTn id="13"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4" action="ppaction://hlinksldjump"/>
            <a:extLst>
              <a:ext uri="{FF2B5EF4-FFF2-40B4-BE49-F238E27FC236}">
                <a16:creationId xmlns:a16="http://schemas.microsoft.com/office/drawing/2014/main" id="{90779998-9F22-75B6-44E9-468023C846F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2">
            <a:extLst>
              <a:ext uri="{FF2B5EF4-FFF2-40B4-BE49-F238E27FC236}">
                <a16:creationId xmlns:a16="http://schemas.microsoft.com/office/drawing/2014/main" id="{4A5E2376-1D59-08F7-B0D3-A43378F57749}"/>
              </a:ext>
            </a:extLst>
          </p:cNvPr>
          <p:cNvGrpSpPr/>
          <p:nvPr/>
        </p:nvGrpSpPr>
        <p:grpSpPr>
          <a:xfrm>
            <a:off x="622135" y="98499"/>
            <a:ext cx="11004880" cy="1348141"/>
            <a:chOff x="308203" y="2337884"/>
            <a:chExt cx="12870924" cy="1399406"/>
          </a:xfrm>
        </p:grpSpPr>
        <p:sp>
          <p:nvSpPr>
            <p:cNvPr id="6" name="Rectangle: Rounded Corners 3">
              <a:extLst>
                <a:ext uri="{FF2B5EF4-FFF2-40B4-BE49-F238E27FC236}">
                  <a16:creationId xmlns:a16="http://schemas.microsoft.com/office/drawing/2014/main" id="{70C7A475-2446-9886-BAC8-41420E12B2DA}"/>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Em đoán tên địa danh ở bức ảnh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dưới</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đây</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EBC748A2-FB60-101D-0E66-45FC78E5CA9A}"/>
                </a:ext>
              </a:extLst>
            </p:cNvPr>
            <p:cNvPicPr>
              <a:picLocks noChangeAspect="1"/>
            </p:cNvPicPr>
            <p:nvPr/>
          </p:nvPicPr>
          <p:blipFill>
            <a:blip r:embed="rId5"/>
            <a:stretch>
              <a:fillRect/>
            </a:stretch>
          </p:blipFill>
          <p:spPr>
            <a:xfrm>
              <a:off x="308203" y="2337884"/>
              <a:ext cx="883459" cy="1111405"/>
            </a:xfrm>
            <a:prstGeom prst="rect">
              <a:avLst/>
            </a:prstGeom>
          </p:spPr>
        </p:pic>
      </p:grpSp>
      <p:sp>
        <p:nvSpPr>
          <p:cNvPr id="8" name="Hình chữ nhật: Góc Tròn 6">
            <a:extLst>
              <a:ext uri="{FF2B5EF4-FFF2-40B4-BE49-F238E27FC236}">
                <a16:creationId xmlns:a16="http://schemas.microsoft.com/office/drawing/2014/main" id="{158D4324-984C-D887-EB1C-6635385CA173}"/>
              </a:ext>
            </a:extLst>
          </p:cNvPr>
          <p:cNvSpPr/>
          <p:nvPr/>
        </p:nvSpPr>
        <p:spPr>
          <a:xfrm>
            <a:off x="4478289" y="5897217"/>
            <a:ext cx="4275185"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7">
            <a:extLst>
              <a:ext uri="{FF2B5EF4-FFF2-40B4-BE49-F238E27FC236}">
                <a16:creationId xmlns:a16="http://schemas.microsoft.com/office/drawing/2014/main" id="{3D6438A2-D4BD-F6C3-69F1-BFD8FCF44533}"/>
              </a:ext>
            </a:extLst>
          </p:cNvPr>
          <p:cNvSpPr txBox="1"/>
          <p:nvPr/>
        </p:nvSpPr>
        <p:spPr>
          <a:xfrm>
            <a:off x="4692509" y="5897217"/>
            <a:ext cx="383236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Phố</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cổ</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Hội</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4" descr="Mặt Trời Mỉm Cười Sun Nụ Mùa - Miễn Phí vector hình ảnh trên Pixabay">
            <a:extLst>
              <a:ext uri="{FF2B5EF4-FFF2-40B4-BE49-F238E27FC236}">
                <a16:creationId xmlns:a16="http://schemas.microsoft.com/office/drawing/2014/main" id="{BAD649F7-3DC6-4ABD-3446-D73030BA766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pic>
        <p:nvPicPr>
          <p:cNvPr id="1026" name="Picture 2" descr="kiến trúc phố cổ hội an">
            <a:extLst>
              <a:ext uri="{FF2B5EF4-FFF2-40B4-BE49-F238E27FC236}">
                <a16:creationId xmlns:a16="http://schemas.microsoft.com/office/drawing/2014/main" id="{6D8ED3EE-CD17-69CB-9ACE-404209A3FF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499" y="1476672"/>
            <a:ext cx="6772275" cy="4162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4" action="ppaction://hlinksldjump"/>
            <a:extLst>
              <a:ext uri="{FF2B5EF4-FFF2-40B4-BE49-F238E27FC236}">
                <a16:creationId xmlns:a16="http://schemas.microsoft.com/office/drawing/2014/main" id="{C953A1A7-B9A0-71D4-D19D-C8B19EE781F0}"/>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2">
            <a:extLst>
              <a:ext uri="{FF2B5EF4-FFF2-40B4-BE49-F238E27FC236}">
                <a16:creationId xmlns:a16="http://schemas.microsoft.com/office/drawing/2014/main" id="{8CFB54A4-1641-09C8-0767-00836C3BC3AE}"/>
              </a:ext>
            </a:extLst>
          </p:cNvPr>
          <p:cNvGrpSpPr/>
          <p:nvPr/>
        </p:nvGrpSpPr>
        <p:grpSpPr>
          <a:xfrm>
            <a:off x="622135" y="98500"/>
            <a:ext cx="11004880" cy="1092126"/>
            <a:chOff x="308203" y="2337884"/>
            <a:chExt cx="12870924" cy="1399406"/>
          </a:xfrm>
        </p:grpSpPr>
        <p:sp>
          <p:nvSpPr>
            <p:cNvPr id="12" name="Rectangle: Rounded Corners 3">
              <a:extLst>
                <a:ext uri="{FF2B5EF4-FFF2-40B4-BE49-F238E27FC236}">
                  <a16:creationId xmlns:a16="http://schemas.microsoft.com/office/drawing/2014/main" id="{2F6FB052-627F-91F8-E40C-F04C875A1610}"/>
                </a:ext>
              </a:extLst>
            </p:cNvPr>
            <p:cNvSpPr/>
            <p:nvPr/>
          </p:nvSpPr>
          <p:spPr>
            <a:xfrm>
              <a:off x="749932" y="2533778"/>
              <a:ext cx="12429195" cy="1203512"/>
            </a:xfrm>
            <a:custGeom>
              <a:avLst/>
              <a:gdLst>
                <a:gd name="connsiteX0" fmla="*/ 0 w 10627193"/>
                <a:gd name="connsiteY0" fmla="*/ 229373 h 939246"/>
                <a:gd name="connsiteX1" fmla="*/ 229373 w 10627193"/>
                <a:gd name="connsiteY1" fmla="*/ 0 h 939246"/>
                <a:gd name="connsiteX2" fmla="*/ 10397820 w 10627193"/>
                <a:gd name="connsiteY2" fmla="*/ 0 h 939246"/>
                <a:gd name="connsiteX3" fmla="*/ 10627193 w 10627193"/>
                <a:gd name="connsiteY3" fmla="*/ 229373 h 939246"/>
                <a:gd name="connsiteX4" fmla="*/ 10627193 w 10627193"/>
                <a:gd name="connsiteY4" fmla="*/ 709873 h 939246"/>
                <a:gd name="connsiteX5" fmla="*/ 10397820 w 10627193"/>
                <a:gd name="connsiteY5" fmla="*/ 939246 h 939246"/>
                <a:gd name="connsiteX6" fmla="*/ 229373 w 10627193"/>
                <a:gd name="connsiteY6" fmla="*/ 939246 h 939246"/>
                <a:gd name="connsiteX7" fmla="*/ 0 w 10627193"/>
                <a:gd name="connsiteY7" fmla="*/ 709873 h 939246"/>
                <a:gd name="connsiteX8" fmla="*/ 0 w 10627193"/>
                <a:gd name="connsiteY8" fmla="*/ 229373 h 93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939246" fill="none" extrusionOk="0">
                  <a:moveTo>
                    <a:pt x="0" y="229373"/>
                  </a:moveTo>
                  <a:cubicBezTo>
                    <a:pt x="-3635" y="115431"/>
                    <a:pt x="90130" y="-8443"/>
                    <a:pt x="229373" y="0"/>
                  </a:cubicBezTo>
                  <a:cubicBezTo>
                    <a:pt x="1884636" y="-35273"/>
                    <a:pt x="5360601" y="-144294"/>
                    <a:pt x="10397820" y="0"/>
                  </a:cubicBezTo>
                  <a:cubicBezTo>
                    <a:pt x="10541175" y="5076"/>
                    <a:pt x="10618502" y="95367"/>
                    <a:pt x="10627193" y="229373"/>
                  </a:cubicBezTo>
                  <a:cubicBezTo>
                    <a:pt x="10593584" y="423555"/>
                    <a:pt x="10623728" y="482199"/>
                    <a:pt x="10627193" y="709873"/>
                  </a:cubicBezTo>
                  <a:cubicBezTo>
                    <a:pt x="10646736" y="821774"/>
                    <a:pt x="10539241" y="923264"/>
                    <a:pt x="10397820" y="939246"/>
                  </a:cubicBezTo>
                  <a:cubicBezTo>
                    <a:pt x="5910003" y="1016771"/>
                    <a:pt x="4002464" y="895543"/>
                    <a:pt x="229373" y="939246"/>
                  </a:cubicBezTo>
                  <a:cubicBezTo>
                    <a:pt x="95722" y="937314"/>
                    <a:pt x="-17841" y="836308"/>
                    <a:pt x="0" y="709873"/>
                  </a:cubicBezTo>
                  <a:cubicBezTo>
                    <a:pt x="-31752" y="497555"/>
                    <a:pt x="41077" y="356903"/>
                    <a:pt x="0" y="229373"/>
                  </a:cubicBezTo>
                  <a:close/>
                </a:path>
                <a:path w="10627193" h="939246" stroke="0" extrusionOk="0">
                  <a:moveTo>
                    <a:pt x="0" y="229373"/>
                  </a:moveTo>
                  <a:cubicBezTo>
                    <a:pt x="-3145" y="91826"/>
                    <a:pt x="95109" y="6144"/>
                    <a:pt x="229373" y="0"/>
                  </a:cubicBezTo>
                  <a:cubicBezTo>
                    <a:pt x="1288858" y="-95379"/>
                    <a:pt x="5663170" y="58096"/>
                    <a:pt x="10397820" y="0"/>
                  </a:cubicBezTo>
                  <a:cubicBezTo>
                    <a:pt x="10520383" y="-2897"/>
                    <a:pt x="10613654" y="92963"/>
                    <a:pt x="10627193" y="229373"/>
                  </a:cubicBezTo>
                  <a:cubicBezTo>
                    <a:pt x="10647259" y="407474"/>
                    <a:pt x="10586978" y="569542"/>
                    <a:pt x="10627193" y="709873"/>
                  </a:cubicBezTo>
                  <a:cubicBezTo>
                    <a:pt x="10632974" y="829680"/>
                    <a:pt x="10508391" y="923200"/>
                    <a:pt x="10397820" y="939246"/>
                  </a:cubicBezTo>
                  <a:cubicBezTo>
                    <a:pt x="6911044" y="879340"/>
                    <a:pt x="3499046" y="1021760"/>
                    <a:pt x="229373" y="939246"/>
                  </a:cubicBezTo>
                  <a:cubicBezTo>
                    <a:pt x="82434" y="944254"/>
                    <a:pt x="-2048" y="838631"/>
                    <a:pt x="0" y="709873"/>
                  </a:cubicBezTo>
                  <a:cubicBezTo>
                    <a:pt x="-21656" y="652553"/>
                    <a:pt x="929" y="316883"/>
                    <a:pt x="0" y="229373"/>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Em đoán tên địa danh ở bức ảnh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dưới</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đây</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13" name="Picture 4">
              <a:extLst>
                <a:ext uri="{FF2B5EF4-FFF2-40B4-BE49-F238E27FC236}">
                  <a16:creationId xmlns:a16="http://schemas.microsoft.com/office/drawing/2014/main" id="{68078599-410C-CE7C-E4BC-08D612A7C4FD}"/>
                </a:ext>
              </a:extLst>
            </p:cNvPr>
            <p:cNvPicPr>
              <a:picLocks noChangeAspect="1"/>
            </p:cNvPicPr>
            <p:nvPr/>
          </p:nvPicPr>
          <p:blipFill>
            <a:blip r:embed="rId5"/>
            <a:stretch>
              <a:fillRect/>
            </a:stretch>
          </p:blipFill>
          <p:spPr>
            <a:xfrm>
              <a:off x="308203" y="2337884"/>
              <a:ext cx="883459" cy="1111405"/>
            </a:xfrm>
            <a:prstGeom prst="rect">
              <a:avLst/>
            </a:prstGeom>
          </p:spPr>
        </p:pic>
      </p:grpSp>
      <p:sp>
        <p:nvSpPr>
          <p:cNvPr id="14" name="Hình chữ nhật: Góc Tròn 6">
            <a:extLst>
              <a:ext uri="{FF2B5EF4-FFF2-40B4-BE49-F238E27FC236}">
                <a16:creationId xmlns:a16="http://schemas.microsoft.com/office/drawing/2014/main" id="{D39496E7-B5E7-C78E-2CA2-03FB2DA53644}"/>
              </a:ext>
            </a:extLst>
          </p:cNvPr>
          <p:cNvSpPr/>
          <p:nvPr/>
        </p:nvSpPr>
        <p:spPr>
          <a:xfrm>
            <a:off x="4478289" y="5897217"/>
            <a:ext cx="5056236"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ộp Văn bản 7">
            <a:extLst>
              <a:ext uri="{FF2B5EF4-FFF2-40B4-BE49-F238E27FC236}">
                <a16:creationId xmlns:a16="http://schemas.microsoft.com/office/drawing/2014/main" id="{C252E8F2-A20C-DBA5-09E4-E6FBBB014652}"/>
              </a:ext>
            </a:extLst>
          </p:cNvPr>
          <p:cNvSpPr txBox="1"/>
          <p:nvPr/>
        </p:nvSpPr>
        <p:spPr>
          <a:xfrm>
            <a:off x="4692509" y="5897217"/>
            <a:ext cx="4661041" cy="707886"/>
          </a:xfrm>
          <a:prstGeom prst="rect">
            <a:avLst/>
          </a:prstGeom>
          <a:noFill/>
        </p:spPr>
        <p:txBody>
          <a:bodyPr wrap="square" rtlCol="0">
            <a:spAutoFit/>
          </a:bodyPr>
          <a:lstStyle/>
          <a:p>
            <a:pPr lvl="0" algn="ctr">
              <a:defRPr/>
            </a:pPr>
            <a:r>
              <a:rPr lang="vi-VN" sz="4000" b="1" dirty="0">
                <a:solidFill>
                  <a:prstClr val="black"/>
                </a:solidFill>
                <a:latin typeface="Calibri" panose="020F0502020204030204"/>
              </a:rPr>
              <a:t>Khu di tích Mỹ Sơn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4" descr="Mặt Trời Mỉm Cười Sun Nụ Mùa - Miễn Phí vector hình ảnh trên Pixabay">
            <a:extLst>
              <a:ext uri="{FF2B5EF4-FFF2-40B4-BE49-F238E27FC236}">
                <a16:creationId xmlns:a16="http://schemas.microsoft.com/office/drawing/2014/main" id="{C6DFBBC4-E4D5-7E84-39A5-E63E6263D6F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pic>
        <p:nvPicPr>
          <p:cNvPr id="2050" name="Picture 2" descr="Du lịch Thánh địa Mỹ Sơn và nhũng gì bạn cần biết">
            <a:extLst>
              <a:ext uri="{FF2B5EF4-FFF2-40B4-BE49-F238E27FC236}">
                <a16:creationId xmlns:a16="http://schemas.microsoft.com/office/drawing/2014/main" id="{6247610F-1D25-4804-8219-4B49F5EBD9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5150" y="1231762"/>
            <a:ext cx="6145213" cy="438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4" action="ppaction://hlinksldjump"/>
            <a:extLst>
              <a:ext uri="{FF2B5EF4-FFF2-40B4-BE49-F238E27FC236}">
                <a16:creationId xmlns:a16="http://schemas.microsoft.com/office/drawing/2014/main" id="{C0CBA410-0C0B-F289-0B17-F240D5E128F4}"/>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2">
            <a:extLst>
              <a:ext uri="{FF2B5EF4-FFF2-40B4-BE49-F238E27FC236}">
                <a16:creationId xmlns:a16="http://schemas.microsoft.com/office/drawing/2014/main" id="{1F3606E1-661E-F031-1CE2-2DA9640B0B90}"/>
              </a:ext>
            </a:extLst>
          </p:cNvPr>
          <p:cNvGrpSpPr/>
          <p:nvPr/>
        </p:nvGrpSpPr>
        <p:grpSpPr>
          <a:xfrm>
            <a:off x="622135" y="98500"/>
            <a:ext cx="11004880" cy="1092126"/>
            <a:chOff x="308203" y="2337884"/>
            <a:chExt cx="12870924" cy="1399406"/>
          </a:xfrm>
        </p:grpSpPr>
        <p:sp>
          <p:nvSpPr>
            <p:cNvPr id="5" name="Rectangle: Rounded Corners 3">
              <a:extLst>
                <a:ext uri="{FF2B5EF4-FFF2-40B4-BE49-F238E27FC236}">
                  <a16:creationId xmlns:a16="http://schemas.microsoft.com/office/drawing/2014/main" id="{5ABFAD41-9485-F981-06FC-7C2A6D7BA292}"/>
                </a:ext>
              </a:extLst>
            </p:cNvPr>
            <p:cNvSpPr/>
            <p:nvPr/>
          </p:nvSpPr>
          <p:spPr>
            <a:xfrm>
              <a:off x="749932" y="2533778"/>
              <a:ext cx="12429195" cy="1203512"/>
            </a:xfrm>
            <a:custGeom>
              <a:avLst/>
              <a:gdLst>
                <a:gd name="connsiteX0" fmla="*/ 0 w 10627193"/>
                <a:gd name="connsiteY0" fmla="*/ 229373 h 939246"/>
                <a:gd name="connsiteX1" fmla="*/ 229373 w 10627193"/>
                <a:gd name="connsiteY1" fmla="*/ 0 h 939246"/>
                <a:gd name="connsiteX2" fmla="*/ 10397820 w 10627193"/>
                <a:gd name="connsiteY2" fmla="*/ 0 h 939246"/>
                <a:gd name="connsiteX3" fmla="*/ 10627193 w 10627193"/>
                <a:gd name="connsiteY3" fmla="*/ 229373 h 939246"/>
                <a:gd name="connsiteX4" fmla="*/ 10627193 w 10627193"/>
                <a:gd name="connsiteY4" fmla="*/ 709873 h 939246"/>
                <a:gd name="connsiteX5" fmla="*/ 10397820 w 10627193"/>
                <a:gd name="connsiteY5" fmla="*/ 939246 h 939246"/>
                <a:gd name="connsiteX6" fmla="*/ 229373 w 10627193"/>
                <a:gd name="connsiteY6" fmla="*/ 939246 h 939246"/>
                <a:gd name="connsiteX7" fmla="*/ 0 w 10627193"/>
                <a:gd name="connsiteY7" fmla="*/ 709873 h 939246"/>
                <a:gd name="connsiteX8" fmla="*/ 0 w 10627193"/>
                <a:gd name="connsiteY8" fmla="*/ 229373 h 93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939246" fill="none" extrusionOk="0">
                  <a:moveTo>
                    <a:pt x="0" y="229373"/>
                  </a:moveTo>
                  <a:cubicBezTo>
                    <a:pt x="-3635" y="115431"/>
                    <a:pt x="90130" y="-8443"/>
                    <a:pt x="229373" y="0"/>
                  </a:cubicBezTo>
                  <a:cubicBezTo>
                    <a:pt x="1884636" y="-35273"/>
                    <a:pt x="5360601" y="-144294"/>
                    <a:pt x="10397820" y="0"/>
                  </a:cubicBezTo>
                  <a:cubicBezTo>
                    <a:pt x="10541175" y="5076"/>
                    <a:pt x="10618502" y="95367"/>
                    <a:pt x="10627193" y="229373"/>
                  </a:cubicBezTo>
                  <a:cubicBezTo>
                    <a:pt x="10593584" y="423555"/>
                    <a:pt x="10623728" y="482199"/>
                    <a:pt x="10627193" y="709873"/>
                  </a:cubicBezTo>
                  <a:cubicBezTo>
                    <a:pt x="10646736" y="821774"/>
                    <a:pt x="10539241" y="923264"/>
                    <a:pt x="10397820" y="939246"/>
                  </a:cubicBezTo>
                  <a:cubicBezTo>
                    <a:pt x="5910003" y="1016771"/>
                    <a:pt x="4002464" y="895543"/>
                    <a:pt x="229373" y="939246"/>
                  </a:cubicBezTo>
                  <a:cubicBezTo>
                    <a:pt x="95722" y="937314"/>
                    <a:pt x="-17841" y="836308"/>
                    <a:pt x="0" y="709873"/>
                  </a:cubicBezTo>
                  <a:cubicBezTo>
                    <a:pt x="-31752" y="497555"/>
                    <a:pt x="41077" y="356903"/>
                    <a:pt x="0" y="229373"/>
                  </a:cubicBezTo>
                  <a:close/>
                </a:path>
                <a:path w="10627193" h="939246" stroke="0" extrusionOk="0">
                  <a:moveTo>
                    <a:pt x="0" y="229373"/>
                  </a:moveTo>
                  <a:cubicBezTo>
                    <a:pt x="-3145" y="91826"/>
                    <a:pt x="95109" y="6144"/>
                    <a:pt x="229373" y="0"/>
                  </a:cubicBezTo>
                  <a:cubicBezTo>
                    <a:pt x="1288858" y="-95379"/>
                    <a:pt x="5663170" y="58096"/>
                    <a:pt x="10397820" y="0"/>
                  </a:cubicBezTo>
                  <a:cubicBezTo>
                    <a:pt x="10520383" y="-2897"/>
                    <a:pt x="10613654" y="92963"/>
                    <a:pt x="10627193" y="229373"/>
                  </a:cubicBezTo>
                  <a:cubicBezTo>
                    <a:pt x="10647259" y="407474"/>
                    <a:pt x="10586978" y="569542"/>
                    <a:pt x="10627193" y="709873"/>
                  </a:cubicBezTo>
                  <a:cubicBezTo>
                    <a:pt x="10632974" y="829680"/>
                    <a:pt x="10508391" y="923200"/>
                    <a:pt x="10397820" y="939246"/>
                  </a:cubicBezTo>
                  <a:cubicBezTo>
                    <a:pt x="6911044" y="879340"/>
                    <a:pt x="3499046" y="1021760"/>
                    <a:pt x="229373" y="939246"/>
                  </a:cubicBezTo>
                  <a:cubicBezTo>
                    <a:pt x="82434" y="944254"/>
                    <a:pt x="-2048" y="838631"/>
                    <a:pt x="0" y="709873"/>
                  </a:cubicBezTo>
                  <a:cubicBezTo>
                    <a:pt x="-21656" y="652553"/>
                    <a:pt x="929" y="316883"/>
                    <a:pt x="0" y="229373"/>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Em đoán tên địa danh ở bức ảnh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dưới</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đây</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6" name="Picture 4">
              <a:extLst>
                <a:ext uri="{FF2B5EF4-FFF2-40B4-BE49-F238E27FC236}">
                  <a16:creationId xmlns:a16="http://schemas.microsoft.com/office/drawing/2014/main" id="{BC54989F-DD27-6F82-91BE-31517CAE3E1D}"/>
                </a:ext>
              </a:extLst>
            </p:cNvPr>
            <p:cNvPicPr>
              <a:picLocks noChangeAspect="1"/>
            </p:cNvPicPr>
            <p:nvPr/>
          </p:nvPicPr>
          <p:blipFill>
            <a:blip r:embed="rId5"/>
            <a:stretch>
              <a:fillRect/>
            </a:stretch>
          </p:blipFill>
          <p:spPr>
            <a:xfrm>
              <a:off x="308203" y="2337884"/>
              <a:ext cx="883459" cy="1111405"/>
            </a:xfrm>
            <a:prstGeom prst="rect">
              <a:avLst/>
            </a:prstGeom>
          </p:spPr>
        </p:pic>
      </p:grpSp>
      <p:sp>
        <p:nvSpPr>
          <p:cNvPr id="7" name="Hình chữ nhật: Góc Tròn 6">
            <a:extLst>
              <a:ext uri="{FF2B5EF4-FFF2-40B4-BE49-F238E27FC236}">
                <a16:creationId xmlns:a16="http://schemas.microsoft.com/office/drawing/2014/main" id="{5073B611-4C5A-D232-AC2F-EA6F5A038561}"/>
              </a:ext>
            </a:extLst>
          </p:cNvPr>
          <p:cNvSpPr/>
          <p:nvPr/>
        </p:nvSpPr>
        <p:spPr>
          <a:xfrm>
            <a:off x="4478289" y="5897217"/>
            <a:ext cx="5056236"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3C2818AD-58C3-FC3A-2CE3-3DF6D830A6AE}"/>
              </a:ext>
            </a:extLst>
          </p:cNvPr>
          <p:cNvSpPr txBox="1"/>
          <p:nvPr/>
        </p:nvSpPr>
        <p:spPr>
          <a:xfrm>
            <a:off x="4692509" y="5897217"/>
            <a:ext cx="4661041" cy="707886"/>
          </a:xfrm>
          <a:prstGeom prst="rect">
            <a:avLst/>
          </a:prstGeom>
          <a:noFill/>
        </p:spPr>
        <p:txBody>
          <a:bodyPr wrap="square" rtlCol="0">
            <a:spAutoFit/>
          </a:bodyPr>
          <a:lstStyle/>
          <a:p>
            <a:pPr lvl="0" algn="ctr">
              <a:defRPr/>
            </a:pPr>
            <a:r>
              <a:rPr lang="en-US" sz="4000" b="1" dirty="0">
                <a:solidFill>
                  <a:prstClr val="black"/>
                </a:solidFill>
                <a:latin typeface="Calibri" panose="020F0502020204030204"/>
              </a:rPr>
              <a:t>Thành </a:t>
            </a:r>
            <a:r>
              <a:rPr lang="en-US" sz="4000" b="1" dirty="0" err="1">
                <a:solidFill>
                  <a:prstClr val="black"/>
                </a:solidFill>
                <a:latin typeface="Calibri" panose="020F0502020204030204"/>
              </a:rPr>
              <a:t>nhà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Hồ</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4" descr="Mặt Trời Mỉm Cười Sun Nụ Mùa - Miễn Phí vector hình ảnh trên Pixabay">
            <a:extLst>
              <a:ext uri="{FF2B5EF4-FFF2-40B4-BE49-F238E27FC236}">
                <a16:creationId xmlns:a16="http://schemas.microsoft.com/office/drawing/2014/main" id="{6B8603D2-2815-5814-4053-9F104D7CEAB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pic>
        <p:nvPicPr>
          <p:cNvPr id="3074" name="Picture 2" descr="Thành nhà Hồ đón lượng khách cao nhất trong 10 năm qua">
            <a:extLst>
              <a:ext uri="{FF2B5EF4-FFF2-40B4-BE49-F238E27FC236}">
                <a16:creationId xmlns:a16="http://schemas.microsoft.com/office/drawing/2014/main" id="{B57BA0B4-8960-D79F-A9E1-0306499AAD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750" y="1324468"/>
            <a:ext cx="6748463" cy="4485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grpSp>
        <p:nvGrpSpPr>
          <p:cNvPr id="809" name="Google Shape;809;p27"/>
          <p:cNvGrpSpPr/>
          <p:nvPr/>
        </p:nvGrpSpPr>
        <p:grpSpPr>
          <a:xfrm>
            <a:off x="3324324" y="4639003"/>
            <a:ext cx="1142674" cy="743619"/>
            <a:chOff x="7305164" y="458679"/>
            <a:chExt cx="4310843" cy="2694160"/>
          </a:xfrm>
        </p:grpSpPr>
        <p:grpSp>
          <p:nvGrpSpPr>
            <p:cNvPr id="810" name="Google Shape;810;p27"/>
            <p:cNvGrpSpPr/>
            <p:nvPr/>
          </p:nvGrpSpPr>
          <p:grpSpPr>
            <a:xfrm>
              <a:off x="7381364" y="458679"/>
              <a:ext cx="4234643" cy="2694160"/>
              <a:chOff x="4343404" y="2314670"/>
              <a:chExt cx="3501152" cy="2227499"/>
            </a:xfrm>
          </p:grpSpPr>
          <p:grpSp>
            <p:nvGrpSpPr>
              <p:cNvPr id="811" name="Google Shape;811;p27"/>
              <p:cNvGrpSpPr/>
              <p:nvPr/>
            </p:nvGrpSpPr>
            <p:grpSpPr>
              <a:xfrm>
                <a:off x="5441441" y="2314670"/>
                <a:ext cx="1837754" cy="1151192"/>
                <a:chOff x="5441441" y="2314670"/>
                <a:chExt cx="1837754" cy="1151192"/>
              </a:xfrm>
            </p:grpSpPr>
            <p:grpSp>
              <p:nvGrpSpPr>
                <p:cNvPr id="812" name="Google Shape;812;p27"/>
                <p:cNvGrpSpPr/>
                <p:nvPr/>
              </p:nvGrpSpPr>
              <p:grpSpPr>
                <a:xfrm>
                  <a:off x="5441441" y="2329052"/>
                  <a:ext cx="412432" cy="1136808"/>
                  <a:chOff x="5441441" y="2329052"/>
                  <a:chExt cx="412432" cy="1136808"/>
                </a:xfrm>
              </p:grpSpPr>
              <p:sp>
                <p:nvSpPr>
                  <p:cNvPr id="813" name="Google Shape;813;p27"/>
                  <p:cNvSpPr/>
                  <p:nvPr/>
                </p:nvSpPr>
                <p:spPr>
                  <a:xfrm>
                    <a:off x="5464206" y="2351913"/>
                    <a:ext cx="367188" cy="1091374"/>
                  </a:xfrm>
                  <a:custGeom>
                    <a:avLst/>
                    <a:gdLst/>
                    <a:ahLst/>
                    <a:cxnLst/>
                    <a:rect l="l" t="t" r="r" b="b"/>
                    <a:pathLst>
                      <a:path w="367188" h="1091374" extrusionOk="0">
                        <a:moveTo>
                          <a:pt x="47816" y="1091375"/>
                        </a:moveTo>
                        <a:lnTo>
                          <a:pt x="45529" y="1091375"/>
                        </a:lnTo>
                        <a:cubicBezTo>
                          <a:pt x="36290" y="1091375"/>
                          <a:pt x="28194" y="1088327"/>
                          <a:pt x="21241" y="1082135"/>
                        </a:cubicBezTo>
                        <a:cubicBezTo>
                          <a:pt x="14288" y="1075944"/>
                          <a:pt x="10287" y="1067753"/>
                          <a:pt x="9239" y="1057466"/>
                        </a:cubicBezTo>
                        <a:cubicBezTo>
                          <a:pt x="3048" y="930878"/>
                          <a:pt x="0" y="796290"/>
                          <a:pt x="0" y="653796"/>
                        </a:cubicBezTo>
                        <a:cubicBezTo>
                          <a:pt x="0" y="611600"/>
                          <a:pt x="667" y="531971"/>
                          <a:pt x="1905" y="414909"/>
                        </a:cubicBezTo>
                        <a:cubicBezTo>
                          <a:pt x="3143" y="297847"/>
                          <a:pt x="8668" y="171164"/>
                          <a:pt x="18479" y="34766"/>
                        </a:cubicBezTo>
                        <a:cubicBezTo>
                          <a:pt x="18955" y="24479"/>
                          <a:pt x="23146" y="16192"/>
                          <a:pt x="30861" y="10096"/>
                        </a:cubicBezTo>
                        <a:cubicBezTo>
                          <a:pt x="37529" y="4477"/>
                          <a:pt x="45529" y="1619"/>
                          <a:pt x="54769" y="1619"/>
                        </a:cubicBezTo>
                        <a:cubicBezTo>
                          <a:pt x="65532" y="1619"/>
                          <a:pt x="74581" y="5715"/>
                          <a:pt x="81820" y="14002"/>
                        </a:cubicBezTo>
                        <a:cubicBezTo>
                          <a:pt x="87440" y="20669"/>
                          <a:pt x="90297" y="28670"/>
                          <a:pt x="90297" y="37910"/>
                        </a:cubicBezTo>
                        <a:lnTo>
                          <a:pt x="90297" y="39434"/>
                        </a:lnTo>
                        <a:cubicBezTo>
                          <a:pt x="84677" y="122301"/>
                          <a:pt x="80010" y="218218"/>
                          <a:pt x="76391" y="327374"/>
                        </a:cubicBezTo>
                        <a:lnTo>
                          <a:pt x="294799" y="327374"/>
                        </a:lnTo>
                        <a:lnTo>
                          <a:pt x="294799" y="36195"/>
                        </a:lnTo>
                        <a:cubicBezTo>
                          <a:pt x="295275" y="25908"/>
                          <a:pt x="298895" y="17431"/>
                          <a:pt x="305562" y="10763"/>
                        </a:cubicBezTo>
                        <a:cubicBezTo>
                          <a:pt x="312230" y="4096"/>
                          <a:pt x="320707" y="476"/>
                          <a:pt x="330994" y="0"/>
                        </a:cubicBezTo>
                        <a:cubicBezTo>
                          <a:pt x="340805" y="476"/>
                          <a:pt x="349091" y="4096"/>
                          <a:pt x="356045" y="10763"/>
                        </a:cubicBezTo>
                        <a:cubicBezTo>
                          <a:pt x="362998" y="17431"/>
                          <a:pt x="366427" y="25908"/>
                          <a:pt x="366427" y="36195"/>
                        </a:cubicBezTo>
                        <a:lnTo>
                          <a:pt x="367189" y="1055084"/>
                        </a:lnTo>
                        <a:cubicBezTo>
                          <a:pt x="366713" y="1065371"/>
                          <a:pt x="362903" y="1074039"/>
                          <a:pt x="356045" y="1080897"/>
                        </a:cubicBezTo>
                        <a:cubicBezTo>
                          <a:pt x="349091" y="1087850"/>
                          <a:pt x="340709" y="1091279"/>
                          <a:pt x="330994" y="1091279"/>
                        </a:cubicBezTo>
                        <a:cubicBezTo>
                          <a:pt x="321183" y="1091279"/>
                          <a:pt x="312896" y="1087755"/>
                          <a:pt x="305943" y="1080897"/>
                        </a:cubicBezTo>
                        <a:cubicBezTo>
                          <a:pt x="298990" y="1073944"/>
                          <a:pt x="295561" y="1065371"/>
                          <a:pt x="295561" y="1055084"/>
                        </a:cubicBezTo>
                        <a:lnTo>
                          <a:pt x="294799" y="399764"/>
                        </a:lnTo>
                        <a:lnTo>
                          <a:pt x="74771" y="399764"/>
                        </a:lnTo>
                        <a:cubicBezTo>
                          <a:pt x="72676" y="483108"/>
                          <a:pt x="71723" y="564642"/>
                          <a:pt x="71723" y="644462"/>
                        </a:cubicBezTo>
                        <a:cubicBezTo>
                          <a:pt x="71723" y="786003"/>
                          <a:pt x="74771" y="922592"/>
                          <a:pt x="80963" y="1054322"/>
                        </a:cubicBezTo>
                        <a:lnTo>
                          <a:pt x="80963" y="1055846"/>
                        </a:lnTo>
                        <a:cubicBezTo>
                          <a:pt x="80963" y="1065086"/>
                          <a:pt x="77915" y="1073182"/>
                          <a:pt x="71723" y="1080135"/>
                        </a:cubicBezTo>
                        <a:cubicBezTo>
                          <a:pt x="65627" y="1087088"/>
                          <a:pt x="57626" y="1090803"/>
                          <a:pt x="47816" y="1091375"/>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14" name="Google Shape;814;p27"/>
                  <p:cNvSpPr/>
                  <p:nvPr/>
                </p:nvSpPr>
                <p:spPr>
                  <a:xfrm>
                    <a:off x="5441441" y="2329052"/>
                    <a:ext cx="412432" cy="1136808"/>
                  </a:xfrm>
                  <a:custGeom>
                    <a:avLst/>
                    <a:gdLst/>
                    <a:ahLst/>
                    <a:cxnLst/>
                    <a:rect l="l" t="t" r="r" b="b"/>
                    <a:pathLst>
                      <a:path w="412432" h="1136808" extrusionOk="0">
                        <a:moveTo>
                          <a:pt x="353854" y="1136809"/>
                        </a:moveTo>
                        <a:cubicBezTo>
                          <a:pt x="338138" y="1136809"/>
                          <a:pt x="323945" y="1130903"/>
                          <a:pt x="312801" y="1119759"/>
                        </a:cubicBezTo>
                        <a:cubicBezTo>
                          <a:pt x="301657" y="1108615"/>
                          <a:pt x="295751" y="1094137"/>
                          <a:pt x="295751" y="1077944"/>
                        </a:cubicBezTo>
                        <a:lnTo>
                          <a:pt x="294989" y="445198"/>
                        </a:lnTo>
                        <a:lnTo>
                          <a:pt x="119634" y="445198"/>
                        </a:lnTo>
                        <a:cubicBezTo>
                          <a:pt x="117920" y="520637"/>
                          <a:pt x="117062" y="595217"/>
                          <a:pt x="117062" y="667322"/>
                        </a:cubicBezTo>
                        <a:cubicBezTo>
                          <a:pt x="117062" y="807815"/>
                          <a:pt x="120206" y="945356"/>
                          <a:pt x="126301" y="1076135"/>
                        </a:cubicBezTo>
                        <a:lnTo>
                          <a:pt x="126301" y="1078706"/>
                        </a:lnTo>
                        <a:cubicBezTo>
                          <a:pt x="126301" y="1093375"/>
                          <a:pt x="121158" y="1106996"/>
                          <a:pt x="111347" y="1118045"/>
                        </a:cubicBezTo>
                        <a:cubicBezTo>
                          <a:pt x="101251" y="1129475"/>
                          <a:pt x="87535" y="1135952"/>
                          <a:pt x="71723" y="1136809"/>
                        </a:cubicBezTo>
                        <a:lnTo>
                          <a:pt x="68199" y="1136809"/>
                        </a:lnTo>
                        <a:cubicBezTo>
                          <a:pt x="53531" y="1136809"/>
                          <a:pt x="39910" y="1131665"/>
                          <a:pt x="28861" y="1121855"/>
                        </a:cubicBezTo>
                        <a:cubicBezTo>
                          <a:pt x="17717" y="1111949"/>
                          <a:pt x="10954" y="1098328"/>
                          <a:pt x="9430" y="1082516"/>
                        </a:cubicBezTo>
                        <a:lnTo>
                          <a:pt x="9335" y="1081373"/>
                        </a:lnTo>
                        <a:cubicBezTo>
                          <a:pt x="3143" y="955072"/>
                          <a:pt x="0" y="818864"/>
                          <a:pt x="0" y="676561"/>
                        </a:cubicBezTo>
                        <a:cubicBezTo>
                          <a:pt x="0" y="634175"/>
                          <a:pt x="667" y="553784"/>
                          <a:pt x="1905" y="437388"/>
                        </a:cubicBezTo>
                        <a:cubicBezTo>
                          <a:pt x="3143" y="320516"/>
                          <a:pt x="8763" y="192119"/>
                          <a:pt x="18574" y="55912"/>
                        </a:cubicBezTo>
                        <a:cubicBezTo>
                          <a:pt x="19336" y="39624"/>
                          <a:pt x="26575" y="25432"/>
                          <a:pt x="39338" y="15145"/>
                        </a:cubicBezTo>
                        <a:cubicBezTo>
                          <a:pt x="49530" y="6477"/>
                          <a:pt x="62865" y="1715"/>
                          <a:pt x="77343" y="1715"/>
                        </a:cubicBezTo>
                        <a:cubicBezTo>
                          <a:pt x="94679" y="1715"/>
                          <a:pt x="109823" y="8668"/>
                          <a:pt x="121349" y="21812"/>
                        </a:cubicBezTo>
                        <a:cubicBezTo>
                          <a:pt x="130683" y="32766"/>
                          <a:pt x="135446" y="46101"/>
                          <a:pt x="135446" y="60579"/>
                        </a:cubicBezTo>
                        <a:lnTo>
                          <a:pt x="135350" y="63627"/>
                        </a:lnTo>
                        <a:cubicBezTo>
                          <a:pt x="130112" y="139827"/>
                          <a:pt x="125730" y="228505"/>
                          <a:pt x="122301" y="327374"/>
                        </a:cubicBezTo>
                        <a:lnTo>
                          <a:pt x="294799" y="327374"/>
                        </a:lnTo>
                        <a:lnTo>
                          <a:pt x="294799" y="57912"/>
                        </a:lnTo>
                        <a:cubicBezTo>
                          <a:pt x="295561" y="42101"/>
                          <a:pt x="301562" y="28194"/>
                          <a:pt x="312230" y="17526"/>
                        </a:cubicBezTo>
                        <a:cubicBezTo>
                          <a:pt x="322802" y="6953"/>
                          <a:pt x="336709" y="953"/>
                          <a:pt x="352520" y="95"/>
                        </a:cubicBezTo>
                        <a:lnTo>
                          <a:pt x="353663" y="0"/>
                        </a:lnTo>
                        <a:lnTo>
                          <a:pt x="354806" y="95"/>
                        </a:lnTo>
                        <a:cubicBezTo>
                          <a:pt x="369856" y="857"/>
                          <a:pt x="383572" y="6763"/>
                          <a:pt x="394335" y="17145"/>
                        </a:cubicBezTo>
                        <a:cubicBezTo>
                          <a:pt x="405670" y="28099"/>
                          <a:pt x="411671" y="42482"/>
                          <a:pt x="411671" y="58865"/>
                        </a:cubicBezTo>
                        <a:lnTo>
                          <a:pt x="412433" y="1078325"/>
                        </a:lnTo>
                        <a:lnTo>
                          <a:pt x="412433" y="1078897"/>
                        </a:lnTo>
                        <a:cubicBezTo>
                          <a:pt x="411671" y="1094708"/>
                          <a:pt x="405479" y="1108710"/>
                          <a:pt x="394621" y="1119569"/>
                        </a:cubicBezTo>
                        <a:cubicBezTo>
                          <a:pt x="383762" y="1130903"/>
                          <a:pt x="369570" y="1136809"/>
                          <a:pt x="353854" y="1136809"/>
                        </a:cubicBezTo>
                        <a:close/>
                        <a:moveTo>
                          <a:pt x="75629" y="400050"/>
                        </a:moveTo>
                        <a:lnTo>
                          <a:pt x="340233" y="400050"/>
                        </a:lnTo>
                        <a:lnTo>
                          <a:pt x="340995" y="1077944"/>
                        </a:lnTo>
                        <a:cubicBezTo>
                          <a:pt x="340995" y="1082326"/>
                          <a:pt x="342138" y="1085183"/>
                          <a:pt x="344805" y="1087850"/>
                        </a:cubicBezTo>
                        <a:cubicBezTo>
                          <a:pt x="347567" y="1090613"/>
                          <a:pt x="350139" y="1091660"/>
                          <a:pt x="353949" y="1091660"/>
                        </a:cubicBezTo>
                        <a:cubicBezTo>
                          <a:pt x="357759" y="1091660"/>
                          <a:pt x="360331" y="1090517"/>
                          <a:pt x="363093" y="1087850"/>
                        </a:cubicBezTo>
                        <a:cubicBezTo>
                          <a:pt x="365950" y="1084993"/>
                          <a:pt x="367379" y="1081754"/>
                          <a:pt x="367665" y="1077278"/>
                        </a:cubicBezTo>
                        <a:lnTo>
                          <a:pt x="366903" y="59055"/>
                        </a:lnTo>
                        <a:cubicBezTo>
                          <a:pt x="366903" y="53912"/>
                          <a:pt x="365188" y="51626"/>
                          <a:pt x="363379" y="49816"/>
                        </a:cubicBezTo>
                        <a:cubicBezTo>
                          <a:pt x="360617" y="47149"/>
                          <a:pt x="357664" y="45815"/>
                          <a:pt x="353949" y="45434"/>
                        </a:cubicBezTo>
                        <a:cubicBezTo>
                          <a:pt x="348805" y="45911"/>
                          <a:pt x="346138" y="47911"/>
                          <a:pt x="344519" y="49530"/>
                        </a:cubicBezTo>
                        <a:cubicBezTo>
                          <a:pt x="342709" y="51245"/>
                          <a:pt x="340709" y="54007"/>
                          <a:pt x="340328" y="59627"/>
                        </a:cubicBezTo>
                        <a:lnTo>
                          <a:pt x="340328" y="372523"/>
                        </a:lnTo>
                        <a:lnTo>
                          <a:pt x="76010" y="372523"/>
                        </a:lnTo>
                        <a:lnTo>
                          <a:pt x="76771" y="349187"/>
                        </a:lnTo>
                        <a:cubicBezTo>
                          <a:pt x="80391" y="240697"/>
                          <a:pt x="85058" y="143828"/>
                          <a:pt x="90678" y="61246"/>
                        </a:cubicBezTo>
                        <a:lnTo>
                          <a:pt x="90678" y="60579"/>
                        </a:lnTo>
                        <a:cubicBezTo>
                          <a:pt x="90678" y="56674"/>
                          <a:pt x="89725" y="53816"/>
                          <a:pt x="87535" y="51245"/>
                        </a:cubicBezTo>
                        <a:cubicBezTo>
                          <a:pt x="84868" y="48197"/>
                          <a:pt x="82010" y="46863"/>
                          <a:pt x="77724" y="46863"/>
                        </a:cubicBezTo>
                        <a:cubicBezTo>
                          <a:pt x="73819" y="46863"/>
                          <a:pt x="70961" y="47816"/>
                          <a:pt x="68390" y="50006"/>
                        </a:cubicBezTo>
                        <a:cubicBezTo>
                          <a:pt x="65627" y="52197"/>
                          <a:pt x="64198" y="54197"/>
                          <a:pt x="64008" y="58579"/>
                        </a:cubicBezTo>
                        <a:cubicBezTo>
                          <a:pt x="54293" y="194405"/>
                          <a:pt x="48673" y="321850"/>
                          <a:pt x="47435" y="437864"/>
                        </a:cubicBezTo>
                        <a:cubicBezTo>
                          <a:pt x="46196" y="554069"/>
                          <a:pt x="45529" y="634270"/>
                          <a:pt x="45529" y="676466"/>
                        </a:cubicBezTo>
                        <a:cubicBezTo>
                          <a:pt x="45529" y="817721"/>
                          <a:pt x="48673" y="952976"/>
                          <a:pt x="54769" y="1078421"/>
                        </a:cubicBezTo>
                        <a:cubicBezTo>
                          <a:pt x="55435" y="1083945"/>
                          <a:pt x="57436" y="1086422"/>
                          <a:pt x="59246" y="1087946"/>
                        </a:cubicBezTo>
                        <a:cubicBezTo>
                          <a:pt x="62008" y="1090422"/>
                          <a:pt x="64865" y="1091470"/>
                          <a:pt x="68580" y="1091470"/>
                        </a:cubicBezTo>
                        <a:lnTo>
                          <a:pt x="70199" y="1091470"/>
                        </a:lnTo>
                        <a:cubicBezTo>
                          <a:pt x="74486" y="1091089"/>
                          <a:pt x="76486" y="1089565"/>
                          <a:pt x="77915" y="1087850"/>
                        </a:cubicBezTo>
                        <a:cubicBezTo>
                          <a:pt x="80391" y="1084993"/>
                          <a:pt x="81534" y="1082231"/>
                          <a:pt x="81534" y="1078516"/>
                        </a:cubicBezTo>
                        <a:lnTo>
                          <a:pt x="81534" y="1077468"/>
                        </a:lnTo>
                        <a:cubicBezTo>
                          <a:pt x="75343" y="946118"/>
                          <a:pt x="72295" y="808101"/>
                          <a:pt x="72295" y="667036"/>
                        </a:cubicBezTo>
                        <a:cubicBezTo>
                          <a:pt x="72295" y="587597"/>
                          <a:pt x="73343" y="505111"/>
                          <a:pt x="75438" y="421767"/>
                        </a:cubicBezTo>
                        <a:lnTo>
                          <a:pt x="75629" y="400050"/>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grpSp>
            <p:grpSp>
              <p:nvGrpSpPr>
                <p:cNvPr id="815" name="Google Shape;815;p27"/>
                <p:cNvGrpSpPr/>
                <p:nvPr/>
              </p:nvGrpSpPr>
              <p:grpSpPr>
                <a:xfrm>
                  <a:off x="5943980" y="2314670"/>
                  <a:ext cx="397954" cy="1145000"/>
                  <a:chOff x="5943980" y="2314670"/>
                  <a:chExt cx="397954" cy="1145000"/>
                </a:xfrm>
              </p:grpSpPr>
              <p:sp>
                <p:nvSpPr>
                  <p:cNvPr id="816" name="Google Shape;816;p27"/>
                  <p:cNvSpPr/>
                  <p:nvPr/>
                </p:nvSpPr>
                <p:spPr>
                  <a:xfrm>
                    <a:off x="5966745" y="2337339"/>
                    <a:ext cx="352806" cy="1099756"/>
                  </a:xfrm>
                  <a:custGeom>
                    <a:avLst/>
                    <a:gdLst/>
                    <a:ahLst/>
                    <a:cxnLst/>
                    <a:rect l="l" t="t" r="r" b="b"/>
                    <a:pathLst>
                      <a:path w="352806" h="1099756" extrusionOk="0">
                        <a:moveTo>
                          <a:pt x="316992" y="1099757"/>
                        </a:moveTo>
                        <a:cubicBezTo>
                          <a:pt x="306705" y="1099757"/>
                          <a:pt x="298228" y="1096423"/>
                          <a:pt x="291560" y="1089755"/>
                        </a:cubicBezTo>
                        <a:cubicBezTo>
                          <a:pt x="284893" y="1083088"/>
                          <a:pt x="281273" y="1074801"/>
                          <a:pt x="280797" y="1065086"/>
                        </a:cubicBezTo>
                        <a:cubicBezTo>
                          <a:pt x="278225" y="965740"/>
                          <a:pt x="270034" y="838676"/>
                          <a:pt x="256127" y="683800"/>
                        </a:cubicBezTo>
                        <a:lnTo>
                          <a:pt x="83249" y="683800"/>
                        </a:lnTo>
                        <a:cubicBezTo>
                          <a:pt x="77057" y="805720"/>
                          <a:pt x="73247" y="929259"/>
                          <a:pt x="71628" y="1054322"/>
                        </a:cubicBezTo>
                        <a:cubicBezTo>
                          <a:pt x="71152" y="1064609"/>
                          <a:pt x="67532" y="1073087"/>
                          <a:pt x="60865" y="1079754"/>
                        </a:cubicBezTo>
                        <a:cubicBezTo>
                          <a:pt x="54197" y="1086422"/>
                          <a:pt x="45720" y="1089755"/>
                          <a:pt x="35433" y="1089755"/>
                        </a:cubicBezTo>
                        <a:cubicBezTo>
                          <a:pt x="25146" y="1089755"/>
                          <a:pt x="16669" y="1086326"/>
                          <a:pt x="10001" y="1079373"/>
                        </a:cubicBezTo>
                        <a:cubicBezTo>
                          <a:pt x="3334" y="1072420"/>
                          <a:pt x="0" y="1063847"/>
                          <a:pt x="0" y="1053560"/>
                        </a:cubicBezTo>
                        <a:cubicBezTo>
                          <a:pt x="476" y="998982"/>
                          <a:pt x="1810" y="931640"/>
                          <a:pt x="3905" y="851344"/>
                        </a:cubicBezTo>
                        <a:cubicBezTo>
                          <a:pt x="6001" y="771049"/>
                          <a:pt x="9525" y="686086"/>
                          <a:pt x="14669" y="596265"/>
                        </a:cubicBezTo>
                        <a:cubicBezTo>
                          <a:pt x="19812" y="506444"/>
                          <a:pt x="27051" y="420434"/>
                          <a:pt x="36290" y="338042"/>
                        </a:cubicBezTo>
                        <a:cubicBezTo>
                          <a:pt x="45530" y="255746"/>
                          <a:pt x="57341" y="185357"/>
                          <a:pt x="71819" y="126968"/>
                        </a:cubicBezTo>
                        <a:cubicBezTo>
                          <a:pt x="86201" y="68580"/>
                          <a:pt x="103727" y="30385"/>
                          <a:pt x="124301" y="12383"/>
                        </a:cubicBezTo>
                        <a:cubicBezTo>
                          <a:pt x="135636" y="4191"/>
                          <a:pt x="147447" y="0"/>
                          <a:pt x="159830" y="0"/>
                        </a:cubicBezTo>
                        <a:cubicBezTo>
                          <a:pt x="172688" y="0"/>
                          <a:pt x="184214" y="3334"/>
                          <a:pt x="194596" y="10001"/>
                        </a:cubicBezTo>
                        <a:cubicBezTo>
                          <a:pt x="213170" y="21812"/>
                          <a:pt x="230600" y="58102"/>
                          <a:pt x="247079" y="118872"/>
                        </a:cubicBezTo>
                        <a:cubicBezTo>
                          <a:pt x="269177" y="197072"/>
                          <a:pt x="290036" y="323183"/>
                          <a:pt x="309563" y="497110"/>
                        </a:cubicBezTo>
                        <a:cubicBezTo>
                          <a:pt x="321374" y="602647"/>
                          <a:pt x="331184" y="707041"/>
                          <a:pt x="338900" y="810482"/>
                        </a:cubicBezTo>
                        <a:cubicBezTo>
                          <a:pt x="346615" y="913924"/>
                          <a:pt x="351187" y="998030"/>
                          <a:pt x="352806" y="1062895"/>
                        </a:cubicBezTo>
                        <a:cubicBezTo>
                          <a:pt x="352806" y="1073182"/>
                          <a:pt x="349472" y="1081850"/>
                          <a:pt x="342805" y="1088708"/>
                        </a:cubicBezTo>
                        <a:cubicBezTo>
                          <a:pt x="335756" y="1095470"/>
                          <a:pt x="327279" y="1099185"/>
                          <a:pt x="316992" y="1099757"/>
                        </a:cubicBezTo>
                        <a:close/>
                        <a:moveTo>
                          <a:pt x="249079" y="611886"/>
                        </a:moveTo>
                        <a:cubicBezTo>
                          <a:pt x="237268" y="491014"/>
                          <a:pt x="223457" y="381000"/>
                          <a:pt x="207740" y="281940"/>
                        </a:cubicBezTo>
                        <a:cubicBezTo>
                          <a:pt x="192024" y="182880"/>
                          <a:pt x="175736" y="115919"/>
                          <a:pt x="158687" y="80867"/>
                        </a:cubicBezTo>
                        <a:cubicBezTo>
                          <a:pt x="142780" y="111728"/>
                          <a:pt x="128588" y="175070"/>
                          <a:pt x="116205" y="270701"/>
                        </a:cubicBezTo>
                        <a:cubicBezTo>
                          <a:pt x="103823" y="366427"/>
                          <a:pt x="94107" y="480155"/>
                          <a:pt x="86868" y="611886"/>
                        </a:cubicBezTo>
                        <a:lnTo>
                          <a:pt x="249079" y="611886"/>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17" name="Google Shape;817;p27"/>
                  <p:cNvSpPr/>
                  <p:nvPr/>
                </p:nvSpPr>
                <p:spPr>
                  <a:xfrm>
                    <a:off x="5943980" y="2314670"/>
                    <a:ext cx="397954" cy="1145000"/>
                  </a:xfrm>
                  <a:custGeom>
                    <a:avLst/>
                    <a:gdLst/>
                    <a:ahLst/>
                    <a:cxnLst/>
                    <a:rect l="l" t="t" r="r" b="b"/>
                    <a:pathLst>
                      <a:path w="397954" h="1145000" extrusionOk="0">
                        <a:moveTo>
                          <a:pt x="340328" y="1145000"/>
                        </a:moveTo>
                        <a:lnTo>
                          <a:pt x="339757" y="1145000"/>
                        </a:lnTo>
                        <a:cubicBezTo>
                          <a:pt x="323469" y="1145000"/>
                          <a:pt x="309182" y="1139190"/>
                          <a:pt x="298323" y="1128332"/>
                        </a:cubicBezTo>
                        <a:cubicBezTo>
                          <a:pt x="287750" y="1117759"/>
                          <a:pt x="281750" y="1104138"/>
                          <a:pt x="280988" y="1088898"/>
                        </a:cubicBezTo>
                        <a:cubicBezTo>
                          <a:pt x="278511" y="994220"/>
                          <a:pt x="270891" y="873443"/>
                          <a:pt x="258128" y="729044"/>
                        </a:cubicBezTo>
                        <a:lnTo>
                          <a:pt x="127445" y="729044"/>
                        </a:lnTo>
                        <a:cubicBezTo>
                          <a:pt x="121920" y="843344"/>
                          <a:pt x="118396" y="960406"/>
                          <a:pt x="116967" y="1077182"/>
                        </a:cubicBezTo>
                        <a:cubicBezTo>
                          <a:pt x="116110" y="1093851"/>
                          <a:pt x="110109" y="1107758"/>
                          <a:pt x="99536" y="1118330"/>
                        </a:cubicBezTo>
                        <a:cubicBezTo>
                          <a:pt x="88678" y="1129189"/>
                          <a:pt x="74295" y="1134999"/>
                          <a:pt x="58103" y="1134999"/>
                        </a:cubicBezTo>
                        <a:cubicBezTo>
                          <a:pt x="41720" y="1134999"/>
                          <a:pt x="27242" y="1128998"/>
                          <a:pt x="16383" y="1117664"/>
                        </a:cubicBezTo>
                        <a:cubicBezTo>
                          <a:pt x="5715" y="1106615"/>
                          <a:pt x="0" y="1092232"/>
                          <a:pt x="0" y="1076135"/>
                        </a:cubicBezTo>
                        <a:cubicBezTo>
                          <a:pt x="476" y="1021366"/>
                          <a:pt x="1810" y="953167"/>
                          <a:pt x="3905" y="873347"/>
                        </a:cubicBezTo>
                        <a:cubicBezTo>
                          <a:pt x="6001" y="793147"/>
                          <a:pt x="9620" y="707041"/>
                          <a:pt x="14764" y="617506"/>
                        </a:cubicBezTo>
                        <a:cubicBezTo>
                          <a:pt x="19907" y="527971"/>
                          <a:pt x="27146" y="440722"/>
                          <a:pt x="36481" y="358140"/>
                        </a:cubicBezTo>
                        <a:cubicBezTo>
                          <a:pt x="45815" y="275177"/>
                          <a:pt x="57912" y="203168"/>
                          <a:pt x="72485" y="144113"/>
                        </a:cubicBezTo>
                        <a:cubicBezTo>
                          <a:pt x="88202" y="80486"/>
                          <a:pt x="107633" y="39243"/>
                          <a:pt x="132017" y="17907"/>
                        </a:cubicBezTo>
                        <a:lnTo>
                          <a:pt x="133636" y="16669"/>
                        </a:lnTo>
                        <a:cubicBezTo>
                          <a:pt x="148876" y="5620"/>
                          <a:pt x="165259" y="0"/>
                          <a:pt x="182404" y="0"/>
                        </a:cubicBezTo>
                        <a:cubicBezTo>
                          <a:pt x="199644" y="0"/>
                          <a:pt x="215456" y="4572"/>
                          <a:pt x="229457" y="13716"/>
                        </a:cubicBezTo>
                        <a:cubicBezTo>
                          <a:pt x="253270" y="28956"/>
                          <a:pt x="273082" y="67723"/>
                          <a:pt x="291465" y="135541"/>
                        </a:cubicBezTo>
                        <a:cubicBezTo>
                          <a:pt x="313754" y="214408"/>
                          <a:pt x="335090" y="342900"/>
                          <a:pt x="354616" y="517112"/>
                        </a:cubicBezTo>
                        <a:cubicBezTo>
                          <a:pt x="366427" y="622554"/>
                          <a:pt x="376333" y="728282"/>
                          <a:pt x="384048" y="831342"/>
                        </a:cubicBezTo>
                        <a:cubicBezTo>
                          <a:pt x="391763" y="934403"/>
                          <a:pt x="396431" y="1019747"/>
                          <a:pt x="397955" y="1084898"/>
                        </a:cubicBezTo>
                        <a:cubicBezTo>
                          <a:pt x="397955" y="1101471"/>
                          <a:pt x="392335" y="1115854"/>
                          <a:pt x="381667" y="1126903"/>
                        </a:cubicBezTo>
                        <a:cubicBezTo>
                          <a:pt x="370999" y="1137952"/>
                          <a:pt x="356997" y="1144238"/>
                          <a:pt x="341090" y="1145000"/>
                        </a:cubicBezTo>
                        <a:lnTo>
                          <a:pt x="340328" y="1145000"/>
                        </a:lnTo>
                        <a:close/>
                        <a:moveTo>
                          <a:pt x="84392" y="683800"/>
                        </a:moveTo>
                        <a:lnTo>
                          <a:pt x="299371" y="683800"/>
                        </a:lnTo>
                        <a:lnTo>
                          <a:pt x="301181" y="704374"/>
                        </a:lnTo>
                        <a:cubicBezTo>
                          <a:pt x="315087" y="858774"/>
                          <a:pt x="323374" y="987552"/>
                          <a:pt x="325946" y="1087088"/>
                        </a:cubicBezTo>
                        <a:cubicBezTo>
                          <a:pt x="326136" y="1090708"/>
                          <a:pt x="327374" y="1093661"/>
                          <a:pt x="330137" y="1096423"/>
                        </a:cubicBezTo>
                        <a:cubicBezTo>
                          <a:pt x="331851" y="1098137"/>
                          <a:pt x="334137" y="1099757"/>
                          <a:pt x="339090" y="1099852"/>
                        </a:cubicBezTo>
                        <a:cubicBezTo>
                          <a:pt x="344424" y="1099471"/>
                          <a:pt x="346996" y="1097471"/>
                          <a:pt x="348901" y="1095566"/>
                        </a:cubicBezTo>
                        <a:cubicBezTo>
                          <a:pt x="350711" y="1093661"/>
                          <a:pt x="352616" y="1090994"/>
                          <a:pt x="352616" y="1085374"/>
                        </a:cubicBezTo>
                        <a:cubicBezTo>
                          <a:pt x="351092" y="1021556"/>
                          <a:pt x="346424" y="936974"/>
                          <a:pt x="338804" y="834676"/>
                        </a:cubicBezTo>
                        <a:cubicBezTo>
                          <a:pt x="331184" y="732187"/>
                          <a:pt x="321278" y="627031"/>
                          <a:pt x="309563" y="522161"/>
                        </a:cubicBezTo>
                        <a:cubicBezTo>
                          <a:pt x="290227" y="350330"/>
                          <a:pt x="269462" y="224314"/>
                          <a:pt x="247745" y="147542"/>
                        </a:cubicBezTo>
                        <a:cubicBezTo>
                          <a:pt x="226886" y="70580"/>
                          <a:pt x="209645" y="54674"/>
                          <a:pt x="204883" y="51626"/>
                        </a:cubicBezTo>
                        <a:cubicBezTo>
                          <a:pt x="198120" y="47244"/>
                          <a:pt x="190786" y="45149"/>
                          <a:pt x="182309" y="45149"/>
                        </a:cubicBezTo>
                        <a:cubicBezTo>
                          <a:pt x="175070" y="45149"/>
                          <a:pt x="168116" y="47530"/>
                          <a:pt x="160973" y="52578"/>
                        </a:cubicBezTo>
                        <a:cubicBezTo>
                          <a:pt x="149352" y="63246"/>
                          <a:pt x="132398" y="89630"/>
                          <a:pt x="116300" y="154972"/>
                        </a:cubicBezTo>
                        <a:cubicBezTo>
                          <a:pt x="102203" y="212122"/>
                          <a:pt x="90392" y="282226"/>
                          <a:pt x="81344" y="363188"/>
                        </a:cubicBezTo>
                        <a:cubicBezTo>
                          <a:pt x="72104" y="445008"/>
                          <a:pt x="64865" y="531495"/>
                          <a:pt x="59817" y="620173"/>
                        </a:cubicBezTo>
                        <a:cubicBezTo>
                          <a:pt x="54674" y="709232"/>
                          <a:pt x="51054" y="794861"/>
                          <a:pt x="49054" y="874586"/>
                        </a:cubicBezTo>
                        <a:cubicBezTo>
                          <a:pt x="47054" y="954215"/>
                          <a:pt x="45720" y="1022128"/>
                          <a:pt x="45244" y="1076420"/>
                        </a:cubicBezTo>
                        <a:cubicBezTo>
                          <a:pt x="45244" y="1081754"/>
                          <a:pt x="47149" y="1084517"/>
                          <a:pt x="48958" y="1086422"/>
                        </a:cubicBezTo>
                        <a:cubicBezTo>
                          <a:pt x="50673" y="1088231"/>
                          <a:pt x="53054" y="1089946"/>
                          <a:pt x="58198" y="1089946"/>
                        </a:cubicBezTo>
                        <a:cubicBezTo>
                          <a:pt x="63532" y="1089946"/>
                          <a:pt x="65913" y="1088327"/>
                          <a:pt x="67723" y="1086517"/>
                        </a:cubicBezTo>
                        <a:cubicBezTo>
                          <a:pt x="69533" y="1084707"/>
                          <a:pt x="71628" y="1081850"/>
                          <a:pt x="71914" y="1075944"/>
                        </a:cubicBezTo>
                        <a:cubicBezTo>
                          <a:pt x="73438" y="952024"/>
                          <a:pt x="77343" y="827056"/>
                          <a:pt x="83534" y="705422"/>
                        </a:cubicBezTo>
                        <a:lnTo>
                          <a:pt x="84392" y="683800"/>
                        </a:lnTo>
                        <a:close/>
                        <a:moveTo>
                          <a:pt x="296704" y="657130"/>
                        </a:moveTo>
                        <a:lnTo>
                          <a:pt x="85820" y="657130"/>
                        </a:lnTo>
                        <a:lnTo>
                          <a:pt x="87154" y="633317"/>
                        </a:lnTo>
                        <a:cubicBezTo>
                          <a:pt x="94298" y="501777"/>
                          <a:pt x="104299" y="386429"/>
                          <a:pt x="116586" y="290513"/>
                        </a:cubicBezTo>
                        <a:cubicBezTo>
                          <a:pt x="129445" y="191262"/>
                          <a:pt x="144018" y="126683"/>
                          <a:pt x="161354" y="93155"/>
                        </a:cubicBezTo>
                        <a:lnTo>
                          <a:pt x="182023" y="53054"/>
                        </a:lnTo>
                        <a:lnTo>
                          <a:pt x="201740" y="93631"/>
                        </a:lnTo>
                        <a:cubicBezTo>
                          <a:pt x="219837" y="130969"/>
                          <a:pt x="236506" y="198787"/>
                          <a:pt x="252794" y="300990"/>
                        </a:cubicBezTo>
                        <a:cubicBezTo>
                          <a:pt x="268510" y="400050"/>
                          <a:pt x="282416" y="511493"/>
                          <a:pt x="294227" y="632270"/>
                        </a:cubicBezTo>
                        <a:lnTo>
                          <a:pt x="296704" y="657130"/>
                        </a:lnTo>
                        <a:close/>
                        <a:moveTo>
                          <a:pt x="133636" y="611981"/>
                        </a:moveTo>
                        <a:lnTo>
                          <a:pt x="246888" y="611981"/>
                        </a:lnTo>
                        <a:cubicBezTo>
                          <a:pt x="235649" y="501586"/>
                          <a:pt x="222695" y="399479"/>
                          <a:pt x="208217" y="308134"/>
                        </a:cubicBezTo>
                        <a:cubicBezTo>
                          <a:pt x="199644" y="253841"/>
                          <a:pt x="190786" y="209360"/>
                          <a:pt x="181928" y="174974"/>
                        </a:cubicBezTo>
                        <a:cubicBezTo>
                          <a:pt x="175355" y="203359"/>
                          <a:pt x="168402" y="242411"/>
                          <a:pt x="161449" y="296323"/>
                        </a:cubicBezTo>
                        <a:cubicBezTo>
                          <a:pt x="150019" y="385286"/>
                          <a:pt x="140589" y="491395"/>
                          <a:pt x="133636" y="61198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grpSp>
            <p:grpSp>
              <p:nvGrpSpPr>
                <p:cNvPr id="818" name="Google Shape;818;p27"/>
                <p:cNvGrpSpPr/>
                <p:nvPr/>
              </p:nvGrpSpPr>
              <p:grpSpPr>
                <a:xfrm>
                  <a:off x="6428421" y="2319242"/>
                  <a:ext cx="395573" cy="1146620"/>
                  <a:chOff x="6428421" y="2319242"/>
                  <a:chExt cx="395573" cy="1146620"/>
                </a:xfrm>
              </p:grpSpPr>
              <p:sp>
                <p:nvSpPr>
                  <p:cNvPr id="819" name="Google Shape;819;p27"/>
                  <p:cNvSpPr/>
                  <p:nvPr/>
                </p:nvSpPr>
                <p:spPr>
                  <a:xfrm>
                    <a:off x="6450996" y="2341816"/>
                    <a:ext cx="350520" cy="1101471"/>
                  </a:xfrm>
                  <a:custGeom>
                    <a:avLst/>
                    <a:gdLst/>
                    <a:ahLst/>
                    <a:cxnLst/>
                    <a:rect l="l" t="t" r="r" b="b"/>
                    <a:pathLst>
                      <a:path w="350520" h="1101471" extrusionOk="0">
                        <a:moveTo>
                          <a:pt x="42481" y="1101471"/>
                        </a:moveTo>
                        <a:lnTo>
                          <a:pt x="40958"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8" y="38672"/>
                        </a:cubicBezTo>
                        <a:cubicBezTo>
                          <a:pt x="15145" y="29909"/>
                          <a:pt x="18288" y="22955"/>
                          <a:pt x="23908" y="17812"/>
                        </a:cubicBezTo>
                        <a:cubicBezTo>
                          <a:pt x="29527" y="12668"/>
                          <a:pt x="36481" y="10097"/>
                          <a:pt x="44767"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0"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8" y="1100900"/>
                          <a:pt x="42481" y="1101471"/>
                        </a:cubicBezTo>
                        <a:close/>
                        <a:moveTo>
                          <a:pt x="71818" y="723233"/>
                        </a:moveTo>
                        <a:cubicBezTo>
                          <a:pt x="109347" y="711899"/>
                          <a:pt x="141256" y="690848"/>
                          <a:pt x="167545" y="659987"/>
                        </a:cubicBezTo>
                        <a:cubicBezTo>
                          <a:pt x="193834" y="629126"/>
                          <a:pt x="214979" y="592550"/>
                          <a:pt x="231267" y="550355"/>
                        </a:cubicBezTo>
                        <a:cubicBezTo>
                          <a:pt x="247459" y="508159"/>
                          <a:pt x="259461" y="464630"/>
                          <a:pt x="267176" y="419862"/>
                        </a:cubicBezTo>
                        <a:cubicBezTo>
                          <a:pt x="274892" y="376142"/>
                          <a:pt x="278797" y="335756"/>
                          <a:pt x="278797" y="298704"/>
                        </a:cubicBezTo>
                        <a:cubicBezTo>
                          <a:pt x="278797" y="208121"/>
                          <a:pt x="262604" y="142494"/>
                          <a:pt x="230124" y="101918"/>
                        </a:cubicBezTo>
                        <a:cubicBezTo>
                          <a:pt x="213169"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2" y="546164"/>
                          <a:pt x="71818" y="723233"/>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20" name="Google Shape;820;p27"/>
                  <p:cNvSpPr/>
                  <p:nvPr/>
                </p:nvSpPr>
                <p:spPr>
                  <a:xfrm>
                    <a:off x="6428421" y="2319242"/>
                    <a:ext cx="395573" cy="1146620"/>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1"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5"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8" y="930212"/>
                          <a:pt x="118682"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3"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8"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1" y="57341"/>
                          <a:pt x="60008" y="58388"/>
                          <a:pt x="59817" y="62294"/>
                        </a:cubicBezTo>
                        <a:cubicBezTo>
                          <a:pt x="57245" y="123920"/>
                          <a:pt x="54483" y="214789"/>
                          <a:pt x="51340" y="339852"/>
                        </a:cubicBezTo>
                        <a:cubicBezTo>
                          <a:pt x="48292" y="462534"/>
                          <a:pt x="46482" y="565785"/>
                          <a:pt x="45911" y="646652"/>
                        </a:cubicBezTo>
                        <a:cubicBezTo>
                          <a:pt x="45434" y="728186"/>
                          <a:pt x="45149" y="781526"/>
                          <a:pt x="45149"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7" y="140303"/>
                        </a:cubicBezTo>
                        <a:cubicBezTo>
                          <a:pt x="132207" y="106585"/>
                          <a:pt x="154877" y="84773"/>
                          <a:pt x="180404" y="75629"/>
                        </a:cubicBezTo>
                        <a:cubicBezTo>
                          <a:pt x="186785" y="73057"/>
                          <a:pt x="194501" y="71819"/>
                          <a:pt x="203930" y="71819"/>
                        </a:cubicBezTo>
                        <a:cubicBezTo>
                          <a:pt x="226219" y="71819"/>
                          <a:pt x="248412" y="84677"/>
                          <a:pt x="269843" y="109919"/>
                        </a:cubicBezTo>
                        <a:cubicBezTo>
                          <a:pt x="306324" y="155639"/>
                          <a:pt x="323850" y="224600"/>
                          <a:pt x="323850" y="321278"/>
                        </a:cubicBezTo>
                        <a:cubicBezTo>
                          <a:pt x="323850" y="359474"/>
                          <a:pt x="319850" y="401574"/>
                          <a:pt x="311944" y="446342"/>
                        </a:cubicBezTo>
                        <a:cubicBezTo>
                          <a:pt x="304038" y="492252"/>
                          <a:pt x="291560" y="537591"/>
                          <a:pt x="274892"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9" y="413195"/>
                          <a:pt x="118777" y="557689"/>
                          <a:pt x="117348" y="712470"/>
                        </a:cubicBezTo>
                        <a:cubicBezTo>
                          <a:pt x="138303" y="701897"/>
                          <a:pt x="156591" y="687134"/>
                          <a:pt x="172974" y="667893"/>
                        </a:cubicBezTo>
                        <a:cubicBezTo>
                          <a:pt x="197453" y="639127"/>
                          <a:pt x="217551" y="604457"/>
                          <a:pt x="232791" y="564833"/>
                        </a:cubicBezTo>
                        <a:cubicBezTo>
                          <a:pt x="248412" y="524256"/>
                          <a:pt x="260033" y="481775"/>
                          <a:pt x="267462" y="438626"/>
                        </a:cubicBezTo>
                        <a:cubicBezTo>
                          <a:pt x="274892" y="396335"/>
                          <a:pt x="278702" y="356902"/>
                          <a:pt x="278702" y="321278"/>
                        </a:cubicBezTo>
                        <a:cubicBezTo>
                          <a:pt x="278702" y="236411"/>
                          <a:pt x="264033" y="174879"/>
                          <a:pt x="234982" y="138589"/>
                        </a:cubicBezTo>
                        <a:cubicBezTo>
                          <a:pt x="223361" y="124873"/>
                          <a:pt x="212217" y="116967"/>
                          <a:pt x="204026" y="116967"/>
                        </a:cubicBezTo>
                        <a:cubicBezTo>
                          <a:pt x="199073" y="116967"/>
                          <a:pt x="197263" y="117539"/>
                          <a:pt x="197263" y="117539"/>
                        </a:cubicBezTo>
                        <a:lnTo>
                          <a:pt x="196025" y="118015"/>
                        </a:lnTo>
                        <a:cubicBezTo>
                          <a:pt x="180785" y="123349"/>
                          <a:pt x="166116" y="138398"/>
                          <a:pt x="152210" y="162687"/>
                        </a:cubicBezTo>
                        <a:cubicBezTo>
                          <a:pt x="137351" y="188786"/>
                          <a:pt x="128873" y="221742"/>
                          <a:pt x="126968" y="260604"/>
                        </a:cubicBezTo>
                        <a:lnTo>
                          <a:pt x="125921" y="282131"/>
                        </a:lnTo>
                        <a:lnTo>
                          <a:pt x="124873" y="282131"/>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grpSp>
            <p:grpSp>
              <p:nvGrpSpPr>
                <p:cNvPr id="821" name="Google Shape;821;p27"/>
                <p:cNvGrpSpPr/>
                <p:nvPr/>
              </p:nvGrpSpPr>
              <p:grpSpPr>
                <a:xfrm>
                  <a:off x="6883622" y="2319242"/>
                  <a:ext cx="395573" cy="1146619"/>
                  <a:chOff x="6883622" y="2319242"/>
                  <a:chExt cx="395573" cy="1146619"/>
                </a:xfrm>
              </p:grpSpPr>
              <p:sp>
                <p:nvSpPr>
                  <p:cNvPr id="822" name="Google Shape;822;p27"/>
                  <p:cNvSpPr/>
                  <p:nvPr/>
                </p:nvSpPr>
                <p:spPr>
                  <a:xfrm>
                    <a:off x="6906196" y="2341816"/>
                    <a:ext cx="350519" cy="1101471"/>
                  </a:xfrm>
                  <a:custGeom>
                    <a:avLst/>
                    <a:gdLst/>
                    <a:ahLst/>
                    <a:cxnLst/>
                    <a:rect l="l" t="t" r="r" b="b"/>
                    <a:pathLst>
                      <a:path w="350519" h="1101471" extrusionOk="0">
                        <a:moveTo>
                          <a:pt x="42481" y="1101471"/>
                        </a:moveTo>
                        <a:lnTo>
                          <a:pt x="40957"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9" y="38672"/>
                        </a:cubicBezTo>
                        <a:cubicBezTo>
                          <a:pt x="15145" y="29909"/>
                          <a:pt x="18288" y="22955"/>
                          <a:pt x="23908" y="17812"/>
                        </a:cubicBezTo>
                        <a:cubicBezTo>
                          <a:pt x="29528" y="12668"/>
                          <a:pt x="36481" y="10097"/>
                          <a:pt x="44768"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1"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9" y="1100900"/>
                          <a:pt x="42481" y="1101471"/>
                        </a:cubicBezTo>
                        <a:close/>
                        <a:moveTo>
                          <a:pt x="71819" y="723233"/>
                        </a:moveTo>
                        <a:cubicBezTo>
                          <a:pt x="109347" y="711899"/>
                          <a:pt x="141256" y="690848"/>
                          <a:pt x="167545" y="659987"/>
                        </a:cubicBezTo>
                        <a:cubicBezTo>
                          <a:pt x="193834" y="629126"/>
                          <a:pt x="214979" y="592550"/>
                          <a:pt x="231267" y="550355"/>
                        </a:cubicBezTo>
                        <a:cubicBezTo>
                          <a:pt x="247460" y="508159"/>
                          <a:pt x="259461" y="464630"/>
                          <a:pt x="267176" y="419862"/>
                        </a:cubicBezTo>
                        <a:cubicBezTo>
                          <a:pt x="274892" y="376142"/>
                          <a:pt x="278797" y="335756"/>
                          <a:pt x="278797" y="298704"/>
                        </a:cubicBezTo>
                        <a:cubicBezTo>
                          <a:pt x="278797" y="208121"/>
                          <a:pt x="262604" y="142494"/>
                          <a:pt x="230124" y="101918"/>
                        </a:cubicBezTo>
                        <a:cubicBezTo>
                          <a:pt x="213170"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3" y="546164"/>
                          <a:pt x="71819" y="723233"/>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23" name="Google Shape;823;p27"/>
                  <p:cNvSpPr/>
                  <p:nvPr/>
                </p:nvSpPr>
                <p:spPr>
                  <a:xfrm>
                    <a:off x="6883622" y="2319242"/>
                    <a:ext cx="395573" cy="1146619"/>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0"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4"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7" y="930212"/>
                          <a:pt x="118681"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2"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7"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0" y="57341"/>
                          <a:pt x="60007" y="58388"/>
                          <a:pt x="59817" y="62294"/>
                        </a:cubicBezTo>
                        <a:cubicBezTo>
                          <a:pt x="57245" y="123920"/>
                          <a:pt x="54483" y="214789"/>
                          <a:pt x="51340" y="339852"/>
                        </a:cubicBezTo>
                        <a:cubicBezTo>
                          <a:pt x="48292" y="462534"/>
                          <a:pt x="46482" y="565785"/>
                          <a:pt x="45911" y="646652"/>
                        </a:cubicBezTo>
                        <a:cubicBezTo>
                          <a:pt x="45434" y="728186"/>
                          <a:pt x="45148" y="781526"/>
                          <a:pt x="45148"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6" y="140303"/>
                        </a:cubicBezTo>
                        <a:cubicBezTo>
                          <a:pt x="132207" y="106585"/>
                          <a:pt x="154877" y="84773"/>
                          <a:pt x="180404" y="75629"/>
                        </a:cubicBezTo>
                        <a:cubicBezTo>
                          <a:pt x="186785" y="73057"/>
                          <a:pt x="194500" y="71819"/>
                          <a:pt x="203930" y="71819"/>
                        </a:cubicBezTo>
                        <a:cubicBezTo>
                          <a:pt x="226219" y="71819"/>
                          <a:pt x="248412" y="84677"/>
                          <a:pt x="269843" y="109919"/>
                        </a:cubicBezTo>
                        <a:cubicBezTo>
                          <a:pt x="306324" y="155639"/>
                          <a:pt x="323850" y="224600"/>
                          <a:pt x="323850" y="321278"/>
                        </a:cubicBezTo>
                        <a:cubicBezTo>
                          <a:pt x="323850" y="359474"/>
                          <a:pt x="319849" y="401574"/>
                          <a:pt x="311944" y="446342"/>
                        </a:cubicBezTo>
                        <a:cubicBezTo>
                          <a:pt x="304038" y="492252"/>
                          <a:pt x="291560" y="537591"/>
                          <a:pt x="274891"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8" y="413195"/>
                          <a:pt x="118777" y="557689"/>
                          <a:pt x="117348" y="712470"/>
                        </a:cubicBezTo>
                        <a:cubicBezTo>
                          <a:pt x="138303" y="701897"/>
                          <a:pt x="156591" y="687134"/>
                          <a:pt x="172974" y="667893"/>
                        </a:cubicBezTo>
                        <a:cubicBezTo>
                          <a:pt x="197453" y="639127"/>
                          <a:pt x="217551" y="604457"/>
                          <a:pt x="232791" y="564833"/>
                        </a:cubicBezTo>
                        <a:cubicBezTo>
                          <a:pt x="248412" y="524256"/>
                          <a:pt x="260032" y="481775"/>
                          <a:pt x="267462" y="438626"/>
                        </a:cubicBezTo>
                        <a:cubicBezTo>
                          <a:pt x="274891" y="396335"/>
                          <a:pt x="278702" y="356902"/>
                          <a:pt x="278702" y="321278"/>
                        </a:cubicBezTo>
                        <a:cubicBezTo>
                          <a:pt x="278702" y="236411"/>
                          <a:pt x="264033" y="174879"/>
                          <a:pt x="234982" y="138589"/>
                        </a:cubicBezTo>
                        <a:cubicBezTo>
                          <a:pt x="223361" y="124873"/>
                          <a:pt x="212217" y="116967"/>
                          <a:pt x="204025" y="116967"/>
                        </a:cubicBezTo>
                        <a:cubicBezTo>
                          <a:pt x="199072" y="116967"/>
                          <a:pt x="197263" y="117539"/>
                          <a:pt x="197263" y="117539"/>
                        </a:cubicBezTo>
                        <a:lnTo>
                          <a:pt x="196024" y="118015"/>
                        </a:lnTo>
                        <a:cubicBezTo>
                          <a:pt x="180785" y="123349"/>
                          <a:pt x="166116" y="138398"/>
                          <a:pt x="152210" y="162687"/>
                        </a:cubicBezTo>
                        <a:cubicBezTo>
                          <a:pt x="137350" y="188786"/>
                          <a:pt x="128873" y="221742"/>
                          <a:pt x="126968" y="260604"/>
                        </a:cubicBezTo>
                        <a:lnTo>
                          <a:pt x="125921" y="282131"/>
                        </a:lnTo>
                        <a:lnTo>
                          <a:pt x="124873" y="282131"/>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grpSp>
          </p:grpSp>
          <p:grpSp>
            <p:nvGrpSpPr>
              <p:cNvPr id="824" name="Google Shape;824;p27"/>
              <p:cNvGrpSpPr/>
              <p:nvPr/>
            </p:nvGrpSpPr>
            <p:grpSpPr>
              <a:xfrm>
                <a:off x="7265765" y="2345436"/>
                <a:ext cx="425005" cy="1114234"/>
                <a:chOff x="7265765" y="2345436"/>
                <a:chExt cx="425005" cy="1114234"/>
              </a:xfrm>
            </p:grpSpPr>
            <p:sp>
              <p:nvSpPr>
                <p:cNvPr id="825" name="Google Shape;825;p27"/>
                <p:cNvSpPr/>
                <p:nvPr/>
              </p:nvSpPr>
              <p:spPr>
                <a:xfrm>
                  <a:off x="7288625" y="2368105"/>
                  <a:ext cx="379761" cy="1068990"/>
                </a:xfrm>
                <a:custGeom>
                  <a:avLst/>
                  <a:gdLst/>
                  <a:ahLst/>
                  <a:cxnLst/>
                  <a:rect l="l" t="t" r="r" b="b"/>
                  <a:pathLst>
                    <a:path w="379761" h="1068990" extrusionOk="0">
                      <a:moveTo>
                        <a:pt x="185833" y="1068991"/>
                      </a:moveTo>
                      <a:cubicBezTo>
                        <a:pt x="176022" y="1068991"/>
                        <a:pt x="167735" y="1065657"/>
                        <a:pt x="160782" y="1058990"/>
                      </a:cubicBezTo>
                      <a:cubicBezTo>
                        <a:pt x="153829" y="1052322"/>
                        <a:pt x="150114" y="1043845"/>
                        <a:pt x="149638" y="1033558"/>
                      </a:cubicBezTo>
                      <a:cubicBezTo>
                        <a:pt x="147542" y="945547"/>
                        <a:pt x="146590" y="869442"/>
                        <a:pt x="146590" y="805053"/>
                      </a:cubicBezTo>
                      <a:cubicBezTo>
                        <a:pt x="146590" y="784003"/>
                        <a:pt x="146876" y="749999"/>
                        <a:pt x="147352" y="703136"/>
                      </a:cubicBezTo>
                      <a:cubicBezTo>
                        <a:pt x="147828" y="656273"/>
                        <a:pt x="149924" y="599504"/>
                        <a:pt x="153543" y="532543"/>
                      </a:cubicBezTo>
                      <a:cubicBezTo>
                        <a:pt x="85630" y="322136"/>
                        <a:pt x="34957" y="159734"/>
                        <a:pt x="1524" y="45529"/>
                      </a:cubicBezTo>
                      <a:cubicBezTo>
                        <a:pt x="476" y="42482"/>
                        <a:pt x="0" y="39148"/>
                        <a:pt x="0" y="35528"/>
                      </a:cubicBezTo>
                      <a:cubicBezTo>
                        <a:pt x="0" y="29337"/>
                        <a:pt x="1905" y="22765"/>
                        <a:pt x="5810" y="15812"/>
                      </a:cubicBezTo>
                      <a:cubicBezTo>
                        <a:pt x="9716" y="8858"/>
                        <a:pt x="16764" y="3810"/>
                        <a:pt x="27051" y="762"/>
                      </a:cubicBezTo>
                      <a:cubicBezTo>
                        <a:pt x="30099" y="286"/>
                        <a:pt x="33242" y="0"/>
                        <a:pt x="36290" y="0"/>
                      </a:cubicBezTo>
                      <a:cubicBezTo>
                        <a:pt x="42482" y="0"/>
                        <a:pt x="49054" y="1905"/>
                        <a:pt x="56007" y="5810"/>
                      </a:cubicBezTo>
                      <a:cubicBezTo>
                        <a:pt x="62960" y="9716"/>
                        <a:pt x="68009" y="16193"/>
                        <a:pt x="71057" y="25527"/>
                      </a:cubicBezTo>
                      <a:cubicBezTo>
                        <a:pt x="96774" y="115062"/>
                        <a:pt x="136398" y="243173"/>
                        <a:pt x="189929" y="409956"/>
                      </a:cubicBezTo>
                      <a:cubicBezTo>
                        <a:pt x="242411" y="244793"/>
                        <a:pt x="282035" y="116681"/>
                        <a:pt x="308801" y="25527"/>
                      </a:cubicBezTo>
                      <a:cubicBezTo>
                        <a:pt x="311849" y="16288"/>
                        <a:pt x="317563" y="9335"/>
                        <a:pt x="325755" y="4667"/>
                      </a:cubicBezTo>
                      <a:cubicBezTo>
                        <a:pt x="331375" y="1619"/>
                        <a:pt x="337090" y="0"/>
                        <a:pt x="342710" y="0"/>
                      </a:cubicBezTo>
                      <a:lnTo>
                        <a:pt x="352711" y="1524"/>
                      </a:lnTo>
                      <a:cubicBezTo>
                        <a:pt x="362998" y="4096"/>
                        <a:pt x="370427" y="9811"/>
                        <a:pt x="375095" y="18479"/>
                      </a:cubicBezTo>
                      <a:cubicBezTo>
                        <a:pt x="378143" y="23622"/>
                        <a:pt x="379762" y="29242"/>
                        <a:pt x="379762" y="35433"/>
                      </a:cubicBezTo>
                      <a:cubicBezTo>
                        <a:pt x="379762" y="39053"/>
                        <a:pt x="379286" y="42386"/>
                        <a:pt x="378238" y="45434"/>
                      </a:cubicBezTo>
                      <a:cubicBezTo>
                        <a:pt x="343757" y="161258"/>
                        <a:pt x="292799" y="324041"/>
                        <a:pt x="225457" y="534067"/>
                      </a:cubicBezTo>
                      <a:cubicBezTo>
                        <a:pt x="220790" y="622554"/>
                        <a:pt x="218504" y="712851"/>
                        <a:pt x="218504" y="804958"/>
                      </a:cubicBezTo>
                      <a:cubicBezTo>
                        <a:pt x="218504" y="868204"/>
                        <a:pt x="219551" y="943928"/>
                        <a:pt x="221552" y="1031843"/>
                      </a:cubicBezTo>
                      <a:cubicBezTo>
                        <a:pt x="221552" y="1042130"/>
                        <a:pt x="218218" y="1050798"/>
                        <a:pt x="211550" y="1057656"/>
                      </a:cubicBezTo>
                      <a:cubicBezTo>
                        <a:pt x="204597" y="1064705"/>
                        <a:pt x="196120" y="1068419"/>
                        <a:pt x="185833" y="106899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26" name="Google Shape;826;p27"/>
                <p:cNvSpPr/>
                <p:nvPr/>
              </p:nvSpPr>
              <p:spPr>
                <a:xfrm>
                  <a:off x="7265765" y="2345436"/>
                  <a:ext cx="425005" cy="1114234"/>
                </a:xfrm>
                <a:custGeom>
                  <a:avLst/>
                  <a:gdLst/>
                  <a:ahLst/>
                  <a:cxnLst/>
                  <a:rect l="l" t="t" r="r" b="b"/>
                  <a:pathLst>
                    <a:path w="425005" h="1114234" extrusionOk="0">
                      <a:moveTo>
                        <a:pt x="209264" y="1114235"/>
                      </a:moveTo>
                      <a:lnTo>
                        <a:pt x="208693" y="1114235"/>
                      </a:lnTo>
                      <a:cubicBezTo>
                        <a:pt x="193167" y="1114235"/>
                        <a:pt x="179070" y="1108615"/>
                        <a:pt x="167926" y="1097852"/>
                      </a:cubicBezTo>
                      <a:cubicBezTo>
                        <a:pt x="156877" y="1087279"/>
                        <a:pt x="150686" y="1073182"/>
                        <a:pt x="149828" y="1057275"/>
                      </a:cubicBezTo>
                      <a:cubicBezTo>
                        <a:pt x="147733" y="969169"/>
                        <a:pt x="146685" y="892112"/>
                        <a:pt x="146685" y="827723"/>
                      </a:cubicBezTo>
                      <a:cubicBezTo>
                        <a:pt x="146685" y="806577"/>
                        <a:pt x="146971" y="772573"/>
                        <a:pt x="147447" y="725615"/>
                      </a:cubicBezTo>
                      <a:cubicBezTo>
                        <a:pt x="147923" y="679609"/>
                        <a:pt x="149923" y="623316"/>
                        <a:pt x="153448" y="558260"/>
                      </a:cubicBezTo>
                      <a:cubicBezTo>
                        <a:pt x="86392" y="350330"/>
                        <a:pt x="35528" y="187547"/>
                        <a:pt x="2477" y="74581"/>
                      </a:cubicBezTo>
                      <a:cubicBezTo>
                        <a:pt x="953" y="69914"/>
                        <a:pt x="0" y="64198"/>
                        <a:pt x="0" y="58198"/>
                      </a:cubicBezTo>
                      <a:cubicBezTo>
                        <a:pt x="0" y="48197"/>
                        <a:pt x="2953" y="37814"/>
                        <a:pt x="8668" y="27527"/>
                      </a:cubicBezTo>
                      <a:cubicBezTo>
                        <a:pt x="15430" y="15240"/>
                        <a:pt x="27051" y="6668"/>
                        <a:pt x="43148" y="1810"/>
                      </a:cubicBezTo>
                      <a:lnTo>
                        <a:pt x="46006" y="1143"/>
                      </a:lnTo>
                      <a:cubicBezTo>
                        <a:pt x="60674" y="-1238"/>
                        <a:pt x="74867" y="571"/>
                        <a:pt x="89535" y="8668"/>
                      </a:cubicBezTo>
                      <a:cubicBezTo>
                        <a:pt x="101537" y="15335"/>
                        <a:pt x="110109" y="26194"/>
                        <a:pt x="115062" y="40958"/>
                      </a:cubicBezTo>
                      <a:cubicBezTo>
                        <a:pt x="137351" y="118301"/>
                        <a:pt x="169926" y="224600"/>
                        <a:pt x="212407" y="358045"/>
                      </a:cubicBezTo>
                      <a:cubicBezTo>
                        <a:pt x="254127" y="225838"/>
                        <a:pt x="286798" y="119634"/>
                        <a:pt x="309753" y="41720"/>
                      </a:cubicBezTo>
                      <a:cubicBezTo>
                        <a:pt x="314801" y="26480"/>
                        <a:pt x="324326" y="14859"/>
                        <a:pt x="337376" y="7525"/>
                      </a:cubicBezTo>
                      <a:cubicBezTo>
                        <a:pt x="346615" y="2477"/>
                        <a:pt x="355949" y="0"/>
                        <a:pt x="365379" y="0"/>
                      </a:cubicBezTo>
                      <a:lnTo>
                        <a:pt x="368808" y="286"/>
                      </a:lnTo>
                      <a:lnTo>
                        <a:pt x="380905" y="2286"/>
                      </a:lnTo>
                      <a:cubicBezTo>
                        <a:pt x="397193" y="6382"/>
                        <a:pt x="409765" y="16002"/>
                        <a:pt x="417481" y="30099"/>
                      </a:cubicBezTo>
                      <a:cubicBezTo>
                        <a:pt x="422529" y="38672"/>
                        <a:pt x="425005" y="48101"/>
                        <a:pt x="425005" y="58198"/>
                      </a:cubicBezTo>
                      <a:cubicBezTo>
                        <a:pt x="425005" y="64198"/>
                        <a:pt x="424053" y="69914"/>
                        <a:pt x="422338" y="75343"/>
                      </a:cubicBezTo>
                      <a:cubicBezTo>
                        <a:pt x="388239" y="189833"/>
                        <a:pt x="337090" y="353378"/>
                        <a:pt x="270510" y="560927"/>
                      </a:cubicBezTo>
                      <a:cubicBezTo>
                        <a:pt x="266033" y="647700"/>
                        <a:pt x="263747" y="737521"/>
                        <a:pt x="263747" y="827723"/>
                      </a:cubicBezTo>
                      <a:cubicBezTo>
                        <a:pt x="263747" y="890397"/>
                        <a:pt x="264795" y="966597"/>
                        <a:pt x="266795" y="1054132"/>
                      </a:cubicBezTo>
                      <a:cubicBezTo>
                        <a:pt x="266795" y="1070705"/>
                        <a:pt x="261176" y="1085088"/>
                        <a:pt x="250507" y="1096137"/>
                      </a:cubicBezTo>
                      <a:cubicBezTo>
                        <a:pt x="239839" y="1107186"/>
                        <a:pt x="225838" y="1113473"/>
                        <a:pt x="209836" y="1114235"/>
                      </a:cubicBezTo>
                      <a:lnTo>
                        <a:pt x="209264" y="1114235"/>
                      </a:lnTo>
                      <a:close/>
                      <a:moveTo>
                        <a:pt x="54769" y="45434"/>
                      </a:moveTo>
                      <a:cubicBezTo>
                        <a:pt x="50768" y="46768"/>
                        <a:pt x="48768" y="48292"/>
                        <a:pt x="48196" y="49340"/>
                      </a:cubicBezTo>
                      <a:cubicBezTo>
                        <a:pt x="46292" y="52768"/>
                        <a:pt x="45244" y="55817"/>
                        <a:pt x="45244" y="58103"/>
                      </a:cubicBezTo>
                      <a:cubicBezTo>
                        <a:pt x="45244" y="59246"/>
                        <a:pt x="45339" y="60198"/>
                        <a:pt x="45625" y="61055"/>
                      </a:cubicBezTo>
                      <a:cubicBezTo>
                        <a:pt x="79057" y="175165"/>
                        <a:pt x="130112" y="338804"/>
                        <a:pt x="197739" y="548259"/>
                      </a:cubicBezTo>
                      <a:lnTo>
                        <a:pt x="198977" y="552260"/>
                      </a:lnTo>
                      <a:lnTo>
                        <a:pt x="198787" y="556451"/>
                      </a:lnTo>
                      <a:cubicBezTo>
                        <a:pt x="195167" y="622649"/>
                        <a:pt x="193167" y="679704"/>
                        <a:pt x="192691" y="726091"/>
                      </a:cubicBezTo>
                      <a:cubicBezTo>
                        <a:pt x="192214" y="772859"/>
                        <a:pt x="191929" y="806672"/>
                        <a:pt x="191929" y="827723"/>
                      </a:cubicBezTo>
                      <a:cubicBezTo>
                        <a:pt x="191929" y="891826"/>
                        <a:pt x="192977" y="968502"/>
                        <a:pt x="194977" y="1055656"/>
                      </a:cubicBezTo>
                      <a:cubicBezTo>
                        <a:pt x="195263" y="1060799"/>
                        <a:pt x="197263" y="1063466"/>
                        <a:pt x="199263" y="1065371"/>
                      </a:cubicBezTo>
                      <a:cubicBezTo>
                        <a:pt x="201835" y="1067848"/>
                        <a:pt x="204502" y="1068991"/>
                        <a:pt x="208121" y="1069086"/>
                      </a:cubicBezTo>
                      <a:cubicBezTo>
                        <a:pt x="213455" y="1068705"/>
                        <a:pt x="216027" y="1066705"/>
                        <a:pt x="217932" y="1064800"/>
                      </a:cubicBezTo>
                      <a:cubicBezTo>
                        <a:pt x="219742" y="1062895"/>
                        <a:pt x="221647" y="1060228"/>
                        <a:pt x="221647" y="1054608"/>
                      </a:cubicBezTo>
                      <a:cubicBezTo>
                        <a:pt x="219646" y="967264"/>
                        <a:pt x="218599" y="890683"/>
                        <a:pt x="218599" y="827723"/>
                      </a:cubicBezTo>
                      <a:cubicBezTo>
                        <a:pt x="218599" y="735616"/>
                        <a:pt x="220980" y="644081"/>
                        <a:pt x="225552" y="555593"/>
                      </a:cubicBezTo>
                      <a:lnTo>
                        <a:pt x="225743" y="552641"/>
                      </a:lnTo>
                      <a:lnTo>
                        <a:pt x="226600" y="549878"/>
                      </a:lnTo>
                      <a:cubicBezTo>
                        <a:pt x="293561" y="341281"/>
                        <a:pt x="344900" y="177070"/>
                        <a:pt x="379286" y="61722"/>
                      </a:cubicBezTo>
                      <a:cubicBezTo>
                        <a:pt x="379762" y="60293"/>
                        <a:pt x="379857" y="59246"/>
                        <a:pt x="379857" y="58103"/>
                      </a:cubicBezTo>
                      <a:cubicBezTo>
                        <a:pt x="379857" y="56007"/>
                        <a:pt x="379381" y="54388"/>
                        <a:pt x="378428" y="52768"/>
                      </a:cubicBezTo>
                      <a:lnTo>
                        <a:pt x="377857" y="51721"/>
                      </a:lnTo>
                      <a:cubicBezTo>
                        <a:pt x="376619" y="49340"/>
                        <a:pt x="374904" y="47530"/>
                        <a:pt x="370808" y="46292"/>
                      </a:cubicBezTo>
                      <a:lnTo>
                        <a:pt x="364236" y="45244"/>
                      </a:lnTo>
                      <a:cubicBezTo>
                        <a:pt x="362712" y="45434"/>
                        <a:pt x="361093" y="46006"/>
                        <a:pt x="359283" y="47054"/>
                      </a:cubicBezTo>
                      <a:cubicBezTo>
                        <a:pt x="356235" y="48768"/>
                        <a:pt x="354235" y="51245"/>
                        <a:pt x="352901" y="55245"/>
                      </a:cubicBezTo>
                      <a:cubicBezTo>
                        <a:pt x="326327" y="145542"/>
                        <a:pt x="286321" y="275082"/>
                        <a:pt x="234125" y="439293"/>
                      </a:cubicBezTo>
                      <a:lnTo>
                        <a:pt x="212693" y="506635"/>
                      </a:lnTo>
                      <a:lnTo>
                        <a:pt x="191071" y="439293"/>
                      </a:lnTo>
                      <a:cubicBezTo>
                        <a:pt x="137827" y="273368"/>
                        <a:pt x="97727" y="143828"/>
                        <a:pt x="72009" y="54292"/>
                      </a:cubicBezTo>
                      <a:cubicBezTo>
                        <a:pt x="71056" y="51530"/>
                        <a:pt x="69532" y="49149"/>
                        <a:pt x="67723" y="48101"/>
                      </a:cubicBezTo>
                      <a:cubicBezTo>
                        <a:pt x="64294" y="46196"/>
                        <a:pt x="61246" y="45149"/>
                        <a:pt x="58960" y="45149"/>
                      </a:cubicBezTo>
                      <a:cubicBezTo>
                        <a:pt x="57626" y="45149"/>
                        <a:pt x="56197" y="45244"/>
                        <a:pt x="54769" y="45434"/>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grpSp>
          <p:grpSp>
            <p:nvGrpSpPr>
              <p:cNvPr id="827" name="Google Shape;827;p27"/>
              <p:cNvGrpSpPr/>
              <p:nvPr/>
            </p:nvGrpSpPr>
            <p:grpSpPr>
              <a:xfrm>
                <a:off x="4343404" y="3317121"/>
                <a:ext cx="3501152" cy="1225048"/>
                <a:chOff x="4343404" y="3317121"/>
                <a:chExt cx="3501152" cy="1225048"/>
              </a:xfrm>
            </p:grpSpPr>
            <p:sp>
              <p:nvSpPr>
                <p:cNvPr id="828" name="Google Shape;828;p27"/>
                <p:cNvSpPr/>
                <p:nvPr/>
              </p:nvSpPr>
              <p:spPr>
                <a:xfrm>
                  <a:off x="4343404" y="3317121"/>
                  <a:ext cx="542193" cy="1127348"/>
                </a:xfrm>
                <a:custGeom>
                  <a:avLst/>
                  <a:gdLst/>
                  <a:ahLst/>
                  <a:cxnLst/>
                  <a:rect l="l" t="t" r="r" b="b"/>
                  <a:pathLst>
                    <a:path w="542193" h="1127348" extrusionOk="0">
                      <a:moveTo>
                        <a:pt x="412523" y="551552"/>
                      </a:moveTo>
                      <a:cubicBezTo>
                        <a:pt x="436240" y="527835"/>
                        <a:pt x="483675" y="482020"/>
                        <a:pt x="521584" y="497831"/>
                      </a:cubicBezTo>
                      <a:cubicBezTo>
                        <a:pt x="597499" y="527835"/>
                        <a:pt x="441003" y="652708"/>
                        <a:pt x="417286" y="676425"/>
                      </a:cubicBezTo>
                      <a:cubicBezTo>
                        <a:pt x="399855" y="693856"/>
                        <a:pt x="387282" y="712811"/>
                        <a:pt x="369851" y="734909"/>
                      </a:cubicBezTo>
                      <a:cubicBezTo>
                        <a:pt x="366708" y="739671"/>
                        <a:pt x="426715" y="820253"/>
                        <a:pt x="431478" y="828158"/>
                      </a:cubicBezTo>
                      <a:cubicBezTo>
                        <a:pt x="453576" y="864544"/>
                        <a:pt x="469387" y="905597"/>
                        <a:pt x="463101" y="948269"/>
                      </a:cubicBezTo>
                      <a:cubicBezTo>
                        <a:pt x="455195" y="990941"/>
                        <a:pt x="425191" y="1027326"/>
                        <a:pt x="396712" y="1058949"/>
                      </a:cubicBezTo>
                      <a:cubicBezTo>
                        <a:pt x="324036" y="1136387"/>
                        <a:pt x="178589" y="1158581"/>
                        <a:pt x="104294" y="1069998"/>
                      </a:cubicBezTo>
                      <a:cubicBezTo>
                        <a:pt x="33142" y="984654"/>
                        <a:pt x="107437" y="869211"/>
                        <a:pt x="158015" y="798155"/>
                      </a:cubicBezTo>
                      <a:cubicBezTo>
                        <a:pt x="162778" y="791868"/>
                        <a:pt x="164302" y="779200"/>
                        <a:pt x="161158" y="772818"/>
                      </a:cubicBezTo>
                      <a:cubicBezTo>
                        <a:pt x="64765" y="611655"/>
                        <a:pt x="-52297" y="422012"/>
                        <a:pt x="25237" y="227512"/>
                      </a:cubicBezTo>
                      <a:cubicBezTo>
                        <a:pt x="61622" y="135881"/>
                        <a:pt x="178589" y="-96529"/>
                        <a:pt x="412523" y="44156"/>
                      </a:cubicBezTo>
                      <a:cubicBezTo>
                        <a:pt x="445670" y="64730"/>
                        <a:pt x="464720" y="91590"/>
                        <a:pt x="469387" y="129500"/>
                      </a:cubicBezTo>
                      <a:cubicBezTo>
                        <a:pt x="475674" y="178458"/>
                        <a:pt x="469387" y="257516"/>
                        <a:pt x="448813" y="301807"/>
                      </a:cubicBezTo>
                      <a:cubicBezTo>
                        <a:pt x="431383" y="336573"/>
                        <a:pt x="421953" y="376102"/>
                        <a:pt x="396616" y="407725"/>
                      </a:cubicBezTo>
                      <a:cubicBezTo>
                        <a:pt x="371280" y="440967"/>
                        <a:pt x="316035" y="453540"/>
                        <a:pt x="281269" y="418774"/>
                      </a:cubicBezTo>
                      <a:cubicBezTo>
                        <a:pt x="270220" y="406106"/>
                        <a:pt x="271744" y="395057"/>
                        <a:pt x="281269" y="387151"/>
                      </a:cubicBezTo>
                      <a:cubicBezTo>
                        <a:pt x="331846" y="352385"/>
                        <a:pt x="357183" y="282852"/>
                        <a:pt x="363469" y="224369"/>
                      </a:cubicBezTo>
                      <a:cubicBezTo>
                        <a:pt x="368232" y="187983"/>
                        <a:pt x="368232" y="110545"/>
                        <a:pt x="319178" y="99496"/>
                      </a:cubicBezTo>
                      <a:cubicBezTo>
                        <a:pt x="241740" y="83684"/>
                        <a:pt x="206974" y="194365"/>
                        <a:pt x="191162" y="248086"/>
                      </a:cubicBezTo>
                      <a:cubicBezTo>
                        <a:pt x="162682" y="347717"/>
                        <a:pt x="181637" y="428299"/>
                        <a:pt x="227548" y="518405"/>
                      </a:cubicBezTo>
                      <a:cubicBezTo>
                        <a:pt x="249646" y="564221"/>
                        <a:pt x="274982" y="608512"/>
                        <a:pt x="301843" y="651184"/>
                      </a:cubicBezTo>
                      <a:cubicBezTo>
                        <a:pt x="339752" y="617942"/>
                        <a:pt x="376138" y="584795"/>
                        <a:pt x="412523" y="551552"/>
                      </a:cubicBezTo>
                      <a:close/>
                      <a:moveTo>
                        <a:pt x="186400" y="1025802"/>
                      </a:moveTo>
                      <a:cubicBezTo>
                        <a:pt x="219547" y="1052663"/>
                        <a:pt x="243264" y="1021040"/>
                        <a:pt x="249646" y="989417"/>
                      </a:cubicBezTo>
                      <a:cubicBezTo>
                        <a:pt x="252789" y="970462"/>
                        <a:pt x="249646" y="953031"/>
                        <a:pt x="244883" y="935696"/>
                      </a:cubicBezTo>
                      <a:cubicBezTo>
                        <a:pt x="243264" y="926171"/>
                        <a:pt x="214879" y="874069"/>
                        <a:pt x="216403" y="869306"/>
                      </a:cubicBezTo>
                      <a:cubicBezTo>
                        <a:pt x="197449" y="900929"/>
                        <a:pt x="156301" y="960937"/>
                        <a:pt x="170588" y="1003704"/>
                      </a:cubicBezTo>
                      <a:cubicBezTo>
                        <a:pt x="173827" y="1011610"/>
                        <a:pt x="178494" y="1019516"/>
                        <a:pt x="186400" y="1025802"/>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29" name="Google Shape;829;p27"/>
                <p:cNvSpPr/>
                <p:nvPr/>
              </p:nvSpPr>
              <p:spPr>
                <a:xfrm>
                  <a:off x="4896174" y="3716101"/>
                  <a:ext cx="591137" cy="718220"/>
                </a:xfrm>
                <a:custGeom>
                  <a:avLst/>
                  <a:gdLst/>
                  <a:ahLst/>
                  <a:cxnLst/>
                  <a:rect l="l" t="t" r="r" b="b"/>
                  <a:pathLst>
                    <a:path w="591137" h="718220" extrusionOk="0">
                      <a:moveTo>
                        <a:pt x="215417" y="539859"/>
                      </a:moveTo>
                      <a:cubicBezTo>
                        <a:pt x="188556" y="573101"/>
                        <a:pt x="158553" y="628346"/>
                        <a:pt x="107880" y="620440"/>
                      </a:cubicBezTo>
                      <a:cubicBezTo>
                        <a:pt x="66827" y="615678"/>
                        <a:pt x="38347" y="571482"/>
                        <a:pt x="22536" y="538239"/>
                      </a:cubicBezTo>
                      <a:cubicBezTo>
                        <a:pt x="-15374" y="456039"/>
                        <a:pt x="3581" y="350121"/>
                        <a:pt x="14630" y="264777"/>
                      </a:cubicBezTo>
                      <a:cubicBezTo>
                        <a:pt x="22536" y="198387"/>
                        <a:pt x="43110" y="135141"/>
                        <a:pt x="54159" y="70371"/>
                      </a:cubicBezTo>
                      <a:cubicBezTo>
                        <a:pt x="57302" y="51417"/>
                        <a:pt x="90544" y="40368"/>
                        <a:pt x="114261" y="51417"/>
                      </a:cubicBezTo>
                      <a:cubicBezTo>
                        <a:pt x="202749" y="94089"/>
                        <a:pt x="180651" y="203150"/>
                        <a:pt x="172745" y="283731"/>
                      </a:cubicBezTo>
                      <a:cubicBezTo>
                        <a:pt x="169602" y="321641"/>
                        <a:pt x="161696" y="361170"/>
                        <a:pt x="156933" y="399174"/>
                      </a:cubicBezTo>
                      <a:cubicBezTo>
                        <a:pt x="155314" y="418129"/>
                        <a:pt x="153790" y="435560"/>
                        <a:pt x="153790" y="452895"/>
                      </a:cubicBezTo>
                      <a:cubicBezTo>
                        <a:pt x="153790" y="460801"/>
                        <a:pt x="160077" y="492424"/>
                        <a:pt x="156933" y="497187"/>
                      </a:cubicBezTo>
                      <a:cubicBezTo>
                        <a:pt x="163220" y="487662"/>
                        <a:pt x="172745" y="479756"/>
                        <a:pt x="175888" y="470326"/>
                      </a:cubicBezTo>
                      <a:cubicBezTo>
                        <a:pt x="194843" y="414986"/>
                        <a:pt x="215417" y="359646"/>
                        <a:pt x="228085" y="302781"/>
                      </a:cubicBezTo>
                      <a:cubicBezTo>
                        <a:pt x="243897" y="234773"/>
                        <a:pt x="250183" y="163716"/>
                        <a:pt x="262851" y="94089"/>
                      </a:cubicBezTo>
                      <a:cubicBezTo>
                        <a:pt x="269138" y="48273"/>
                        <a:pt x="297618" y="-27641"/>
                        <a:pt x="357720" y="10269"/>
                      </a:cubicBezTo>
                      <a:cubicBezTo>
                        <a:pt x="402012" y="40272"/>
                        <a:pt x="417823" y="92469"/>
                        <a:pt x="409917" y="143047"/>
                      </a:cubicBezTo>
                      <a:cubicBezTo>
                        <a:pt x="402012" y="199911"/>
                        <a:pt x="386200" y="256871"/>
                        <a:pt x="378294" y="315354"/>
                      </a:cubicBezTo>
                      <a:cubicBezTo>
                        <a:pt x="372008" y="373838"/>
                        <a:pt x="360864" y="430797"/>
                        <a:pt x="356196" y="489186"/>
                      </a:cubicBezTo>
                      <a:cubicBezTo>
                        <a:pt x="353053" y="549288"/>
                        <a:pt x="367245" y="596723"/>
                        <a:pt x="402012" y="644062"/>
                      </a:cubicBezTo>
                      <a:cubicBezTo>
                        <a:pt x="441540" y="610915"/>
                        <a:pt x="528504" y="331071"/>
                        <a:pt x="566413" y="285255"/>
                      </a:cubicBezTo>
                      <a:cubicBezTo>
                        <a:pt x="601179" y="299448"/>
                        <a:pt x="598036" y="332690"/>
                        <a:pt x="564794" y="414891"/>
                      </a:cubicBezTo>
                      <a:cubicBezTo>
                        <a:pt x="544220" y="465468"/>
                        <a:pt x="484212" y="637776"/>
                        <a:pt x="460495" y="669399"/>
                      </a:cubicBezTo>
                      <a:cubicBezTo>
                        <a:pt x="427253" y="715214"/>
                        <a:pt x="370389" y="734169"/>
                        <a:pt x="319811" y="702641"/>
                      </a:cubicBezTo>
                      <a:cubicBezTo>
                        <a:pt x="291331" y="685210"/>
                        <a:pt x="272376" y="658350"/>
                        <a:pt x="256565" y="628346"/>
                      </a:cubicBezTo>
                      <a:cubicBezTo>
                        <a:pt x="253422" y="620440"/>
                        <a:pt x="221799" y="538239"/>
                        <a:pt x="220179" y="538239"/>
                      </a:cubicBezTo>
                      <a:cubicBezTo>
                        <a:pt x="223227" y="538335"/>
                        <a:pt x="216941" y="538335"/>
                        <a:pt x="215417" y="539859"/>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30" name="Google Shape;830;p27"/>
                <p:cNvSpPr/>
                <p:nvPr/>
              </p:nvSpPr>
              <p:spPr>
                <a:xfrm>
                  <a:off x="5434576" y="3645958"/>
                  <a:ext cx="845351" cy="896211"/>
                </a:xfrm>
                <a:custGeom>
                  <a:avLst/>
                  <a:gdLst/>
                  <a:ahLst/>
                  <a:cxnLst/>
                  <a:rect l="l" t="t" r="r" b="b"/>
                  <a:pathLst>
                    <a:path w="845351" h="896211" extrusionOk="0">
                      <a:moveTo>
                        <a:pt x="446826" y="259101"/>
                      </a:moveTo>
                      <a:cubicBezTo>
                        <a:pt x="434157" y="312822"/>
                        <a:pt x="424728" y="369782"/>
                        <a:pt x="413583" y="425122"/>
                      </a:cubicBezTo>
                      <a:cubicBezTo>
                        <a:pt x="396153" y="519991"/>
                        <a:pt x="377198" y="616384"/>
                        <a:pt x="374055" y="714396"/>
                      </a:cubicBezTo>
                      <a:cubicBezTo>
                        <a:pt x="372436" y="758688"/>
                        <a:pt x="363006" y="804503"/>
                        <a:pt x="355100" y="850318"/>
                      </a:cubicBezTo>
                      <a:cubicBezTo>
                        <a:pt x="351957" y="874035"/>
                        <a:pt x="333002" y="897753"/>
                        <a:pt x="314047" y="896134"/>
                      </a:cubicBezTo>
                      <a:cubicBezTo>
                        <a:pt x="285567" y="894514"/>
                        <a:pt x="253945" y="888228"/>
                        <a:pt x="238133" y="855081"/>
                      </a:cubicBezTo>
                      <a:cubicBezTo>
                        <a:pt x="219178" y="810789"/>
                        <a:pt x="214416" y="768117"/>
                        <a:pt x="220702" y="720683"/>
                      </a:cubicBezTo>
                      <a:cubicBezTo>
                        <a:pt x="226989" y="676392"/>
                        <a:pt x="222321" y="629053"/>
                        <a:pt x="223845"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0" y="254339"/>
                        <a:pt x="208034" y="285962"/>
                      </a:cubicBezTo>
                      <a:cubicBezTo>
                        <a:pt x="193842" y="341302"/>
                        <a:pt x="182698" y="398167"/>
                        <a:pt x="171649" y="453507"/>
                      </a:cubicBezTo>
                      <a:cubicBezTo>
                        <a:pt x="168505" y="474081"/>
                        <a:pt x="168505" y="494655"/>
                        <a:pt x="166886" y="515134"/>
                      </a:cubicBezTo>
                      <a:cubicBezTo>
                        <a:pt x="163743" y="551519"/>
                        <a:pt x="157361" y="589429"/>
                        <a:pt x="154218" y="625814"/>
                      </a:cubicBezTo>
                      <a:cubicBezTo>
                        <a:pt x="151074" y="670105"/>
                        <a:pt x="152599" y="714301"/>
                        <a:pt x="133644" y="756973"/>
                      </a:cubicBezTo>
                      <a:cubicBezTo>
                        <a:pt x="124119" y="779071"/>
                        <a:pt x="113070" y="798121"/>
                        <a:pt x="92591" y="798121"/>
                      </a:cubicBezTo>
                      <a:cubicBezTo>
                        <a:pt x="5628" y="794978"/>
                        <a:pt x="4104" y="687441"/>
                        <a:pt x="2484" y="624290"/>
                      </a:cubicBezTo>
                      <a:cubicBezTo>
                        <a:pt x="-3802" y="486749"/>
                        <a:pt x="865" y="350827"/>
                        <a:pt x="27821" y="214905"/>
                      </a:cubicBezTo>
                      <a:cubicBezTo>
                        <a:pt x="30964" y="197475"/>
                        <a:pt x="34107" y="161184"/>
                        <a:pt x="53157" y="153279"/>
                      </a:cubicBezTo>
                      <a:cubicBezTo>
                        <a:pt x="75255" y="143754"/>
                        <a:pt x="95830" y="167471"/>
                        <a:pt x="105355" y="183283"/>
                      </a:cubicBezTo>
                      <a:cubicBezTo>
                        <a:pt x="111641" y="199094"/>
                        <a:pt x="138597" y="257578"/>
                        <a:pt x="133834" y="271770"/>
                      </a:cubicBezTo>
                      <a:cubicBezTo>
                        <a:pt x="140121" y="249672"/>
                        <a:pt x="148027" y="221192"/>
                        <a:pt x="160695" y="194331"/>
                      </a:cubicBezTo>
                      <a:cubicBezTo>
                        <a:pt x="174887" y="157946"/>
                        <a:pt x="195461" y="91557"/>
                        <a:pt x="241276" y="90033"/>
                      </a:cubicBezTo>
                      <a:cubicBezTo>
                        <a:pt x="296616" y="88413"/>
                        <a:pt x="318715" y="148516"/>
                        <a:pt x="339288" y="188045"/>
                      </a:cubicBezTo>
                      <a:cubicBezTo>
                        <a:pt x="347194" y="200713"/>
                        <a:pt x="350337" y="214905"/>
                        <a:pt x="355100" y="225954"/>
                      </a:cubicBezTo>
                      <a:cubicBezTo>
                        <a:pt x="348813" y="211762"/>
                        <a:pt x="393010" y="142134"/>
                        <a:pt x="399391" y="127942"/>
                      </a:cubicBezTo>
                      <a:cubicBezTo>
                        <a:pt x="413583" y="99462"/>
                        <a:pt x="424728" y="67839"/>
                        <a:pt x="445207" y="42598"/>
                      </a:cubicBezTo>
                      <a:cubicBezTo>
                        <a:pt x="481592" y="-3217"/>
                        <a:pt x="536837" y="-12742"/>
                        <a:pt x="587510" y="17262"/>
                      </a:cubicBezTo>
                      <a:cubicBezTo>
                        <a:pt x="661805" y="59934"/>
                        <a:pt x="661805" y="181663"/>
                        <a:pt x="658662" y="254339"/>
                      </a:cubicBezTo>
                      <a:cubicBezTo>
                        <a:pt x="653899" y="361876"/>
                        <a:pt x="639707" y="467699"/>
                        <a:pt x="638088" y="573617"/>
                      </a:cubicBezTo>
                      <a:cubicBezTo>
                        <a:pt x="636469" y="649531"/>
                        <a:pt x="623895"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20015" y="413978"/>
                      </a:cubicBezTo>
                      <a:cubicBezTo>
                        <a:pt x="821635" y="409216"/>
                        <a:pt x="831064" y="402929"/>
                        <a:pt x="832683" y="404453"/>
                      </a:cubicBezTo>
                      <a:cubicBezTo>
                        <a:pt x="838970" y="407596"/>
                        <a:pt x="845352" y="413978"/>
                        <a:pt x="845352" y="418645"/>
                      </a:cubicBezTo>
                      <a:cubicBezTo>
                        <a:pt x="842208" y="505609"/>
                        <a:pt x="812110" y="589333"/>
                        <a:pt x="793155" y="674677"/>
                      </a:cubicBezTo>
                      <a:cubicBezTo>
                        <a:pt x="780487" y="734780"/>
                        <a:pt x="763151" y="801169"/>
                        <a:pt x="718860" y="846984"/>
                      </a:cubicBezTo>
                      <a:cubicBezTo>
                        <a:pt x="639802" y="933948"/>
                        <a:pt x="527598" y="864415"/>
                        <a:pt x="488069" y="775833"/>
                      </a:cubicBezTo>
                      <a:cubicBezTo>
                        <a:pt x="459589" y="709443"/>
                        <a:pt x="467495" y="633529"/>
                        <a:pt x="467495" y="563997"/>
                      </a:cubicBezTo>
                      <a:cubicBezTo>
                        <a:pt x="467495" y="450173"/>
                        <a:pt x="472257" y="336349"/>
                        <a:pt x="478544" y="222525"/>
                      </a:cubicBezTo>
                      <a:cubicBezTo>
                        <a:pt x="480163" y="201951"/>
                        <a:pt x="483307" y="179854"/>
                        <a:pt x="486450" y="157755"/>
                      </a:cubicBezTo>
                      <a:cubicBezTo>
                        <a:pt x="483307" y="157755"/>
                        <a:pt x="480163" y="157755"/>
                        <a:pt x="476925" y="157755"/>
                      </a:cubicBezTo>
                      <a:cubicBezTo>
                        <a:pt x="467304" y="191093"/>
                        <a:pt x="454732" y="224335"/>
                        <a:pt x="446826" y="25910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31" name="Google Shape;831;p27"/>
                <p:cNvSpPr/>
                <p:nvPr/>
              </p:nvSpPr>
              <p:spPr>
                <a:xfrm>
                  <a:off x="6240676" y="3645958"/>
                  <a:ext cx="845256" cy="896211"/>
                </a:xfrm>
                <a:custGeom>
                  <a:avLst/>
                  <a:gdLst/>
                  <a:ahLst/>
                  <a:cxnLst/>
                  <a:rect l="l" t="t" r="r" b="b"/>
                  <a:pathLst>
                    <a:path w="845256" h="896211" extrusionOk="0">
                      <a:moveTo>
                        <a:pt x="446921" y="259101"/>
                      </a:moveTo>
                      <a:cubicBezTo>
                        <a:pt x="434253" y="312822"/>
                        <a:pt x="424823" y="369782"/>
                        <a:pt x="413679" y="425122"/>
                      </a:cubicBezTo>
                      <a:cubicBezTo>
                        <a:pt x="396248" y="519991"/>
                        <a:pt x="377293" y="616384"/>
                        <a:pt x="374150" y="714396"/>
                      </a:cubicBezTo>
                      <a:cubicBezTo>
                        <a:pt x="372531" y="758688"/>
                        <a:pt x="363101" y="804503"/>
                        <a:pt x="355195" y="850318"/>
                      </a:cubicBezTo>
                      <a:cubicBezTo>
                        <a:pt x="352052" y="874035"/>
                        <a:pt x="333097" y="897753"/>
                        <a:pt x="314047" y="896134"/>
                      </a:cubicBezTo>
                      <a:cubicBezTo>
                        <a:pt x="285568" y="894514"/>
                        <a:pt x="253945" y="888228"/>
                        <a:pt x="238133" y="855081"/>
                      </a:cubicBezTo>
                      <a:cubicBezTo>
                        <a:pt x="219178" y="810789"/>
                        <a:pt x="214416" y="768117"/>
                        <a:pt x="220702" y="720683"/>
                      </a:cubicBezTo>
                      <a:cubicBezTo>
                        <a:pt x="226989" y="676392"/>
                        <a:pt x="222322" y="629053"/>
                        <a:pt x="223846"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1" y="254339"/>
                        <a:pt x="208034" y="285962"/>
                      </a:cubicBezTo>
                      <a:cubicBezTo>
                        <a:pt x="193842" y="341302"/>
                        <a:pt x="182793" y="398167"/>
                        <a:pt x="171649" y="453507"/>
                      </a:cubicBezTo>
                      <a:cubicBezTo>
                        <a:pt x="168505" y="474081"/>
                        <a:pt x="168505" y="494655"/>
                        <a:pt x="166886" y="515134"/>
                      </a:cubicBezTo>
                      <a:cubicBezTo>
                        <a:pt x="163743" y="551519"/>
                        <a:pt x="157361" y="589429"/>
                        <a:pt x="154218" y="625814"/>
                      </a:cubicBezTo>
                      <a:cubicBezTo>
                        <a:pt x="151075" y="670105"/>
                        <a:pt x="152599" y="714301"/>
                        <a:pt x="133644" y="756973"/>
                      </a:cubicBezTo>
                      <a:cubicBezTo>
                        <a:pt x="124119" y="779071"/>
                        <a:pt x="113070" y="798121"/>
                        <a:pt x="92591" y="798121"/>
                      </a:cubicBezTo>
                      <a:cubicBezTo>
                        <a:pt x="5628" y="794978"/>
                        <a:pt x="4104" y="687441"/>
                        <a:pt x="2485" y="624290"/>
                      </a:cubicBezTo>
                      <a:cubicBezTo>
                        <a:pt x="-3802" y="486749"/>
                        <a:pt x="865" y="350827"/>
                        <a:pt x="27821" y="214905"/>
                      </a:cubicBezTo>
                      <a:cubicBezTo>
                        <a:pt x="30964" y="197475"/>
                        <a:pt x="34108" y="161184"/>
                        <a:pt x="53158" y="153279"/>
                      </a:cubicBezTo>
                      <a:cubicBezTo>
                        <a:pt x="75256" y="143754"/>
                        <a:pt x="95830" y="167471"/>
                        <a:pt x="105355" y="183283"/>
                      </a:cubicBezTo>
                      <a:cubicBezTo>
                        <a:pt x="111641" y="199094"/>
                        <a:pt x="138502" y="257578"/>
                        <a:pt x="133834" y="271770"/>
                      </a:cubicBezTo>
                      <a:cubicBezTo>
                        <a:pt x="140121" y="249672"/>
                        <a:pt x="148027" y="221192"/>
                        <a:pt x="160695" y="194331"/>
                      </a:cubicBezTo>
                      <a:cubicBezTo>
                        <a:pt x="174887" y="157946"/>
                        <a:pt x="195461" y="91557"/>
                        <a:pt x="241276" y="90033"/>
                      </a:cubicBezTo>
                      <a:cubicBezTo>
                        <a:pt x="296617" y="88413"/>
                        <a:pt x="318714" y="148516"/>
                        <a:pt x="339289" y="188045"/>
                      </a:cubicBezTo>
                      <a:cubicBezTo>
                        <a:pt x="347194" y="200713"/>
                        <a:pt x="350338" y="214905"/>
                        <a:pt x="355100" y="225954"/>
                      </a:cubicBezTo>
                      <a:cubicBezTo>
                        <a:pt x="348814" y="211762"/>
                        <a:pt x="393010" y="142134"/>
                        <a:pt x="399391" y="127942"/>
                      </a:cubicBezTo>
                      <a:cubicBezTo>
                        <a:pt x="413584" y="99462"/>
                        <a:pt x="424728" y="67839"/>
                        <a:pt x="445206" y="42598"/>
                      </a:cubicBezTo>
                      <a:cubicBezTo>
                        <a:pt x="481592" y="-3217"/>
                        <a:pt x="536932" y="-12742"/>
                        <a:pt x="587510" y="17262"/>
                      </a:cubicBezTo>
                      <a:cubicBezTo>
                        <a:pt x="661805" y="59934"/>
                        <a:pt x="661805" y="181663"/>
                        <a:pt x="658662" y="254339"/>
                      </a:cubicBezTo>
                      <a:cubicBezTo>
                        <a:pt x="653899" y="361876"/>
                        <a:pt x="639707" y="467699"/>
                        <a:pt x="638088" y="573617"/>
                      </a:cubicBezTo>
                      <a:cubicBezTo>
                        <a:pt x="636469" y="649531"/>
                        <a:pt x="623896"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19920" y="413978"/>
                      </a:cubicBezTo>
                      <a:cubicBezTo>
                        <a:pt x="821539" y="409216"/>
                        <a:pt x="830969" y="402929"/>
                        <a:pt x="832588" y="404453"/>
                      </a:cubicBezTo>
                      <a:cubicBezTo>
                        <a:pt x="838875" y="407596"/>
                        <a:pt x="845257" y="413978"/>
                        <a:pt x="845257" y="418645"/>
                      </a:cubicBezTo>
                      <a:cubicBezTo>
                        <a:pt x="842113" y="505609"/>
                        <a:pt x="812110" y="589333"/>
                        <a:pt x="793060" y="674677"/>
                      </a:cubicBezTo>
                      <a:cubicBezTo>
                        <a:pt x="780391" y="734780"/>
                        <a:pt x="763056" y="801169"/>
                        <a:pt x="718765" y="846984"/>
                      </a:cubicBezTo>
                      <a:cubicBezTo>
                        <a:pt x="639707" y="933948"/>
                        <a:pt x="527503" y="864415"/>
                        <a:pt x="487974" y="775833"/>
                      </a:cubicBezTo>
                      <a:cubicBezTo>
                        <a:pt x="459494" y="709443"/>
                        <a:pt x="467400" y="633529"/>
                        <a:pt x="467400" y="563997"/>
                      </a:cubicBezTo>
                      <a:cubicBezTo>
                        <a:pt x="467400" y="450173"/>
                        <a:pt x="472162" y="336349"/>
                        <a:pt x="478449" y="222525"/>
                      </a:cubicBezTo>
                      <a:cubicBezTo>
                        <a:pt x="480068" y="201951"/>
                        <a:pt x="483211" y="179854"/>
                        <a:pt x="486355" y="157755"/>
                      </a:cubicBezTo>
                      <a:cubicBezTo>
                        <a:pt x="483211" y="157755"/>
                        <a:pt x="480068" y="157755"/>
                        <a:pt x="476830" y="157755"/>
                      </a:cubicBezTo>
                      <a:cubicBezTo>
                        <a:pt x="467400" y="191093"/>
                        <a:pt x="454827" y="224335"/>
                        <a:pt x="446921" y="25910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32" name="Google Shape;832;p27"/>
                <p:cNvSpPr/>
                <p:nvPr/>
              </p:nvSpPr>
              <p:spPr>
                <a:xfrm>
                  <a:off x="7042466" y="3777899"/>
                  <a:ext cx="508191" cy="599895"/>
                </a:xfrm>
                <a:custGeom>
                  <a:avLst/>
                  <a:gdLst/>
                  <a:ahLst/>
                  <a:cxnLst/>
                  <a:rect l="l" t="t" r="r" b="b"/>
                  <a:pathLst>
                    <a:path w="508191" h="599895" extrusionOk="0">
                      <a:moveTo>
                        <a:pt x="508191" y="270987"/>
                      </a:moveTo>
                      <a:cubicBezTo>
                        <a:pt x="481331" y="321565"/>
                        <a:pt x="452851" y="370619"/>
                        <a:pt x="424372" y="419577"/>
                      </a:cubicBezTo>
                      <a:cubicBezTo>
                        <a:pt x="395892" y="467012"/>
                        <a:pt x="365888" y="515970"/>
                        <a:pt x="320073" y="549212"/>
                      </a:cubicBezTo>
                      <a:cubicBezTo>
                        <a:pt x="266352" y="587122"/>
                        <a:pt x="201486" y="615602"/>
                        <a:pt x="136716" y="590265"/>
                      </a:cubicBezTo>
                      <a:cubicBezTo>
                        <a:pt x="-5587" y="538068"/>
                        <a:pt x="-10254" y="394241"/>
                        <a:pt x="7081" y="264605"/>
                      </a:cubicBezTo>
                      <a:cubicBezTo>
                        <a:pt x="21273" y="146019"/>
                        <a:pt x="63945" y="10097"/>
                        <a:pt x="204630" y="668"/>
                      </a:cubicBezTo>
                      <a:cubicBezTo>
                        <a:pt x="261494" y="-4095"/>
                        <a:pt x="296260" y="16479"/>
                        <a:pt x="323216" y="67057"/>
                      </a:cubicBezTo>
                      <a:cubicBezTo>
                        <a:pt x="357982" y="131827"/>
                        <a:pt x="345314" y="191930"/>
                        <a:pt x="318453" y="255176"/>
                      </a:cubicBezTo>
                      <a:cubicBezTo>
                        <a:pt x="286831" y="331090"/>
                        <a:pt x="231490" y="383192"/>
                        <a:pt x="177769" y="440151"/>
                      </a:cubicBezTo>
                      <a:cubicBezTo>
                        <a:pt x="174626" y="444914"/>
                        <a:pt x="168244" y="448057"/>
                        <a:pt x="163577" y="451200"/>
                      </a:cubicBezTo>
                      <a:cubicBezTo>
                        <a:pt x="158815" y="452819"/>
                        <a:pt x="154052" y="454343"/>
                        <a:pt x="149385" y="455963"/>
                      </a:cubicBezTo>
                      <a:cubicBezTo>
                        <a:pt x="146241" y="490729"/>
                        <a:pt x="171483" y="539783"/>
                        <a:pt x="209487" y="541307"/>
                      </a:cubicBezTo>
                      <a:cubicBezTo>
                        <a:pt x="244254" y="544450"/>
                        <a:pt x="282163" y="512827"/>
                        <a:pt x="305881" y="490729"/>
                      </a:cubicBezTo>
                      <a:cubicBezTo>
                        <a:pt x="370650" y="425959"/>
                        <a:pt x="403893" y="350045"/>
                        <a:pt x="444945" y="270987"/>
                      </a:cubicBezTo>
                      <a:cubicBezTo>
                        <a:pt x="448089" y="270987"/>
                        <a:pt x="492380" y="204598"/>
                        <a:pt x="508191" y="270987"/>
                      </a:cubicBezTo>
                      <a:close/>
                      <a:moveTo>
                        <a:pt x="147765" y="289942"/>
                      </a:moveTo>
                      <a:cubicBezTo>
                        <a:pt x="181008" y="258319"/>
                        <a:pt x="239396" y="147638"/>
                        <a:pt x="231585" y="108205"/>
                      </a:cubicBezTo>
                      <a:cubicBezTo>
                        <a:pt x="176245" y="158783"/>
                        <a:pt x="165196" y="226791"/>
                        <a:pt x="147765" y="289942"/>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33" name="Google Shape;833;p27"/>
                <p:cNvSpPr/>
                <p:nvPr/>
              </p:nvSpPr>
              <p:spPr>
                <a:xfrm>
                  <a:off x="7469491" y="3649867"/>
                  <a:ext cx="375065" cy="794740"/>
                </a:xfrm>
                <a:custGeom>
                  <a:avLst/>
                  <a:gdLst/>
                  <a:ahLst/>
                  <a:cxnLst/>
                  <a:rect l="l" t="t" r="r" b="b"/>
                  <a:pathLst>
                    <a:path w="375065" h="794740" extrusionOk="0">
                      <a:moveTo>
                        <a:pt x="207563" y="48118"/>
                      </a:moveTo>
                      <a:cubicBezTo>
                        <a:pt x="224994" y="16495"/>
                        <a:pt x="251854" y="-4079"/>
                        <a:pt x="291383" y="684"/>
                      </a:cubicBezTo>
                      <a:cubicBezTo>
                        <a:pt x="319863" y="5446"/>
                        <a:pt x="341961" y="19639"/>
                        <a:pt x="351486" y="44975"/>
                      </a:cubicBezTo>
                      <a:cubicBezTo>
                        <a:pt x="376822" y="105078"/>
                        <a:pt x="376822" y="172991"/>
                        <a:pt x="373584" y="237856"/>
                      </a:cubicBezTo>
                      <a:cubicBezTo>
                        <a:pt x="371965" y="271099"/>
                        <a:pt x="370441" y="302626"/>
                        <a:pt x="368821" y="335869"/>
                      </a:cubicBezTo>
                      <a:cubicBezTo>
                        <a:pt x="367202" y="362729"/>
                        <a:pt x="373584" y="405401"/>
                        <a:pt x="364059" y="430738"/>
                      </a:cubicBezTo>
                      <a:cubicBezTo>
                        <a:pt x="327673" y="422832"/>
                        <a:pt x="291383" y="414926"/>
                        <a:pt x="269190" y="381779"/>
                      </a:cubicBezTo>
                      <a:cubicBezTo>
                        <a:pt x="258141" y="362824"/>
                        <a:pt x="251759" y="340726"/>
                        <a:pt x="247092" y="320152"/>
                      </a:cubicBezTo>
                      <a:cubicBezTo>
                        <a:pt x="242329" y="298054"/>
                        <a:pt x="221755" y="239571"/>
                        <a:pt x="229661" y="220521"/>
                      </a:cubicBezTo>
                      <a:cubicBezTo>
                        <a:pt x="223375" y="237952"/>
                        <a:pt x="215469" y="250525"/>
                        <a:pt x="212230" y="264812"/>
                      </a:cubicBezTo>
                      <a:cubicBezTo>
                        <a:pt x="193276" y="350156"/>
                        <a:pt x="171082" y="435500"/>
                        <a:pt x="155366" y="520844"/>
                      </a:cubicBezTo>
                      <a:cubicBezTo>
                        <a:pt x="147460" y="560373"/>
                        <a:pt x="150604" y="599902"/>
                        <a:pt x="147460" y="639430"/>
                      </a:cubicBezTo>
                      <a:cubicBezTo>
                        <a:pt x="145841" y="672673"/>
                        <a:pt x="142698" y="704200"/>
                        <a:pt x="136411" y="735823"/>
                      </a:cubicBezTo>
                      <a:cubicBezTo>
                        <a:pt x="130125" y="775352"/>
                        <a:pt x="76309" y="805356"/>
                        <a:pt x="40018" y="791164"/>
                      </a:cubicBezTo>
                      <a:cubicBezTo>
                        <a:pt x="-12179" y="772209"/>
                        <a:pt x="490" y="647336"/>
                        <a:pt x="3633" y="606188"/>
                      </a:cubicBezTo>
                      <a:cubicBezTo>
                        <a:pt x="16301" y="427594"/>
                        <a:pt x="16301" y="255287"/>
                        <a:pt x="51067" y="78217"/>
                      </a:cubicBezTo>
                      <a:cubicBezTo>
                        <a:pt x="52687" y="70312"/>
                        <a:pt x="63736" y="59263"/>
                        <a:pt x="71641" y="57643"/>
                      </a:cubicBezTo>
                      <a:cubicBezTo>
                        <a:pt x="77928" y="56024"/>
                        <a:pt x="90596" y="63930"/>
                        <a:pt x="95359" y="70312"/>
                      </a:cubicBezTo>
                      <a:cubicBezTo>
                        <a:pt x="117457" y="103459"/>
                        <a:pt x="139650" y="135082"/>
                        <a:pt x="133268" y="179373"/>
                      </a:cubicBezTo>
                      <a:cubicBezTo>
                        <a:pt x="131649" y="187279"/>
                        <a:pt x="134887" y="196804"/>
                        <a:pt x="136411" y="207853"/>
                      </a:cubicBezTo>
                      <a:cubicBezTo>
                        <a:pt x="160224" y="152417"/>
                        <a:pt x="182322" y="98696"/>
                        <a:pt x="207563" y="48118"/>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grpSp>
        </p:grpSp>
        <p:grpSp>
          <p:nvGrpSpPr>
            <p:cNvPr id="834" name="Google Shape;834;p27"/>
            <p:cNvGrpSpPr/>
            <p:nvPr/>
          </p:nvGrpSpPr>
          <p:grpSpPr>
            <a:xfrm>
              <a:off x="7305164" y="458679"/>
              <a:ext cx="4234643" cy="2694160"/>
              <a:chOff x="4343404" y="2314670"/>
              <a:chExt cx="3501152" cy="2227499"/>
            </a:xfrm>
          </p:grpSpPr>
          <p:grpSp>
            <p:nvGrpSpPr>
              <p:cNvPr id="835" name="Google Shape;835;p27"/>
              <p:cNvGrpSpPr/>
              <p:nvPr/>
            </p:nvGrpSpPr>
            <p:grpSpPr>
              <a:xfrm>
                <a:off x="5441441" y="2314670"/>
                <a:ext cx="1837754" cy="1151191"/>
                <a:chOff x="5441441" y="2314670"/>
                <a:chExt cx="1837754" cy="1151191"/>
              </a:xfrm>
            </p:grpSpPr>
            <p:grpSp>
              <p:nvGrpSpPr>
                <p:cNvPr id="836" name="Google Shape;836;p27"/>
                <p:cNvGrpSpPr/>
                <p:nvPr/>
              </p:nvGrpSpPr>
              <p:grpSpPr>
                <a:xfrm>
                  <a:off x="5441441" y="2329052"/>
                  <a:ext cx="412432" cy="1136808"/>
                  <a:chOff x="5441441" y="2329052"/>
                  <a:chExt cx="412432" cy="1136808"/>
                </a:xfrm>
              </p:grpSpPr>
              <p:sp>
                <p:nvSpPr>
                  <p:cNvPr id="837" name="Google Shape;837;p27"/>
                  <p:cNvSpPr/>
                  <p:nvPr/>
                </p:nvSpPr>
                <p:spPr>
                  <a:xfrm>
                    <a:off x="5464206" y="2351913"/>
                    <a:ext cx="367188" cy="1091374"/>
                  </a:xfrm>
                  <a:custGeom>
                    <a:avLst/>
                    <a:gdLst/>
                    <a:ahLst/>
                    <a:cxnLst/>
                    <a:rect l="l" t="t" r="r" b="b"/>
                    <a:pathLst>
                      <a:path w="367188" h="1091374" extrusionOk="0">
                        <a:moveTo>
                          <a:pt x="47816" y="1091375"/>
                        </a:moveTo>
                        <a:lnTo>
                          <a:pt x="45529" y="1091375"/>
                        </a:lnTo>
                        <a:cubicBezTo>
                          <a:pt x="36290" y="1091375"/>
                          <a:pt x="28194" y="1088327"/>
                          <a:pt x="21241" y="1082135"/>
                        </a:cubicBezTo>
                        <a:cubicBezTo>
                          <a:pt x="14288" y="1075944"/>
                          <a:pt x="10287" y="1067753"/>
                          <a:pt x="9239" y="1057466"/>
                        </a:cubicBezTo>
                        <a:cubicBezTo>
                          <a:pt x="3048" y="930878"/>
                          <a:pt x="0" y="796290"/>
                          <a:pt x="0" y="653796"/>
                        </a:cubicBezTo>
                        <a:cubicBezTo>
                          <a:pt x="0" y="611600"/>
                          <a:pt x="667" y="531971"/>
                          <a:pt x="1905" y="414909"/>
                        </a:cubicBezTo>
                        <a:cubicBezTo>
                          <a:pt x="3143" y="297847"/>
                          <a:pt x="8668" y="171164"/>
                          <a:pt x="18479" y="34766"/>
                        </a:cubicBezTo>
                        <a:cubicBezTo>
                          <a:pt x="18955" y="24479"/>
                          <a:pt x="23146" y="16192"/>
                          <a:pt x="30861" y="10096"/>
                        </a:cubicBezTo>
                        <a:cubicBezTo>
                          <a:pt x="37529" y="4477"/>
                          <a:pt x="45529" y="1619"/>
                          <a:pt x="54769" y="1619"/>
                        </a:cubicBezTo>
                        <a:cubicBezTo>
                          <a:pt x="65532" y="1619"/>
                          <a:pt x="74581" y="5715"/>
                          <a:pt x="81820" y="14002"/>
                        </a:cubicBezTo>
                        <a:cubicBezTo>
                          <a:pt x="87440" y="20669"/>
                          <a:pt x="90297" y="28670"/>
                          <a:pt x="90297" y="37910"/>
                        </a:cubicBezTo>
                        <a:lnTo>
                          <a:pt x="90297" y="39434"/>
                        </a:lnTo>
                        <a:cubicBezTo>
                          <a:pt x="84677" y="122301"/>
                          <a:pt x="80010" y="218218"/>
                          <a:pt x="76391" y="327374"/>
                        </a:cubicBezTo>
                        <a:lnTo>
                          <a:pt x="294799" y="327374"/>
                        </a:lnTo>
                        <a:lnTo>
                          <a:pt x="294799" y="36195"/>
                        </a:lnTo>
                        <a:cubicBezTo>
                          <a:pt x="295275" y="25908"/>
                          <a:pt x="298895" y="17431"/>
                          <a:pt x="305562" y="10763"/>
                        </a:cubicBezTo>
                        <a:cubicBezTo>
                          <a:pt x="312230" y="4096"/>
                          <a:pt x="320707" y="476"/>
                          <a:pt x="330994" y="0"/>
                        </a:cubicBezTo>
                        <a:cubicBezTo>
                          <a:pt x="340805" y="476"/>
                          <a:pt x="349091" y="4096"/>
                          <a:pt x="356045" y="10763"/>
                        </a:cubicBezTo>
                        <a:cubicBezTo>
                          <a:pt x="362998" y="17431"/>
                          <a:pt x="366427" y="25908"/>
                          <a:pt x="366427" y="36195"/>
                        </a:cubicBezTo>
                        <a:lnTo>
                          <a:pt x="367189" y="1055084"/>
                        </a:lnTo>
                        <a:cubicBezTo>
                          <a:pt x="366713" y="1065371"/>
                          <a:pt x="362903" y="1074039"/>
                          <a:pt x="356045" y="1080897"/>
                        </a:cubicBezTo>
                        <a:cubicBezTo>
                          <a:pt x="349091" y="1087850"/>
                          <a:pt x="340709" y="1091279"/>
                          <a:pt x="330994" y="1091279"/>
                        </a:cubicBezTo>
                        <a:cubicBezTo>
                          <a:pt x="321183" y="1091279"/>
                          <a:pt x="312896" y="1087755"/>
                          <a:pt x="305943" y="1080897"/>
                        </a:cubicBezTo>
                        <a:cubicBezTo>
                          <a:pt x="298990" y="1073944"/>
                          <a:pt x="295561" y="1065371"/>
                          <a:pt x="295561" y="1055084"/>
                        </a:cubicBezTo>
                        <a:lnTo>
                          <a:pt x="294799" y="399764"/>
                        </a:lnTo>
                        <a:lnTo>
                          <a:pt x="74771" y="399764"/>
                        </a:lnTo>
                        <a:cubicBezTo>
                          <a:pt x="72676" y="483108"/>
                          <a:pt x="71723" y="564642"/>
                          <a:pt x="71723" y="644462"/>
                        </a:cubicBezTo>
                        <a:cubicBezTo>
                          <a:pt x="71723" y="786003"/>
                          <a:pt x="74771" y="922592"/>
                          <a:pt x="80963" y="1054322"/>
                        </a:cubicBezTo>
                        <a:lnTo>
                          <a:pt x="80963" y="1055846"/>
                        </a:lnTo>
                        <a:cubicBezTo>
                          <a:pt x="80963" y="1065086"/>
                          <a:pt x="77915" y="1073182"/>
                          <a:pt x="71723" y="1080135"/>
                        </a:cubicBezTo>
                        <a:cubicBezTo>
                          <a:pt x="65627" y="1087088"/>
                          <a:pt x="57626" y="1090803"/>
                          <a:pt x="47816" y="109137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8" name="Google Shape;838;p27"/>
                  <p:cNvSpPr/>
                  <p:nvPr/>
                </p:nvSpPr>
                <p:spPr>
                  <a:xfrm>
                    <a:off x="5441441" y="2329052"/>
                    <a:ext cx="412432" cy="1136808"/>
                  </a:xfrm>
                  <a:custGeom>
                    <a:avLst/>
                    <a:gdLst/>
                    <a:ahLst/>
                    <a:cxnLst/>
                    <a:rect l="l" t="t" r="r" b="b"/>
                    <a:pathLst>
                      <a:path w="412432" h="1136808" extrusionOk="0">
                        <a:moveTo>
                          <a:pt x="353854" y="1136809"/>
                        </a:moveTo>
                        <a:cubicBezTo>
                          <a:pt x="338138" y="1136809"/>
                          <a:pt x="323945" y="1130903"/>
                          <a:pt x="312801" y="1119759"/>
                        </a:cubicBezTo>
                        <a:cubicBezTo>
                          <a:pt x="301657" y="1108615"/>
                          <a:pt x="295751" y="1094137"/>
                          <a:pt x="295751" y="1077944"/>
                        </a:cubicBezTo>
                        <a:lnTo>
                          <a:pt x="294989" y="445198"/>
                        </a:lnTo>
                        <a:lnTo>
                          <a:pt x="119634" y="445198"/>
                        </a:lnTo>
                        <a:cubicBezTo>
                          <a:pt x="117920" y="520637"/>
                          <a:pt x="117062" y="595217"/>
                          <a:pt x="117062" y="667322"/>
                        </a:cubicBezTo>
                        <a:cubicBezTo>
                          <a:pt x="117062" y="807815"/>
                          <a:pt x="120206" y="945356"/>
                          <a:pt x="126301" y="1076135"/>
                        </a:cubicBezTo>
                        <a:lnTo>
                          <a:pt x="126301" y="1078706"/>
                        </a:lnTo>
                        <a:cubicBezTo>
                          <a:pt x="126301" y="1093375"/>
                          <a:pt x="121158" y="1106996"/>
                          <a:pt x="111347" y="1118045"/>
                        </a:cubicBezTo>
                        <a:cubicBezTo>
                          <a:pt x="101251" y="1129475"/>
                          <a:pt x="87535" y="1135952"/>
                          <a:pt x="71723" y="1136809"/>
                        </a:cubicBezTo>
                        <a:lnTo>
                          <a:pt x="68199" y="1136809"/>
                        </a:lnTo>
                        <a:cubicBezTo>
                          <a:pt x="53531" y="1136809"/>
                          <a:pt x="39910" y="1131665"/>
                          <a:pt x="28861" y="1121855"/>
                        </a:cubicBezTo>
                        <a:cubicBezTo>
                          <a:pt x="17717" y="1111949"/>
                          <a:pt x="10954" y="1098328"/>
                          <a:pt x="9430" y="1082516"/>
                        </a:cubicBezTo>
                        <a:lnTo>
                          <a:pt x="9335" y="1081373"/>
                        </a:lnTo>
                        <a:cubicBezTo>
                          <a:pt x="3143" y="955072"/>
                          <a:pt x="0" y="818864"/>
                          <a:pt x="0" y="676561"/>
                        </a:cubicBezTo>
                        <a:cubicBezTo>
                          <a:pt x="0" y="634175"/>
                          <a:pt x="667" y="553784"/>
                          <a:pt x="1905" y="437388"/>
                        </a:cubicBezTo>
                        <a:cubicBezTo>
                          <a:pt x="3143" y="320516"/>
                          <a:pt x="8763" y="192119"/>
                          <a:pt x="18574" y="55912"/>
                        </a:cubicBezTo>
                        <a:cubicBezTo>
                          <a:pt x="19336" y="39624"/>
                          <a:pt x="26575" y="25432"/>
                          <a:pt x="39338" y="15145"/>
                        </a:cubicBezTo>
                        <a:cubicBezTo>
                          <a:pt x="49530" y="6477"/>
                          <a:pt x="62865" y="1715"/>
                          <a:pt x="77343" y="1715"/>
                        </a:cubicBezTo>
                        <a:cubicBezTo>
                          <a:pt x="94679" y="1715"/>
                          <a:pt x="109823" y="8668"/>
                          <a:pt x="121349" y="21812"/>
                        </a:cubicBezTo>
                        <a:cubicBezTo>
                          <a:pt x="130683" y="32766"/>
                          <a:pt x="135446" y="46101"/>
                          <a:pt x="135446" y="60579"/>
                        </a:cubicBezTo>
                        <a:lnTo>
                          <a:pt x="135350" y="63627"/>
                        </a:lnTo>
                        <a:cubicBezTo>
                          <a:pt x="130112" y="139827"/>
                          <a:pt x="125730" y="228505"/>
                          <a:pt x="122301" y="327374"/>
                        </a:cubicBezTo>
                        <a:lnTo>
                          <a:pt x="294799" y="327374"/>
                        </a:lnTo>
                        <a:lnTo>
                          <a:pt x="294799" y="57912"/>
                        </a:lnTo>
                        <a:cubicBezTo>
                          <a:pt x="295561" y="42101"/>
                          <a:pt x="301562" y="28194"/>
                          <a:pt x="312230" y="17526"/>
                        </a:cubicBezTo>
                        <a:cubicBezTo>
                          <a:pt x="322802" y="6953"/>
                          <a:pt x="336709" y="953"/>
                          <a:pt x="352520" y="95"/>
                        </a:cubicBezTo>
                        <a:lnTo>
                          <a:pt x="353663" y="0"/>
                        </a:lnTo>
                        <a:lnTo>
                          <a:pt x="354806" y="95"/>
                        </a:lnTo>
                        <a:cubicBezTo>
                          <a:pt x="369856" y="857"/>
                          <a:pt x="383572" y="6763"/>
                          <a:pt x="394335" y="17145"/>
                        </a:cubicBezTo>
                        <a:cubicBezTo>
                          <a:pt x="405670" y="28099"/>
                          <a:pt x="411671" y="42482"/>
                          <a:pt x="411671" y="58865"/>
                        </a:cubicBezTo>
                        <a:lnTo>
                          <a:pt x="412433" y="1078325"/>
                        </a:lnTo>
                        <a:lnTo>
                          <a:pt x="412433" y="1078897"/>
                        </a:lnTo>
                        <a:cubicBezTo>
                          <a:pt x="411671" y="1094708"/>
                          <a:pt x="405479" y="1108710"/>
                          <a:pt x="394621" y="1119569"/>
                        </a:cubicBezTo>
                        <a:cubicBezTo>
                          <a:pt x="383762" y="1130903"/>
                          <a:pt x="369570" y="1136809"/>
                          <a:pt x="353854" y="1136809"/>
                        </a:cubicBezTo>
                        <a:close/>
                        <a:moveTo>
                          <a:pt x="75629" y="400050"/>
                        </a:moveTo>
                        <a:lnTo>
                          <a:pt x="340233" y="400050"/>
                        </a:lnTo>
                        <a:lnTo>
                          <a:pt x="340995" y="1077944"/>
                        </a:lnTo>
                        <a:cubicBezTo>
                          <a:pt x="340995" y="1082326"/>
                          <a:pt x="342138" y="1085183"/>
                          <a:pt x="344805" y="1087850"/>
                        </a:cubicBezTo>
                        <a:cubicBezTo>
                          <a:pt x="347567" y="1090613"/>
                          <a:pt x="350139" y="1091660"/>
                          <a:pt x="353949" y="1091660"/>
                        </a:cubicBezTo>
                        <a:cubicBezTo>
                          <a:pt x="357759" y="1091660"/>
                          <a:pt x="360331" y="1090517"/>
                          <a:pt x="363093" y="1087850"/>
                        </a:cubicBezTo>
                        <a:cubicBezTo>
                          <a:pt x="365950" y="1084993"/>
                          <a:pt x="367379" y="1081754"/>
                          <a:pt x="367665" y="1077278"/>
                        </a:cubicBezTo>
                        <a:lnTo>
                          <a:pt x="366903" y="59055"/>
                        </a:lnTo>
                        <a:cubicBezTo>
                          <a:pt x="366903" y="53912"/>
                          <a:pt x="365188" y="51626"/>
                          <a:pt x="363379" y="49816"/>
                        </a:cubicBezTo>
                        <a:cubicBezTo>
                          <a:pt x="360617" y="47149"/>
                          <a:pt x="357664" y="45815"/>
                          <a:pt x="353949" y="45434"/>
                        </a:cubicBezTo>
                        <a:cubicBezTo>
                          <a:pt x="348805" y="45911"/>
                          <a:pt x="346138" y="47911"/>
                          <a:pt x="344519" y="49530"/>
                        </a:cubicBezTo>
                        <a:cubicBezTo>
                          <a:pt x="342709" y="51245"/>
                          <a:pt x="340709" y="54007"/>
                          <a:pt x="340328" y="59627"/>
                        </a:cubicBezTo>
                        <a:lnTo>
                          <a:pt x="340328" y="372523"/>
                        </a:lnTo>
                        <a:lnTo>
                          <a:pt x="76010" y="372523"/>
                        </a:lnTo>
                        <a:lnTo>
                          <a:pt x="76771" y="349187"/>
                        </a:lnTo>
                        <a:cubicBezTo>
                          <a:pt x="80391" y="240697"/>
                          <a:pt x="85058" y="143828"/>
                          <a:pt x="90678" y="61246"/>
                        </a:cubicBezTo>
                        <a:lnTo>
                          <a:pt x="90678" y="60579"/>
                        </a:lnTo>
                        <a:cubicBezTo>
                          <a:pt x="90678" y="56674"/>
                          <a:pt x="89725" y="53816"/>
                          <a:pt x="87535" y="51245"/>
                        </a:cubicBezTo>
                        <a:cubicBezTo>
                          <a:pt x="84868" y="48197"/>
                          <a:pt x="82010" y="46863"/>
                          <a:pt x="77724" y="46863"/>
                        </a:cubicBezTo>
                        <a:cubicBezTo>
                          <a:pt x="73819" y="46863"/>
                          <a:pt x="70961" y="47816"/>
                          <a:pt x="68390" y="50006"/>
                        </a:cubicBezTo>
                        <a:cubicBezTo>
                          <a:pt x="65627" y="52197"/>
                          <a:pt x="64198" y="54197"/>
                          <a:pt x="64008" y="58579"/>
                        </a:cubicBezTo>
                        <a:cubicBezTo>
                          <a:pt x="54293" y="194405"/>
                          <a:pt x="48673" y="321850"/>
                          <a:pt x="47435" y="437864"/>
                        </a:cubicBezTo>
                        <a:cubicBezTo>
                          <a:pt x="46196" y="554069"/>
                          <a:pt x="45529" y="634270"/>
                          <a:pt x="45529" y="676466"/>
                        </a:cubicBezTo>
                        <a:cubicBezTo>
                          <a:pt x="45529" y="817721"/>
                          <a:pt x="48673" y="952976"/>
                          <a:pt x="54769" y="1078421"/>
                        </a:cubicBezTo>
                        <a:cubicBezTo>
                          <a:pt x="55435" y="1083945"/>
                          <a:pt x="57436" y="1086422"/>
                          <a:pt x="59246" y="1087946"/>
                        </a:cubicBezTo>
                        <a:cubicBezTo>
                          <a:pt x="62008" y="1090422"/>
                          <a:pt x="64865" y="1091470"/>
                          <a:pt x="68580" y="1091470"/>
                        </a:cubicBezTo>
                        <a:lnTo>
                          <a:pt x="70199" y="1091470"/>
                        </a:lnTo>
                        <a:cubicBezTo>
                          <a:pt x="74486" y="1091089"/>
                          <a:pt x="76486" y="1089565"/>
                          <a:pt x="77915" y="1087850"/>
                        </a:cubicBezTo>
                        <a:cubicBezTo>
                          <a:pt x="80391" y="1084993"/>
                          <a:pt x="81534" y="1082231"/>
                          <a:pt x="81534" y="1078516"/>
                        </a:cubicBezTo>
                        <a:lnTo>
                          <a:pt x="81534" y="1077468"/>
                        </a:lnTo>
                        <a:cubicBezTo>
                          <a:pt x="75343" y="946118"/>
                          <a:pt x="72295" y="808101"/>
                          <a:pt x="72295" y="667036"/>
                        </a:cubicBezTo>
                        <a:cubicBezTo>
                          <a:pt x="72295" y="587597"/>
                          <a:pt x="73343" y="505111"/>
                          <a:pt x="75438" y="421767"/>
                        </a:cubicBezTo>
                        <a:lnTo>
                          <a:pt x="75629" y="400050"/>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839" name="Google Shape;839;p27"/>
                <p:cNvGrpSpPr/>
                <p:nvPr/>
              </p:nvGrpSpPr>
              <p:grpSpPr>
                <a:xfrm>
                  <a:off x="5943980" y="2314670"/>
                  <a:ext cx="397954" cy="1145000"/>
                  <a:chOff x="5943980" y="2314670"/>
                  <a:chExt cx="397954" cy="1145000"/>
                </a:xfrm>
              </p:grpSpPr>
              <p:sp>
                <p:nvSpPr>
                  <p:cNvPr id="840" name="Google Shape;840;p27"/>
                  <p:cNvSpPr/>
                  <p:nvPr/>
                </p:nvSpPr>
                <p:spPr>
                  <a:xfrm>
                    <a:off x="5966745" y="2337339"/>
                    <a:ext cx="352806" cy="1099756"/>
                  </a:xfrm>
                  <a:custGeom>
                    <a:avLst/>
                    <a:gdLst/>
                    <a:ahLst/>
                    <a:cxnLst/>
                    <a:rect l="l" t="t" r="r" b="b"/>
                    <a:pathLst>
                      <a:path w="352806" h="1099756" extrusionOk="0">
                        <a:moveTo>
                          <a:pt x="316992" y="1099757"/>
                        </a:moveTo>
                        <a:cubicBezTo>
                          <a:pt x="306705" y="1099757"/>
                          <a:pt x="298228" y="1096423"/>
                          <a:pt x="291560" y="1089755"/>
                        </a:cubicBezTo>
                        <a:cubicBezTo>
                          <a:pt x="284893" y="1083088"/>
                          <a:pt x="281273" y="1074801"/>
                          <a:pt x="280797" y="1065086"/>
                        </a:cubicBezTo>
                        <a:cubicBezTo>
                          <a:pt x="278225" y="965740"/>
                          <a:pt x="270034" y="838676"/>
                          <a:pt x="256127" y="683800"/>
                        </a:cubicBezTo>
                        <a:lnTo>
                          <a:pt x="83249" y="683800"/>
                        </a:lnTo>
                        <a:cubicBezTo>
                          <a:pt x="77057" y="805720"/>
                          <a:pt x="73247" y="929259"/>
                          <a:pt x="71628" y="1054322"/>
                        </a:cubicBezTo>
                        <a:cubicBezTo>
                          <a:pt x="71152" y="1064609"/>
                          <a:pt x="67532" y="1073087"/>
                          <a:pt x="60865" y="1079754"/>
                        </a:cubicBezTo>
                        <a:cubicBezTo>
                          <a:pt x="54197" y="1086422"/>
                          <a:pt x="45720" y="1089755"/>
                          <a:pt x="35433" y="1089755"/>
                        </a:cubicBezTo>
                        <a:cubicBezTo>
                          <a:pt x="25146" y="1089755"/>
                          <a:pt x="16669" y="1086326"/>
                          <a:pt x="10001" y="1079373"/>
                        </a:cubicBezTo>
                        <a:cubicBezTo>
                          <a:pt x="3334" y="1072420"/>
                          <a:pt x="0" y="1063847"/>
                          <a:pt x="0" y="1053560"/>
                        </a:cubicBezTo>
                        <a:cubicBezTo>
                          <a:pt x="476" y="998982"/>
                          <a:pt x="1810" y="931640"/>
                          <a:pt x="3905" y="851344"/>
                        </a:cubicBezTo>
                        <a:cubicBezTo>
                          <a:pt x="6001" y="771049"/>
                          <a:pt x="9525" y="686086"/>
                          <a:pt x="14669" y="596265"/>
                        </a:cubicBezTo>
                        <a:cubicBezTo>
                          <a:pt x="19812" y="506444"/>
                          <a:pt x="27051" y="420434"/>
                          <a:pt x="36290" y="338042"/>
                        </a:cubicBezTo>
                        <a:cubicBezTo>
                          <a:pt x="45530" y="255746"/>
                          <a:pt x="57341" y="185357"/>
                          <a:pt x="71819" y="126968"/>
                        </a:cubicBezTo>
                        <a:cubicBezTo>
                          <a:pt x="86201" y="68580"/>
                          <a:pt x="103727" y="30385"/>
                          <a:pt x="124301" y="12383"/>
                        </a:cubicBezTo>
                        <a:cubicBezTo>
                          <a:pt x="135636" y="4191"/>
                          <a:pt x="147447" y="0"/>
                          <a:pt x="159830" y="0"/>
                        </a:cubicBezTo>
                        <a:cubicBezTo>
                          <a:pt x="172688" y="0"/>
                          <a:pt x="184214" y="3334"/>
                          <a:pt x="194596" y="10001"/>
                        </a:cubicBezTo>
                        <a:cubicBezTo>
                          <a:pt x="213170" y="21812"/>
                          <a:pt x="230600" y="58102"/>
                          <a:pt x="247079" y="118872"/>
                        </a:cubicBezTo>
                        <a:cubicBezTo>
                          <a:pt x="269177" y="197072"/>
                          <a:pt x="290036" y="323183"/>
                          <a:pt x="309563" y="497110"/>
                        </a:cubicBezTo>
                        <a:cubicBezTo>
                          <a:pt x="321374" y="602647"/>
                          <a:pt x="331184" y="707041"/>
                          <a:pt x="338900" y="810482"/>
                        </a:cubicBezTo>
                        <a:cubicBezTo>
                          <a:pt x="346615" y="913924"/>
                          <a:pt x="351187" y="998030"/>
                          <a:pt x="352806" y="1062895"/>
                        </a:cubicBezTo>
                        <a:cubicBezTo>
                          <a:pt x="352806" y="1073182"/>
                          <a:pt x="349472" y="1081850"/>
                          <a:pt x="342805" y="1088708"/>
                        </a:cubicBezTo>
                        <a:cubicBezTo>
                          <a:pt x="335756" y="1095470"/>
                          <a:pt x="327279" y="1099185"/>
                          <a:pt x="316992" y="1099757"/>
                        </a:cubicBezTo>
                        <a:close/>
                        <a:moveTo>
                          <a:pt x="249079" y="611886"/>
                        </a:moveTo>
                        <a:cubicBezTo>
                          <a:pt x="237268" y="491014"/>
                          <a:pt x="223457" y="381000"/>
                          <a:pt x="207740" y="281940"/>
                        </a:cubicBezTo>
                        <a:cubicBezTo>
                          <a:pt x="192024" y="182880"/>
                          <a:pt x="175736" y="115919"/>
                          <a:pt x="158687" y="80867"/>
                        </a:cubicBezTo>
                        <a:cubicBezTo>
                          <a:pt x="142780" y="111728"/>
                          <a:pt x="128588" y="175070"/>
                          <a:pt x="116205" y="270701"/>
                        </a:cubicBezTo>
                        <a:cubicBezTo>
                          <a:pt x="103823" y="366427"/>
                          <a:pt x="94107" y="480155"/>
                          <a:pt x="86868" y="611886"/>
                        </a:cubicBezTo>
                        <a:lnTo>
                          <a:pt x="249079" y="611886"/>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1" name="Google Shape;841;p27"/>
                  <p:cNvSpPr/>
                  <p:nvPr/>
                </p:nvSpPr>
                <p:spPr>
                  <a:xfrm>
                    <a:off x="5943980" y="2314670"/>
                    <a:ext cx="397954" cy="1145000"/>
                  </a:xfrm>
                  <a:custGeom>
                    <a:avLst/>
                    <a:gdLst/>
                    <a:ahLst/>
                    <a:cxnLst/>
                    <a:rect l="l" t="t" r="r" b="b"/>
                    <a:pathLst>
                      <a:path w="397954" h="1145000" extrusionOk="0">
                        <a:moveTo>
                          <a:pt x="340328" y="1145000"/>
                        </a:moveTo>
                        <a:lnTo>
                          <a:pt x="339757" y="1145000"/>
                        </a:lnTo>
                        <a:cubicBezTo>
                          <a:pt x="323469" y="1145000"/>
                          <a:pt x="309182" y="1139190"/>
                          <a:pt x="298323" y="1128332"/>
                        </a:cubicBezTo>
                        <a:cubicBezTo>
                          <a:pt x="287750" y="1117759"/>
                          <a:pt x="281750" y="1104138"/>
                          <a:pt x="280988" y="1088898"/>
                        </a:cubicBezTo>
                        <a:cubicBezTo>
                          <a:pt x="278511" y="994220"/>
                          <a:pt x="270891" y="873443"/>
                          <a:pt x="258128" y="729044"/>
                        </a:cubicBezTo>
                        <a:lnTo>
                          <a:pt x="127445" y="729044"/>
                        </a:lnTo>
                        <a:cubicBezTo>
                          <a:pt x="121920" y="843344"/>
                          <a:pt x="118396" y="960406"/>
                          <a:pt x="116967" y="1077182"/>
                        </a:cubicBezTo>
                        <a:cubicBezTo>
                          <a:pt x="116110" y="1093851"/>
                          <a:pt x="110109" y="1107758"/>
                          <a:pt x="99536" y="1118330"/>
                        </a:cubicBezTo>
                        <a:cubicBezTo>
                          <a:pt x="88678" y="1129189"/>
                          <a:pt x="74295" y="1134999"/>
                          <a:pt x="58103" y="1134999"/>
                        </a:cubicBezTo>
                        <a:cubicBezTo>
                          <a:pt x="41720" y="1134999"/>
                          <a:pt x="27242" y="1128998"/>
                          <a:pt x="16383" y="1117664"/>
                        </a:cubicBezTo>
                        <a:cubicBezTo>
                          <a:pt x="5715" y="1106615"/>
                          <a:pt x="0" y="1092232"/>
                          <a:pt x="0" y="1076135"/>
                        </a:cubicBezTo>
                        <a:cubicBezTo>
                          <a:pt x="476" y="1021366"/>
                          <a:pt x="1810" y="953167"/>
                          <a:pt x="3905" y="873347"/>
                        </a:cubicBezTo>
                        <a:cubicBezTo>
                          <a:pt x="6001" y="793147"/>
                          <a:pt x="9620" y="707041"/>
                          <a:pt x="14764" y="617506"/>
                        </a:cubicBezTo>
                        <a:cubicBezTo>
                          <a:pt x="19907" y="527971"/>
                          <a:pt x="27146" y="440722"/>
                          <a:pt x="36481" y="358140"/>
                        </a:cubicBezTo>
                        <a:cubicBezTo>
                          <a:pt x="45815" y="275177"/>
                          <a:pt x="57912" y="203168"/>
                          <a:pt x="72485" y="144113"/>
                        </a:cubicBezTo>
                        <a:cubicBezTo>
                          <a:pt x="88202" y="80486"/>
                          <a:pt x="107633" y="39243"/>
                          <a:pt x="132017" y="17907"/>
                        </a:cubicBezTo>
                        <a:lnTo>
                          <a:pt x="133636" y="16669"/>
                        </a:lnTo>
                        <a:cubicBezTo>
                          <a:pt x="148876" y="5620"/>
                          <a:pt x="165259" y="0"/>
                          <a:pt x="182404" y="0"/>
                        </a:cubicBezTo>
                        <a:cubicBezTo>
                          <a:pt x="199644" y="0"/>
                          <a:pt x="215456" y="4572"/>
                          <a:pt x="229457" y="13716"/>
                        </a:cubicBezTo>
                        <a:cubicBezTo>
                          <a:pt x="253270" y="28956"/>
                          <a:pt x="273082" y="67723"/>
                          <a:pt x="291465" y="135541"/>
                        </a:cubicBezTo>
                        <a:cubicBezTo>
                          <a:pt x="313754" y="214408"/>
                          <a:pt x="335090" y="342900"/>
                          <a:pt x="354616" y="517112"/>
                        </a:cubicBezTo>
                        <a:cubicBezTo>
                          <a:pt x="366427" y="622554"/>
                          <a:pt x="376333" y="728282"/>
                          <a:pt x="384048" y="831342"/>
                        </a:cubicBezTo>
                        <a:cubicBezTo>
                          <a:pt x="391763" y="934403"/>
                          <a:pt x="396431" y="1019747"/>
                          <a:pt x="397955" y="1084898"/>
                        </a:cubicBezTo>
                        <a:cubicBezTo>
                          <a:pt x="397955" y="1101471"/>
                          <a:pt x="392335" y="1115854"/>
                          <a:pt x="381667" y="1126903"/>
                        </a:cubicBezTo>
                        <a:cubicBezTo>
                          <a:pt x="370999" y="1137952"/>
                          <a:pt x="356997" y="1144238"/>
                          <a:pt x="341090" y="1145000"/>
                        </a:cubicBezTo>
                        <a:lnTo>
                          <a:pt x="340328" y="1145000"/>
                        </a:lnTo>
                        <a:close/>
                        <a:moveTo>
                          <a:pt x="84392" y="683800"/>
                        </a:moveTo>
                        <a:lnTo>
                          <a:pt x="299371" y="683800"/>
                        </a:lnTo>
                        <a:lnTo>
                          <a:pt x="301181" y="704374"/>
                        </a:lnTo>
                        <a:cubicBezTo>
                          <a:pt x="315087" y="858774"/>
                          <a:pt x="323374" y="987552"/>
                          <a:pt x="325946" y="1087088"/>
                        </a:cubicBezTo>
                        <a:cubicBezTo>
                          <a:pt x="326136" y="1090708"/>
                          <a:pt x="327374" y="1093661"/>
                          <a:pt x="330137" y="1096423"/>
                        </a:cubicBezTo>
                        <a:cubicBezTo>
                          <a:pt x="331851" y="1098137"/>
                          <a:pt x="334137" y="1099757"/>
                          <a:pt x="339090" y="1099852"/>
                        </a:cubicBezTo>
                        <a:cubicBezTo>
                          <a:pt x="344424" y="1099471"/>
                          <a:pt x="346996" y="1097471"/>
                          <a:pt x="348901" y="1095566"/>
                        </a:cubicBezTo>
                        <a:cubicBezTo>
                          <a:pt x="350711" y="1093661"/>
                          <a:pt x="352616" y="1090994"/>
                          <a:pt x="352616" y="1085374"/>
                        </a:cubicBezTo>
                        <a:cubicBezTo>
                          <a:pt x="351092" y="1021556"/>
                          <a:pt x="346424" y="936974"/>
                          <a:pt x="338804" y="834676"/>
                        </a:cubicBezTo>
                        <a:cubicBezTo>
                          <a:pt x="331184" y="732187"/>
                          <a:pt x="321278" y="627031"/>
                          <a:pt x="309563" y="522161"/>
                        </a:cubicBezTo>
                        <a:cubicBezTo>
                          <a:pt x="290227" y="350330"/>
                          <a:pt x="269462" y="224314"/>
                          <a:pt x="247745" y="147542"/>
                        </a:cubicBezTo>
                        <a:cubicBezTo>
                          <a:pt x="226886" y="70580"/>
                          <a:pt x="209645" y="54674"/>
                          <a:pt x="204883" y="51626"/>
                        </a:cubicBezTo>
                        <a:cubicBezTo>
                          <a:pt x="198120" y="47244"/>
                          <a:pt x="190786" y="45149"/>
                          <a:pt x="182309" y="45149"/>
                        </a:cubicBezTo>
                        <a:cubicBezTo>
                          <a:pt x="175070" y="45149"/>
                          <a:pt x="168116" y="47530"/>
                          <a:pt x="160973" y="52578"/>
                        </a:cubicBezTo>
                        <a:cubicBezTo>
                          <a:pt x="149352" y="63246"/>
                          <a:pt x="132398" y="89630"/>
                          <a:pt x="116300" y="154972"/>
                        </a:cubicBezTo>
                        <a:cubicBezTo>
                          <a:pt x="102203" y="212122"/>
                          <a:pt x="90392" y="282226"/>
                          <a:pt x="81344" y="363188"/>
                        </a:cubicBezTo>
                        <a:cubicBezTo>
                          <a:pt x="72104" y="445008"/>
                          <a:pt x="64865" y="531495"/>
                          <a:pt x="59817" y="620173"/>
                        </a:cubicBezTo>
                        <a:cubicBezTo>
                          <a:pt x="54674" y="709232"/>
                          <a:pt x="51054" y="794861"/>
                          <a:pt x="49054" y="874586"/>
                        </a:cubicBezTo>
                        <a:cubicBezTo>
                          <a:pt x="47054" y="954215"/>
                          <a:pt x="45720" y="1022128"/>
                          <a:pt x="45244" y="1076420"/>
                        </a:cubicBezTo>
                        <a:cubicBezTo>
                          <a:pt x="45244" y="1081754"/>
                          <a:pt x="47149" y="1084517"/>
                          <a:pt x="48958" y="1086422"/>
                        </a:cubicBezTo>
                        <a:cubicBezTo>
                          <a:pt x="50673" y="1088231"/>
                          <a:pt x="53054" y="1089946"/>
                          <a:pt x="58198" y="1089946"/>
                        </a:cubicBezTo>
                        <a:cubicBezTo>
                          <a:pt x="63532" y="1089946"/>
                          <a:pt x="65913" y="1088327"/>
                          <a:pt x="67723" y="1086517"/>
                        </a:cubicBezTo>
                        <a:cubicBezTo>
                          <a:pt x="69533" y="1084707"/>
                          <a:pt x="71628" y="1081850"/>
                          <a:pt x="71914" y="1075944"/>
                        </a:cubicBezTo>
                        <a:cubicBezTo>
                          <a:pt x="73438" y="952024"/>
                          <a:pt x="77343" y="827056"/>
                          <a:pt x="83534" y="705422"/>
                        </a:cubicBezTo>
                        <a:lnTo>
                          <a:pt x="84392" y="683800"/>
                        </a:lnTo>
                        <a:close/>
                        <a:moveTo>
                          <a:pt x="296704" y="657130"/>
                        </a:moveTo>
                        <a:lnTo>
                          <a:pt x="85820" y="657130"/>
                        </a:lnTo>
                        <a:lnTo>
                          <a:pt x="87154" y="633317"/>
                        </a:lnTo>
                        <a:cubicBezTo>
                          <a:pt x="94298" y="501777"/>
                          <a:pt x="104299" y="386429"/>
                          <a:pt x="116586" y="290513"/>
                        </a:cubicBezTo>
                        <a:cubicBezTo>
                          <a:pt x="129445" y="191262"/>
                          <a:pt x="144018" y="126683"/>
                          <a:pt x="161354" y="93155"/>
                        </a:cubicBezTo>
                        <a:lnTo>
                          <a:pt x="182023" y="53054"/>
                        </a:lnTo>
                        <a:lnTo>
                          <a:pt x="201740" y="93631"/>
                        </a:lnTo>
                        <a:cubicBezTo>
                          <a:pt x="219837" y="130969"/>
                          <a:pt x="236506" y="198787"/>
                          <a:pt x="252794" y="300990"/>
                        </a:cubicBezTo>
                        <a:cubicBezTo>
                          <a:pt x="268510" y="400050"/>
                          <a:pt x="282416" y="511493"/>
                          <a:pt x="294227" y="632270"/>
                        </a:cubicBezTo>
                        <a:lnTo>
                          <a:pt x="296704" y="657130"/>
                        </a:lnTo>
                        <a:close/>
                        <a:moveTo>
                          <a:pt x="133636" y="611981"/>
                        </a:moveTo>
                        <a:lnTo>
                          <a:pt x="246888" y="611981"/>
                        </a:lnTo>
                        <a:cubicBezTo>
                          <a:pt x="235649" y="501586"/>
                          <a:pt x="222695" y="399479"/>
                          <a:pt x="208217" y="308134"/>
                        </a:cubicBezTo>
                        <a:cubicBezTo>
                          <a:pt x="199644" y="253841"/>
                          <a:pt x="190786" y="209360"/>
                          <a:pt x="181928" y="174974"/>
                        </a:cubicBezTo>
                        <a:cubicBezTo>
                          <a:pt x="175355" y="203359"/>
                          <a:pt x="168402" y="242411"/>
                          <a:pt x="161449" y="296323"/>
                        </a:cubicBezTo>
                        <a:cubicBezTo>
                          <a:pt x="150019" y="385286"/>
                          <a:pt x="140589" y="491395"/>
                          <a:pt x="133636" y="61198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843" name="Google Shape;843;p27"/>
                <p:cNvSpPr/>
                <p:nvPr/>
              </p:nvSpPr>
              <p:spPr>
                <a:xfrm>
                  <a:off x="6450996" y="2341815"/>
                  <a:ext cx="350519" cy="1101472"/>
                </a:xfrm>
                <a:custGeom>
                  <a:avLst/>
                  <a:gdLst/>
                  <a:ahLst/>
                  <a:cxnLst/>
                  <a:rect l="l" t="t" r="r" b="b"/>
                  <a:pathLst>
                    <a:path w="350520" h="1101471" extrusionOk="0">
                      <a:moveTo>
                        <a:pt x="42481" y="1101471"/>
                      </a:moveTo>
                      <a:lnTo>
                        <a:pt x="40958"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8" y="38672"/>
                      </a:cubicBezTo>
                      <a:cubicBezTo>
                        <a:pt x="15145" y="29909"/>
                        <a:pt x="18288" y="22955"/>
                        <a:pt x="23908" y="17812"/>
                      </a:cubicBezTo>
                      <a:cubicBezTo>
                        <a:pt x="29527" y="12668"/>
                        <a:pt x="36481" y="10097"/>
                        <a:pt x="44767"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0"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8" y="1100900"/>
                        <a:pt x="42481" y="1101471"/>
                      </a:cubicBezTo>
                      <a:close/>
                      <a:moveTo>
                        <a:pt x="71818" y="723233"/>
                      </a:moveTo>
                      <a:cubicBezTo>
                        <a:pt x="109347" y="711899"/>
                        <a:pt x="141256" y="690848"/>
                        <a:pt x="167545" y="659987"/>
                      </a:cubicBezTo>
                      <a:cubicBezTo>
                        <a:pt x="193834" y="629126"/>
                        <a:pt x="214979" y="592550"/>
                        <a:pt x="231267" y="550355"/>
                      </a:cubicBezTo>
                      <a:cubicBezTo>
                        <a:pt x="247459" y="508159"/>
                        <a:pt x="259461" y="464630"/>
                        <a:pt x="267176" y="419862"/>
                      </a:cubicBezTo>
                      <a:cubicBezTo>
                        <a:pt x="274892" y="376142"/>
                        <a:pt x="278797" y="335756"/>
                        <a:pt x="278797" y="298704"/>
                      </a:cubicBezTo>
                      <a:cubicBezTo>
                        <a:pt x="278797" y="208121"/>
                        <a:pt x="262604" y="142494"/>
                        <a:pt x="230124" y="101918"/>
                      </a:cubicBezTo>
                      <a:cubicBezTo>
                        <a:pt x="213169"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2" y="546164"/>
                        <a:pt x="71818" y="7232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845" name="Google Shape;845;p27"/>
                <p:cNvGrpSpPr/>
                <p:nvPr/>
              </p:nvGrpSpPr>
              <p:grpSpPr>
                <a:xfrm>
                  <a:off x="6883622" y="2319242"/>
                  <a:ext cx="395573" cy="1146619"/>
                  <a:chOff x="6883622" y="2319242"/>
                  <a:chExt cx="395573" cy="1146619"/>
                </a:xfrm>
              </p:grpSpPr>
              <p:sp>
                <p:nvSpPr>
                  <p:cNvPr id="846" name="Google Shape;846;p27"/>
                  <p:cNvSpPr/>
                  <p:nvPr/>
                </p:nvSpPr>
                <p:spPr>
                  <a:xfrm>
                    <a:off x="6906196" y="2341816"/>
                    <a:ext cx="350519" cy="1101471"/>
                  </a:xfrm>
                  <a:custGeom>
                    <a:avLst/>
                    <a:gdLst/>
                    <a:ahLst/>
                    <a:cxnLst/>
                    <a:rect l="l" t="t" r="r" b="b"/>
                    <a:pathLst>
                      <a:path w="350519" h="1101471" extrusionOk="0">
                        <a:moveTo>
                          <a:pt x="42481" y="1101471"/>
                        </a:moveTo>
                        <a:lnTo>
                          <a:pt x="40957"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9" y="38672"/>
                        </a:cubicBezTo>
                        <a:cubicBezTo>
                          <a:pt x="15145" y="29909"/>
                          <a:pt x="18288" y="22955"/>
                          <a:pt x="23908" y="17812"/>
                        </a:cubicBezTo>
                        <a:cubicBezTo>
                          <a:pt x="29528" y="12668"/>
                          <a:pt x="36481" y="10097"/>
                          <a:pt x="44768"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1"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9" y="1100900"/>
                          <a:pt x="42481" y="1101471"/>
                        </a:cubicBezTo>
                        <a:close/>
                        <a:moveTo>
                          <a:pt x="71819" y="723233"/>
                        </a:moveTo>
                        <a:cubicBezTo>
                          <a:pt x="109347" y="711899"/>
                          <a:pt x="141256" y="690848"/>
                          <a:pt x="167545" y="659987"/>
                        </a:cubicBezTo>
                        <a:cubicBezTo>
                          <a:pt x="193834" y="629126"/>
                          <a:pt x="214979" y="592550"/>
                          <a:pt x="231267" y="550355"/>
                        </a:cubicBezTo>
                        <a:cubicBezTo>
                          <a:pt x="247460" y="508159"/>
                          <a:pt x="259461" y="464630"/>
                          <a:pt x="267176" y="419862"/>
                        </a:cubicBezTo>
                        <a:cubicBezTo>
                          <a:pt x="274892" y="376142"/>
                          <a:pt x="278797" y="335756"/>
                          <a:pt x="278797" y="298704"/>
                        </a:cubicBezTo>
                        <a:cubicBezTo>
                          <a:pt x="278797" y="208121"/>
                          <a:pt x="262604" y="142494"/>
                          <a:pt x="230124" y="101918"/>
                        </a:cubicBezTo>
                        <a:cubicBezTo>
                          <a:pt x="213170"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3" y="546164"/>
                          <a:pt x="71819" y="7232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7" name="Google Shape;847;p27"/>
                  <p:cNvSpPr/>
                  <p:nvPr/>
                </p:nvSpPr>
                <p:spPr>
                  <a:xfrm>
                    <a:off x="6883622" y="2319242"/>
                    <a:ext cx="395573" cy="1146619"/>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0"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4"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7" y="930212"/>
                          <a:pt x="118681"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2"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7"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0" y="57341"/>
                          <a:pt x="60007" y="58388"/>
                          <a:pt x="59817" y="62294"/>
                        </a:cubicBezTo>
                        <a:cubicBezTo>
                          <a:pt x="57245" y="123920"/>
                          <a:pt x="54483" y="214789"/>
                          <a:pt x="51340" y="339852"/>
                        </a:cubicBezTo>
                        <a:cubicBezTo>
                          <a:pt x="48292" y="462534"/>
                          <a:pt x="46482" y="565785"/>
                          <a:pt x="45911" y="646652"/>
                        </a:cubicBezTo>
                        <a:cubicBezTo>
                          <a:pt x="45434" y="728186"/>
                          <a:pt x="45148" y="781526"/>
                          <a:pt x="45148"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6" y="140303"/>
                        </a:cubicBezTo>
                        <a:cubicBezTo>
                          <a:pt x="132207" y="106585"/>
                          <a:pt x="154877" y="84773"/>
                          <a:pt x="180404" y="75629"/>
                        </a:cubicBezTo>
                        <a:cubicBezTo>
                          <a:pt x="186785" y="73057"/>
                          <a:pt x="194500" y="71819"/>
                          <a:pt x="203930" y="71819"/>
                        </a:cubicBezTo>
                        <a:cubicBezTo>
                          <a:pt x="226219" y="71819"/>
                          <a:pt x="248412" y="84677"/>
                          <a:pt x="269843" y="109919"/>
                        </a:cubicBezTo>
                        <a:cubicBezTo>
                          <a:pt x="306324" y="155639"/>
                          <a:pt x="323850" y="224600"/>
                          <a:pt x="323850" y="321278"/>
                        </a:cubicBezTo>
                        <a:cubicBezTo>
                          <a:pt x="323850" y="359474"/>
                          <a:pt x="319849" y="401574"/>
                          <a:pt x="311944" y="446342"/>
                        </a:cubicBezTo>
                        <a:cubicBezTo>
                          <a:pt x="304038" y="492252"/>
                          <a:pt x="291560" y="537591"/>
                          <a:pt x="274891"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8" y="413195"/>
                          <a:pt x="118777" y="557689"/>
                          <a:pt x="117348" y="712470"/>
                        </a:cubicBezTo>
                        <a:cubicBezTo>
                          <a:pt x="138303" y="701897"/>
                          <a:pt x="156591" y="687134"/>
                          <a:pt x="172974" y="667893"/>
                        </a:cubicBezTo>
                        <a:cubicBezTo>
                          <a:pt x="197453" y="639127"/>
                          <a:pt x="217551" y="604457"/>
                          <a:pt x="232791" y="564833"/>
                        </a:cubicBezTo>
                        <a:cubicBezTo>
                          <a:pt x="248412" y="524256"/>
                          <a:pt x="260032" y="481775"/>
                          <a:pt x="267462" y="438626"/>
                        </a:cubicBezTo>
                        <a:cubicBezTo>
                          <a:pt x="274891" y="396335"/>
                          <a:pt x="278702" y="356902"/>
                          <a:pt x="278702" y="321278"/>
                        </a:cubicBezTo>
                        <a:cubicBezTo>
                          <a:pt x="278702" y="236411"/>
                          <a:pt x="264033" y="174879"/>
                          <a:pt x="234982" y="138589"/>
                        </a:cubicBezTo>
                        <a:cubicBezTo>
                          <a:pt x="223361" y="124873"/>
                          <a:pt x="212217" y="116967"/>
                          <a:pt x="204025" y="116967"/>
                        </a:cubicBezTo>
                        <a:cubicBezTo>
                          <a:pt x="199072" y="116967"/>
                          <a:pt x="197263" y="117539"/>
                          <a:pt x="197263" y="117539"/>
                        </a:cubicBezTo>
                        <a:lnTo>
                          <a:pt x="196024" y="118015"/>
                        </a:lnTo>
                        <a:cubicBezTo>
                          <a:pt x="180785" y="123349"/>
                          <a:pt x="166116" y="138398"/>
                          <a:pt x="152210" y="162687"/>
                        </a:cubicBezTo>
                        <a:cubicBezTo>
                          <a:pt x="137350" y="188786"/>
                          <a:pt x="128873" y="221742"/>
                          <a:pt x="126968" y="260604"/>
                        </a:cubicBezTo>
                        <a:lnTo>
                          <a:pt x="125921" y="282131"/>
                        </a:lnTo>
                        <a:lnTo>
                          <a:pt x="124873" y="28213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848" name="Google Shape;848;p27"/>
              <p:cNvGrpSpPr/>
              <p:nvPr/>
            </p:nvGrpSpPr>
            <p:grpSpPr>
              <a:xfrm>
                <a:off x="7265765" y="2345436"/>
                <a:ext cx="425005" cy="1114234"/>
                <a:chOff x="7265765" y="2345436"/>
                <a:chExt cx="425005" cy="1114234"/>
              </a:xfrm>
            </p:grpSpPr>
            <p:sp>
              <p:nvSpPr>
                <p:cNvPr id="849" name="Google Shape;849;p27"/>
                <p:cNvSpPr/>
                <p:nvPr/>
              </p:nvSpPr>
              <p:spPr>
                <a:xfrm>
                  <a:off x="7288625" y="2368105"/>
                  <a:ext cx="379761" cy="1068990"/>
                </a:xfrm>
                <a:custGeom>
                  <a:avLst/>
                  <a:gdLst/>
                  <a:ahLst/>
                  <a:cxnLst/>
                  <a:rect l="l" t="t" r="r" b="b"/>
                  <a:pathLst>
                    <a:path w="379761" h="1068990" extrusionOk="0">
                      <a:moveTo>
                        <a:pt x="185833" y="1068991"/>
                      </a:moveTo>
                      <a:cubicBezTo>
                        <a:pt x="176022" y="1068991"/>
                        <a:pt x="167735" y="1065657"/>
                        <a:pt x="160782" y="1058990"/>
                      </a:cubicBezTo>
                      <a:cubicBezTo>
                        <a:pt x="153829" y="1052322"/>
                        <a:pt x="150114" y="1043845"/>
                        <a:pt x="149638" y="1033558"/>
                      </a:cubicBezTo>
                      <a:cubicBezTo>
                        <a:pt x="147542" y="945547"/>
                        <a:pt x="146590" y="869442"/>
                        <a:pt x="146590" y="805053"/>
                      </a:cubicBezTo>
                      <a:cubicBezTo>
                        <a:pt x="146590" y="784003"/>
                        <a:pt x="146876" y="749999"/>
                        <a:pt x="147352" y="703136"/>
                      </a:cubicBezTo>
                      <a:cubicBezTo>
                        <a:pt x="147828" y="656273"/>
                        <a:pt x="149924" y="599504"/>
                        <a:pt x="153543" y="532543"/>
                      </a:cubicBezTo>
                      <a:cubicBezTo>
                        <a:pt x="85630" y="322136"/>
                        <a:pt x="34957" y="159734"/>
                        <a:pt x="1524" y="45529"/>
                      </a:cubicBezTo>
                      <a:cubicBezTo>
                        <a:pt x="476" y="42482"/>
                        <a:pt x="0" y="39148"/>
                        <a:pt x="0" y="35528"/>
                      </a:cubicBezTo>
                      <a:cubicBezTo>
                        <a:pt x="0" y="29337"/>
                        <a:pt x="1905" y="22765"/>
                        <a:pt x="5810" y="15812"/>
                      </a:cubicBezTo>
                      <a:cubicBezTo>
                        <a:pt x="9716" y="8858"/>
                        <a:pt x="16764" y="3810"/>
                        <a:pt x="27051" y="762"/>
                      </a:cubicBezTo>
                      <a:cubicBezTo>
                        <a:pt x="30099" y="286"/>
                        <a:pt x="33242" y="0"/>
                        <a:pt x="36290" y="0"/>
                      </a:cubicBezTo>
                      <a:cubicBezTo>
                        <a:pt x="42482" y="0"/>
                        <a:pt x="49054" y="1905"/>
                        <a:pt x="56007" y="5810"/>
                      </a:cubicBezTo>
                      <a:cubicBezTo>
                        <a:pt x="62960" y="9716"/>
                        <a:pt x="68009" y="16193"/>
                        <a:pt x="71057" y="25527"/>
                      </a:cubicBezTo>
                      <a:cubicBezTo>
                        <a:pt x="96774" y="115062"/>
                        <a:pt x="136398" y="243173"/>
                        <a:pt x="189929" y="409956"/>
                      </a:cubicBezTo>
                      <a:cubicBezTo>
                        <a:pt x="242411" y="244793"/>
                        <a:pt x="282035" y="116681"/>
                        <a:pt x="308801" y="25527"/>
                      </a:cubicBezTo>
                      <a:cubicBezTo>
                        <a:pt x="311849" y="16288"/>
                        <a:pt x="317563" y="9335"/>
                        <a:pt x="325755" y="4667"/>
                      </a:cubicBezTo>
                      <a:cubicBezTo>
                        <a:pt x="331375" y="1619"/>
                        <a:pt x="337090" y="0"/>
                        <a:pt x="342710" y="0"/>
                      </a:cubicBezTo>
                      <a:lnTo>
                        <a:pt x="352711" y="1524"/>
                      </a:lnTo>
                      <a:cubicBezTo>
                        <a:pt x="362998" y="4096"/>
                        <a:pt x="370427" y="9811"/>
                        <a:pt x="375095" y="18479"/>
                      </a:cubicBezTo>
                      <a:cubicBezTo>
                        <a:pt x="378143" y="23622"/>
                        <a:pt x="379762" y="29242"/>
                        <a:pt x="379762" y="35433"/>
                      </a:cubicBezTo>
                      <a:cubicBezTo>
                        <a:pt x="379762" y="39053"/>
                        <a:pt x="379286" y="42386"/>
                        <a:pt x="378238" y="45434"/>
                      </a:cubicBezTo>
                      <a:cubicBezTo>
                        <a:pt x="343757" y="161258"/>
                        <a:pt x="292799" y="324041"/>
                        <a:pt x="225457" y="534067"/>
                      </a:cubicBezTo>
                      <a:cubicBezTo>
                        <a:pt x="220790" y="622554"/>
                        <a:pt x="218504" y="712851"/>
                        <a:pt x="218504" y="804958"/>
                      </a:cubicBezTo>
                      <a:cubicBezTo>
                        <a:pt x="218504" y="868204"/>
                        <a:pt x="219551" y="943928"/>
                        <a:pt x="221552" y="1031843"/>
                      </a:cubicBezTo>
                      <a:cubicBezTo>
                        <a:pt x="221552" y="1042130"/>
                        <a:pt x="218218" y="1050798"/>
                        <a:pt x="211550" y="1057656"/>
                      </a:cubicBezTo>
                      <a:cubicBezTo>
                        <a:pt x="204597" y="1064705"/>
                        <a:pt x="196120" y="1068419"/>
                        <a:pt x="185833" y="10689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0" name="Google Shape;850;p27"/>
                <p:cNvSpPr/>
                <p:nvPr/>
              </p:nvSpPr>
              <p:spPr>
                <a:xfrm>
                  <a:off x="7265765" y="2345436"/>
                  <a:ext cx="425005" cy="1114234"/>
                </a:xfrm>
                <a:custGeom>
                  <a:avLst/>
                  <a:gdLst/>
                  <a:ahLst/>
                  <a:cxnLst/>
                  <a:rect l="l" t="t" r="r" b="b"/>
                  <a:pathLst>
                    <a:path w="425005" h="1114234" extrusionOk="0">
                      <a:moveTo>
                        <a:pt x="209264" y="1114235"/>
                      </a:moveTo>
                      <a:lnTo>
                        <a:pt x="208693" y="1114235"/>
                      </a:lnTo>
                      <a:cubicBezTo>
                        <a:pt x="193167" y="1114235"/>
                        <a:pt x="179070" y="1108615"/>
                        <a:pt x="167926" y="1097852"/>
                      </a:cubicBezTo>
                      <a:cubicBezTo>
                        <a:pt x="156877" y="1087279"/>
                        <a:pt x="150686" y="1073182"/>
                        <a:pt x="149828" y="1057275"/>
                      </a:cubicBezTo>
                      <a:cubicBezTo>
                        <a:pt x="147733" y="969169"/>
                        <a:pt x="146685" y="892112"/>
                        <a:pt x="146685" y="827723"/>
                      </a:cubicBezTo>
                      <a:cubicBezTo>
                        <a:pt x="146685" y="806577"/>
                        <a:pt x="146971" y="772573"/>
                        <a:pt x="147447" y="725615"/>
                      </a:cubicBezTo>
                      <a:cubicBezTo>
                        <a:pt x="147923" y="679609"/>
                        <a:pt x="149923" y="623316"/>
                        <a:pt x="153448" y="558260"/>
                      </a:cubicBezTo>
                      <a:cubicBezTo>
                        <a:pt x="86392" y="350330"/>
                        <a:pt x="35528" y="187547"/>
                        <a:pt x="2477" y="74581"/>
                      </a:cubicBezTo>
                      <a:cubicBezTo>
                        <a:pt x="953" y="69914"/>
                        <a:pt x="0" y="64198"/>
                        <a:pt x="0" y="58198"/>
                      </a:cubicBezTo>
                      <a:cubicBezTo>
                        <a:pt x="0" y="48197"/>
                        <a:pt x="2953" y="37814"/>
                        <a:pt x="8668" y="27527"/>
                      </a:cubicBezTo>
                      <a:cubicBezTo>
                        <a:pt x="15430" y="15240"/>
                        <a:pt x="27051" y="6668"/>
                        <a:pt x="43148" y="1810"/>
                      </a:cubicBezTo>
                      <a:lnTo>
                        <a:pt x="46006" y="1143"/>
                      </a:lnTo>
                      <a:cubicBezTo>
                        <a:pt x="60674" y="-1238"/>
                        <a:pt x="74867" y="571"/>
                        <a:pt x="89535" y="8668"/>
                      </a:cubicBezTo>
                      <a:cubicBezTo>
                        <a:pt x="101537" y="15335"/>
                        <a:pt x="110109" y="26194"/>
                        <a:pt x="115062" y="40958"/>
                      </a:cubicBezTo>
                      <a:cubicBezTo>
                        <a:pt x="137351" y="118301"/>
                        <a:pt x="169926" y="224600"/>
                        <a:pt x="212407" y="358045"/>
                      </a:cubicBezTo>
                      <a:cubicBezTo>
                        <a:pt x="254127" y="225838"/>
                        <a:pt x="286798" y="119634"/>
                        <a:pt x="309753" y="41720"/>
                      </a:cubicBezTo>
                      <a:cubicBezTo>
                        <a:pt x="314801" y="26480"/>
                        <a:pt x="324326" y="14859"/>
                        <a:pt x="337376" y="7525"/>
                      </a:cubicBezTo>
                      <a:cubicBezTo>
                        <a:pt x="346615" y="2477"/>
                        <a:pt x="355949" y="0"/>
                        <a:pt x="365379" y="0"/>
                      </a:cubicBezTo>
                      <a:lnTo>
                        <a:pt x="368808" y="286"/>
                      </a:lnTo>
                      <a:lnTo>
                        <a:pt x="380905" y="2286"/>
                      </a:lnTo>
                      <a:cubicBezTo>
                        <a:pt x="397193" y="6382"/>
                        <a:pt x="409765" y="16002"/>
                        <a:pt x="417481" y="30099"/>
                      </a:cubicBezTo>
                      <a:cubicBezTo>
                        <a:pt x="422529" y="38672"/>
                        <a:pt x="425005" y="48101"/>
                        <a:pt x="425005" y="58198"/>
                      </a:cubicBezTo>
                      <a:cubicBezTo>
                        <a:pt x="425005" y="64198"/>
                        <a:pt x="424053" y="69914"/>
                        <a:pt x="422338" y="75343"/>
                      </a:cubicBezTo>
                      <a:cubicBezTo>
                        <a:pt x="388239" y="189833"/>
                        <a:pt x="337090" y="353378"/>
                        <a:pt x="270510" y="560927"/>
                      </a:cubicBezTo>
                      <a:cubicBezTo>
                        <a:pt x="266033" y="647700"/>
                        <a:pt x="263747" y="737521"/>
                        <a:pt x="263747" y="827723"/>
                      </a:cubicBezTo>
                      <a:cubicBezTo>
                        <a:pt x="263747" y="890397"/>
                        <a:pt x="264795" y="966597"/>
                        <a:pt x="266795" y="1054132"/>
                      </a:cubicBezTo>
                      <a:cubicBezTo>
                        <a:pt x="266795" y="1070705"/>
                        <a:pt x="261176" y="1085088"/>
                        <a:pt x="250507" y="1096137"/>
                      </a:cubicBezTo>
                      <a:cubicBezTo>
                        <a:pt x="239839" y="1107186"/>
                        <a:pt x="225838" y="1113473"/>
                        <a:pt x="209836" y="1114235"/>
                      </a:cubicBezTo>
                      <a:lnTo>
                        <a:pt x="209264" y="1114235"/>
                      </a:lnTo>
                      <a:close/>
                      <a:moveTo>
                        <a:pt x="54769" y="45434"/>
                      </a:moveTo>
                      <a:cubicBezTo>
                        <a:pt x="50768" y="46768"/>
                        <a:pt x="48768" y="48292"/>
                        <a:pt x="48196" y="49340"/>
                      </a:cubicBezTo>
                      <a:cubicBezTo>
                        <a:pt x="46292" y="52768"/>
                        <a:pt x="45244" y="55817"/>
                        <a:pt x="45244" y="58103"/>
                      </a:cubicBezTo>
                      <a:cubicBezTo>
                        <a:pt x="45244" y="59246"/>
                        <a:pt x="45339" y="60198"/>
                        <a:pt x="45625" y="61055"/>
                      </a:cubicBezTo>
                      <a:cubicBezTo>
                        <a:pt x="79057" y="175165"/>
                        <a:pt x="130112" y="338804"/>
                        <a:pt x="197739" y="548259"/>
                      </a:cubicBezTo>
                      <a:lnTo>
                        <a:pt x="198977" y="552260"/>
                      </a:lnTo>
                      <a:lnTo>
                        <a:pt x="198787" y="556451"/>
                      </a:lnTo>
                      <a:cubicBezTo>
                        <a:pt x="195167" y="622649"/>
                        <a:pt x="193167" y="679704"/>
                        <a:pt x="192691" y="726091"/>
                      </a:cubicBezTo>
                      <a:cubicBezTo>
                        <a:pt x="192214" y="772859"/>
                        <a:pt x="191929" y="806672"/>
                        <a:pt x="191929" y="827723"/>
                      </a:cubicBezTo>
                      <a:cubicBezTo>
                        <a:pt x="191929" y="891826"/>
                        <a:pt x="192977" y="968502"/>
                        <a:pt x="194977" y="1055656"/>
                      </a:cubicBezTo>
                      <a:cubicBezTo>
                        <a:pt x="195263" y="1060799"/>
                        <a:pt x="197263" y="1063466"/>
                        <a:pt x="199263" y="1065371"/>
                      </a:cubicBezTo>
                      <a:cubicBezTo>
                        <a:pt x="201835" y="1067848"/>
                        <a:pt x="204502" y="1068991"/>
                        <a:pt x="208121" y="1069086"/>
                      </a:cubicBezTo>
                      <a:cubicBezTo>
                        <a:pt x="213455" y="1068705"/>
                        <a:pt x="216027" y="1066705"/>
                        <a:pt x="217932" y="1064800"/>
                      </a:cubicBezTo>
                      <a:cubicBezTo>
                        <a:pt x="219742" y="1062895"/>
                        <a:pt x="221647" y="1060228"/>
                        <a:pt x="221647" y="1054608"/>
                      </a:cubicBezTo>
                      <a:cubicBezTo>
                        <a:pt x="219646" y="967264"/>
                        <a:pt x="218599" y="890683"/>
                        <a:pt x="218599" y="827723"/>
                      </a:cubicBezTo>
                      <a:cubicBezTo>
                        <a:pt x="218599" y="735616"/>
                        <a:pt x="220980" y="644081"/>
                        <a:pt x="225552" y="555593"/>
                      </a:cubicBezTo>
                      <a:lnTo>
                        <a:pt x="225743" y="552641"/>
                      </a:lnTo>
                      <a:lnTo>
                        <a:pt x="226600" y="549878"/>
                      </a:lnTo>
                      <a:cubicBezTo>
                        <a:pt x="293561" y="341281"/>
                        <a:pt x="344900" y="177070"/>
                        <a:pt x="379286" y="61722"/>
                      </a:cubicBezTo>
                      <a:cubicBezTo>
                        <a:pt x="379762" y="60293"/>
                        <a:pt x="379857" y="59246"/>
                        <a:pt x="379857" y="58103"/>
                      </a:cubicBezTo>
                      <a:cubicBezTo>
                        <a:pt x="379857" y="56007"/>
                        <a:pt x="379381" y="54388"/>
                        <a:pt x="378428" y="52768"/>
                      </a:cubicBezTo>
                      <a:lnTo>
                        <a:pt x="377857" y="51721"/>
                      </a:lnTo>
                      <a:cubicBezTo>
                        <a:pt x="376619" y="49340"/>
                        <a:pt x="374904" y="47530"/>
                        <a:pt x="370808" y="46292"/>
                      </a:cubicBezTo>
                      <a:lnTo>
                        <a:pt x="364236" y="45244"/>
                      </a:lnTo>
                      <a:cubicBezTo>
                        <a:pt x="362712" y="45434"/>
                        <a:pt x="361093" y="46006"/>
                        <a:pt x="359283" y="47054"/>
                      </a:cubicBezTo>
                      <a:cubicBezTo>
                        <a:pt x="356235" y="48768"/>
                        <a:pt x="354235" y="51245"/>
                        <a:pt x="352901" y="55245"/>
                      </a:cubicBezTo>
                      <a:cubicBezTo>
                        <a:pt x="326327" y="145542"/>
                        <a:pt x="286321" y="275082"/>
                        <a:pt x="234125" y="439293"/>
                      </a:cubicBezTo>
                      <a:lnTo>
                        <a:pt x="212693" y="506635"/>
                      </a:lnTo>
                      <a:lnTo>
                        <a:pt x="191071" y="439293"/>
                      </a:lnTo>
                      <a:cubicBezTo>
                        <a:pt x="137827" y="273368"/>
                        <a:pt x="97727" y="143828"/>
                        <a:pt x="72009" y="54292"/>
                      </a:cubicBezTo>
                      <a:cubicBezTo>
                        <a:pt x="71056" y="51530"/>
                        <a:pt x="69532" y="49149"/>
                        <a:pt x="67723" y="48101"/>
                      </a:cubicBezTo>
                      <a:cubicBezTo>
                        <a:pt x="64294" y="46196"/>
                        <a:pt x="61246" y="45149"/>
                        <a:pt x="58960" y="45149"/>
                      </a:cubicBezTo>
                      <a:cubicBezTo>
                        <a:pt x="57626" y="45149"/>
                        <a:pt x="56197" y="45244"/>
                        <a:pt x="54769" y="4543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851" name="Google Shape;851;p27"/>
              <p:cNvGrpSpPr/>
              <p:nvPr/>
            </p:nvGrpSpPr>
            <p:grpSpPr>
              <a:xfrm>
                <a:off x="4343404" y="3317121"/>
                <a:ext cx="3501152" cy="1225048"/>
                <a:chOff x="4343404" y="3317121"/>
                <a:chExt cx="3501152" cy="1225048"/>
              </a:xfrm>
            </p:grpSpPr>
            <p:sp>
              <p:nvSpPr>
                <p:cNvPr id="852" name="Google Shape;852;p27"/>
                <p:cNvSpPr/>
                <p:nvPr/>
              </p:nvSpPr>
              <p:spPr>
                <a:xfrm>
                  <a:off x="4343404" y="3317121"/>
                  <a:ext cx="542193" cy="1127348"/>
                </a:xfrm>
                <a:custGeom>
                  <a:avLst/>
                  <a:gdLst/>
                  <a:ahLst/>
                  <a:cxnLst/>
                  <a:rect l="l" t="t" r="r" b="b"/>
                  <a:pathLst>
                    <a:path w="542193" h="1127348" extrusionOk="0">
                      <a:moveTo>
                        <a:pt x="412523" y="551552"/>
                      </a:moveTo>
                      <a:cubicBezTo>
                        <a:pt x="436240" y="527835"/>
                        <a:pt x="483675" y="482020"/>
                        <a:pt x="521584" y="497831"/>
                      </a:cubicBezTo>
                      <a:cubicBezTo>
                        <a:pt x="597499" y="527835"/>
                        <a:pt x="441003" y="652708"/>
                        <a:pt x="417286" y="676425"/>
                      </a:cubicBezTo>
                      <a:cubicBezTo>
                        <a:pt x="399855" y="693856"/>
                        <a:pt x="387282" y="712811"/>
                        <a:pt x="369851" y="734909"/>
                      </a:cubicBezTo>
                      <a:cubicBezTo>
                        <a:pt x="366708" y="739671"/>
                        <a:pt x="426715" y="820253"/>
                        <a:pt x="431478" y="828158"/>
                      </a:cubicBezTo>
                      <a:cubicBezTo>
                        <a:pt x="453576" y="864544"/>
                        <a:pt x="469387" y="905597"/>
                        <a:pt x="463101" y="948269"/>
                      </a:cubicBezTo>
                      <a:cubicBezTo>
                        <a:pt x="455195" y="990941"/>
                        <a:pt x="425191" y="1027326"/>
                        <a:pt x="396712" y="1058949"/>
                      </a:cubicBezTo>
                      <a:cubicBezTo>
                        <a:pt x="324036" y="1136387"/>
                        <a:pt x="178589" y="1158581"/>
                        <a:pt x="104294" y="1069998"/>
                      </a:cubicBezTo>
                      <a:cubicBezTo>
                        <a:pt x="33142" y="984654"/>
                        <a:pt x="107437" y="869211"/>
                        <a:pt x="158015" y="798155"/>
                      </a:cubicBezTo>
                      <a:cubicBezTo>
                        <a:pt x="162778" y="791868"/>
                        <a:pt x="164302" y="779200"/>
                        <a:pt x="161158" y="772818"/>
                      </a:cubicBezTo>
                      <a:cubicBezTo>
                        <a:pt x="64765" y="611655"/>
                        <a:pt x="-52297" y="422012"/>
                        <a:pt x="25237" y="227512"/>
                      </a:cubicBezTo>
                      <a:cubicBezTo>
                        <a:pt x="61622" y="135881"/>
                        <a:pt x="178589" y="-96529"/>
                        <a:pt x="412523" y="44156"/>
                      </a:cubicBezTo>
                      <a:cubicBezTo>
                        <a:pt x="445670" y="64730"/>
                        <a:pt x="464720" y="91590"/>
                        <a:pt x="469387" y="129500"/>
                      </a:cubicBezTo>
                      <a:cubicBezTo>
                        <a:pt x="475674" y="178458"/>
                        <a:pt x="469387" y="257516"/>
                        <a:pt x="448813" y="301807"/>
                      </a:cubicBezTo>
                      <a:cubicBezTo>
                        <a:pt x="431383" y="336573"/>
                        <a:pt x="421953" y="376102"/>
                        <a:pt x="396616" y="407725"/>
                      </a:cubicBezTo>
                      <a:cubicBezTo>
                        <a:pt x="371280" y="440967"/>
                        <a:pt x="316035" y="453540"/>
                        <a:pt x="281269" y="418774"/>
                      </a:cubicBezTo>
                      <a:cubicBezTo>
                        <a:pt x="270220" y="406106"/>
                        <a:pt x="271744" y="395057"/>
                        <a:pt x="281269" y="387151"/>
                      </a:cubicBezTo>
                      <a:cubicBezTo>
                        <a:pt x="331846" y="352385"/>
                        <a:pt x="357183" y="282852"/>
                        <a:pt x="363469" y="224369"/>
                      </a:cubicBezTo>
                      <a:cubicBezTo>
                        <a:pt x="368232" y="187983"/>
                        <a:pt x="368232" y="110545"/>
                        <a:pt x="319178" y="99496"/>
                      </a:cubicBezTo>
                      <a:cubicBezTo>
                        <a:pt x="241740" y="83684"/>
                        <a:pt x="206974" y="194365"/>
                        <a:pt x="191162" y="248086"/>
                      </a:cubicBezTo>
                      <a:cubicBezTo>
                        <a:pt x="162682" y="347717"/>
                        <a:pt x="181637" y="428299"/>
                        <a:pt x="227548" y="518405"/>
                      </a:cubicBezTo>
                      <a:cubicBezTo>
                        <a:pt x="249646" y="564221"/>
                        <a:pt x="274982" y="608512"/>
                        <a:pt x="301843" y="651184"/>
                      </a:cubicBezTo>
                      <a:cubicBezTo>
                        <a:pt x="339752" y="617942"/>
                        <a:pt x="376138" y="584795"/>
                        <a:pt x="412523" y="551552"/>
                      </a:cubicBezTo>
                      <a:close/>
                      <a:moveTo>
                        <a:pt x="186400" y="1025802"/>
                      </a:moveTo>
                      <a:cubicBezTo>
                        <a:pt x="219547" y="1052663"/>
                        <a:pt x="243264" y="1021040"/>
                        <a:pt x="249646" y="989417"/>
                      </a:cubicBezTo>
                      <a:cubicBezTo>
                        <a:pt x="252789" y="970462"/>
                        <a:pt x="249646" y="953031"/>
                        <a:pt x="244883" y="935696"/>
                      </a:cubicBezTo>
                      <a:cubicBezTo>
                        <a:pt x="243264" y="926171"/>
                        <a:pt x="214879" y="874069"/>
                        <a:pt x="216403" y="869306"/>
                      </a:cubicBezTo>
                      <a:cubicBezTo>
                        <a:pt x="197449" y="900929"/>
                        <a:pt x="156301" y="960937"/>
                        <a:pt x="170588" y="1003704"/>
                      </a:cubicBezTo>
                      <a:cubicBezTo>
                        <a:pt x="173827" y="1011610"/>
                        <a:pt x="178494" y="1019516"/>
                        <a:pt x="186400" y="102580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3" name="Google Shape;853;p27"/>
                <p:cNvSpPr/>
                <p:nvPr/>
              </p:nvSpPr>
              <p:spPr>
                <a:xfrm>
                  <a:off x="4896174" y="3716101"/>
                  <a:ext cx="591137" cy="718220"/>
                </a:xfrm>
                <a:custGeom>
                  <a:avLst/>
                  <a:gdLst/>
                  <a:ahLst/>
                  <a:cxnLst/>
                  <a:rect l="l" t="t" r="r" b="b"/>
                  <a:pathLst>
                    <a:path w="591137" h="718220" extrusionOk="0">
                      <a:moveTo>
                        <a:pt x="215417" y="539859"/>
                      </a:moveTo>
                      <a:cubicBezTo>
                        <a:pt x="188556" y="573101"/>
                        <a:pt x="158553" y="628346"/>
                        <a:pt x="107880" y="620440"/>
                      </a:cubicBezTo>
                      <a:cubicBezTo>
                        <a:pt x="66827" y="615678"/>
                        <a:pt x="38347" y="571482"/>
                        <a:pt x="22536" y="538239"/>
                      </a:cubicBezTo>
                      <a:cubicBezTo>
                        <a:pt x="-15374" y="456039"/>
                        <a:pt x="3581" y="350121"/>
                        <a:pt x="14630" y="264777"/>
                      </a:cubicBezTo>
                      <a:cubicBezTo>
                        <a:pt x="22536" y="198387"/>
                        <a:pt x="43110" y="135141"/>
                        <a:pt x="54159" y="70371"/>
                      </a:cubicBezTo>
                      <a:cubicBezTo>
                        <a:pt x="57302" y="51417"/>
                        <a:pt x="90544" y="40368"/>
                        <a:pt x="114261" y="51417"/>
                      </a:cubicBezTo>
                      <a:cubicBezTo>
                        <a:pt x="202749" y="94089"/>
                        <a:pt x="180651" y="203150"/>
                        <a:pt x="172745" y="283731"/>
                      </a:cubicBezTo>
                      <a:cubicBezTo>
                        <a:pt x="169602" y="321641"/>
                        <a:pt x="161696" y="361170"/>
                        <a:pt x="156933" y="399174"/>
                      </a:cubicBezTo>
                      <a:cubicBezTo>
                        <a:pt x="155314" y="418129"/>
                        <a:pt x="153790" y="435560"/>
                        <a:pt x="153790" y="452895"/>
                      </a:cubicBezTo>
                      <a:cubicBezTo>
                        <a:pt x="153790" y="460801"/>
                        <a:pt x="160077" y="492424"/>
                        <a:pt x="156933" y="497187"/>
                      </a:cubicBezTo>
                      <a:cubicBezTo>
                        <a:pt x="163220" y="487662"/>
                        <a:pt x="172745" y="479756"/>
                        <a:pt x="175888" y="470326"/>
                      </a:cubicBezTo>
                      <a:cubicBezTo>
                        <a:pt x="194843" y="414986"/>
                        <a:pt x="215417" y="359646"/>
                        <a:pt x="228085" y="302781"/>
                      </a:cubicBezTo>
                      <a:cubicBezTo>
                        <a:pt x="243897" y="234773"/>
                        <a:pt x="250183" y="163716"/>
                        <a:pt x="262851" y="94089"/>
                      </a:cubicBezTo>
                      <a:cubicBezTo>
                        <a:pt x="269138" y="48273"/>
                        <a:pt x="297618" y="-27641"/>
                        <a:pt x="357720" y="10269"/>
                      </a:cubicBezTo>
                      <a:cubicBezTo>
                        <a:pt x="402012" y="40272"/>
                        <a:pt x="417823" y="92469"/>
                        <a:pt x="409917" y="143047"/>
                      </a:cubicBezTo>
                      <a:cubicBezTo>
                        <a:pt x="402012" y="199911"/>
                        <a:pt x="386200" y="256871"/>
                        <a:pt x="378294" y="315354"/>
                      </a:cubicBezTo>
                      <a:cubicBezTo>
                        <a:pt x="372008" y="373838"/>
                        <a:pt x="360864" y="430797"/>
                        <a:pt x="356196" y="489186"/>
                      </a:cubicBezTo>
                      <a:cubicBezTo>
                        <a:pt x="353053" y="549288"/>
                        <a:pt x="367245" y="596723"/>
                        <a:pt x="402012" y="644062"/>
                      </a:cubicBezTo>
                      <a:cubicBezTo>
                        <a:pt x="441540" y="610915"/>
                        <a:pt x="528504" y="331071"/>
                        <a:pt x="566413" y="285255"/>
                      </a:cubicBezTo>
                      <a:cubicBezTo>
                        <a:pt x="601179" y="299448"/>
                        <a:pt x="598036" y="332690"/>
                        <a:pt x="564794" y="414891"/>
                      </a:cubicBezTo>
                      <a:cubicBezTo>
                        <a:pt x="544220" y="465468"/>
                        <a:pt x="484212" y="637776"/>
                        <a:pt x="460495" y="669399"/>
                      </a:cubicBezTo>
                      <a:cubicBezTo>
                        <a:pt x="427253" y="715214"/>
                        <a:pt x="370389" y="734169"/>
                        <a:pt x="319811" y="702641"/>
                      </a:cubicBezTo>
                      <a:cubicBezTo>
                        <a:pt x="291331" y="685210"/>
                        <a:pt x="272376" y="658350"/>
                        <a:pt x="256565" y="628346"/>
                      </a:cubicBezTo>
                      <a:cubicBezTo>
                        <a:pt x="253422" y="620440"/>
                        <a:pt x="221799" y="538239"/>
                        <a:pt x="220179" y="538239"/>
                      </a:cubicBezTo>
                      <a:cubicBezTo>
                        <a:pt x="223227" y="538335"/>
                        <a:pt x="216941" y="538335"/>
                        <a:pt x="215417" y="53985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4" name="Google Shape;854;p27"/>
                <p:cNvSpPr/>
                <p:nvPr/>
              </p:nvSpPr>
              <p:spPr>
                <a:xfrm>
                  <a:off x="5434576" y="3645958"/>
                  <a:ext cx="845351" cy="896211"/>
                </a:xfrm>
                <a:custGeom>
                  <a:avLst/>
                  <a:gdLst/>
                  <a:ahLst/>
                  <a:cxnLst/>
                  <a:rect l="l" t="t" r="r" b="b"/>
                  <a:pathLst>
                    <a:path w="845351" h="896211" extrusionOk="0">
                      <a:moveTo>
                        <a:pt x="446826" y="259101"/>
                      </a:moveTo>
                      <a:cubicBezTo>
                        <a:pt x="434157" y="312822"/>
                        <a:pt x="424728" y="369782"/>
                        <a:pt x="413583" y="425122"/>
                      </a:cubicBezTo>
                      <a:cubicBezTo>
                        <a:pt x="396153" y="519991"/>
                        <a:pt x="377198" y="616384"/>
                        <a:pt x="374055" y="714396"/>
                      </a:cubicBezTo>
                      <a:cubicBezTo>
                        <a:pt x="372436" y="758688"/>
                        <a:pt x="363006" y="804503"/>
                        <a:pt x="355100" y="850318"/>
                      </a:cubicBezTo>
                      <a:cubicBezTo>
                        <a:pt x="351957" y="874035"/>
                        <a:pt x="333002" y="897753"/>
                        <a:pt x="314047" y="896134"/>
                      </a:cubicBezTo>
                      <a:cubicBezTo>
                        <a:pt x="285567" y="894514"/>
                        <a:pt x="253945" y="888228"/>
                        <a:pt x="238133" y="855081"/>
                      </a:cubicBezTo>
                      <a:cubicBezTo>
                        <a:pt x="219178" y="810789"/>
                        <a:pt x="214416" y="768117"/>
                        <a:pt x="220702" y="720683"/>
                      </a:cubicBezTo>
                      <a:cubicBezTo>
                        <a:pt x="226989" y="676392"/>
                        <a:pt x="222321" y="629053"/>
                        <a:pt x="223845"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0" y="254339"/>
                        <a:pt x="208034" y="285962"/>
                      </a:cubicBezTo>
                      <a:cubicBezTo>
                        <a:pt x="193842" y="341302"/>
                        <a:pt x="182698" y="398167"/>
                        <a:pt x="171649" y="453507"/>
                      </a:cubicBezTo>
                      <a:cubicBezTo>
                        <a:pt x="168505" y="474081"/>
                        <a:pt x="168505" y="494655"/>
                        <a:pt x="166886" y="515134"/>
                      </a:cubicBezTo>
                      <a:cubicBezTo>
                        <a:pt x="163743" y="551519"/>
                        <a:pt x="157361" y="589429"/>
                        <a:pt x="154218" y="625814"/>
                      </a:cubicBezTo>
                      <a:cubicBezTo>
                        <a:pt x="151074" y="670105"/>
                        <a:pt x="152599" y="714301"/>
                        <a:pt x="133644" y="756973"/>
                      </a:cubicBezTo>
                      <a:cubicBezTo>
                        <a:pt x="124119" y="779071"/>
                        <a:pt x="113070" y="798121"/>
                        <a:pt x="92591" y="798121"/>
                      </a:cubicBezTo>
                      <a:cubicBezTo>
                        <a:pt x="5628" y="794978"/>
                        <a:pt x="4104" y="687441"/>
                        <a:pt x="2484" y="624290"/>
                      </a:cubicBezTo>
                      <a:cubicBezTo>
                        <a:pt x="-3802" y="486749"/>
                        <a:pt x="865" y="350827"/>
                        <a:pt x="27821" y="214905"/>
                      </a:cubicBezTo>
                      <a:cubicBezTo>
                        <a:pt x="30964" y="197475"/>
                        <a:pt x="34107" y="161184"/>
                        <a:pt x="53157" y="153279"/>
                      </a:cubicBezTo>
                      <a:cubicBezTo>
                        <a:pt x="75255" y="143754"/>
                        <a:pt x="95830" y="167471"/>
                        <a:pt x="105355" y="183283"/>
                      </a:cubicBezTo>
                      <a:cubicBezTo>
                        <a:pt x="111641" y="199094"/>
                        <a:pt x="138597" y="257578"/>
                        <a:pt x="133834" y="271770"/>
                      </a:cubicBezTo>
                      <a:cubicBezTo>
                        <a:pt x="140121" y="249672"/>
                        <a:pt x="148027" y="221192"/>
                        <a:pt x="160695" y="194331"/>
                      </a:cubicBezTo>
                      <a:cubicBezTo>
                        <a:pt x="174887" y="157946"/>
                        <a:pt x="195461" y="91557"/>
                        <a:pt x="241276" y="90033"/>
                      </a:cubicBezTo>
                      <a:cubicBezTo>
                        <a:pt x="296616" y="88413"/>
                        <a:pt x="318715" y="148516"/>
                        <a:pt x="339288" y="188045"/>
                      </a:cubicBezTo>
                      <a:cubicBezTo>
                        <a:pt x="347194" y="200713"/>
                        <a:pt x="350337" y="214905"/>
                        <a:pt x="355100" y="225954"/>
                      </a:cubicBezTo>
                      <a:cubicBezTo>
                        <a:pt x="348813" y="211762"/>
                        <a:pt x="393010" y="142134"/>
                        <a:pt x="399391" y="127942"/>
                      </a:cubicBezTo>
                      <a:cubicBezTo>
                        <a:pt x="413583" y="99462"/>
                        <a:pt x="424728" y="67839"/>
                        <a:pt x="445207" y="42598"/>
                      </a:cubicBezTo>
                      <a:cubicBezTo>
                        <a:pt x="481592" y="-3217"/>
                        <a:pt x="536837" y="-12742"/>
                        <a:pt x="587510" y="17262"/>
                      </a:cubicBezTo>
                      <a:cubicBezTo>
                        <a:pt x="661805" y="59934"/>
                        <a:pt x="661805" y="181663"/>
                        <a:pt x="658662" y="254339"/>
                      </a:cubicBezTo>
                      <a:cubicBezTo>
                        <a:pt x="653899" y="361876"/>
                        <a:pt x="639707" y="467699"/>
                        <a:pt x="638088" y="573617"/>
                      </a:cubicBezTo>
                      <a:cubicBezTo>
                        <a:pt x="636469" y="649531"/>
                        <a:pt x="623895"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20015" y="413978"/>
                      </a:cubicBezTo>
                      <a:cubicBezTo>
                        <a:pt x="821635" y="409216"/>
                        <a:pt x="831064" y="402929"/>
                        <a:pt x="832683" y="404453"/>
                      </a:cubicBezTo>
                      <a:cubicBezTo>
                        <a:pt x="838970" y="407596"/>
                        <a:pt x="845352" y="413978"/>
                        <a:pt x="845352" y="418645"/>
                      </a:cubicBezTo>
                      <a:cubicBezTo>
                        <a:pt x="842208" y="505609"/>
                        <a:pt x="812110" y="589333"/>
                        <a:pt x="793155" y="674677"/>
                      </a:cubicBezTo>
                      <a:cubicBezTo>
                        <a:pt x="780487" y="734780"/>
                        <a:pt x="763151" y="801169"/>
                        <a:pt x="718860" y="846984"/>
                      </a:cubicBezTo>
                      <a:cubicBezTo>
                        <a:pt x="639802" y="933948"/>
                        <a:pt x="527598" y="864415"/>
                        <a:pt x="488069" y="775833"/>
                      </a:cubicBezTo>
                      <a:cubicBezTo>
                        <a:pt x="459589" y="709443"/>
                        <a:pt x="467495" y="633529"/>
                        <a:pt x="467495" y="563997"/>
                      </a:cubicBezTo>
                      <a:cubicBezTo>
                        <a:pt x="467495" y="450173"/>
                        <a:pt x="472257" y="336349"/>
                        <a:pt x="478544" y="222525"/>
                      </a:cubicBezTo>
                      <a:cubicBezTo>
                        <a:pt x="480163" y="201951"/>
                        <a:pt x="483307" y="179854"/>
                        <a:pt x="486450" y="157755"/>
                      </a:cubicBezTo>
                      <a:cubicBezTo>
                        <a:pt x="483307" y="157755"/>
                        <a:pt x="480163" y="157755"/>
                        <a:pt x="476925" y="157755"/>
                      </a:cubicBezTo>
                      <a:cubicBezTo>
                        <a:pt x="467304" y="191093"/>
                        <a:pt x="454732" y="224335"/>
                        <a:pt x="446826" y="25910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5" name="Google Shape;855;p27"/>
                <p:cNvSpPr/>
                <p:nvPr/>
              </p:nvSpPr>
              <p:spPr>
                <a:xfrm>
                  <a:off x="6266581" y="3629573"/>
                  <a:ext cx="845256" cy="896211"/>
                </a:xfrm>
                <a:custGeom>
                  <a:avLst/>
                  <a:gdLst/>
                  <a:ahLst/>
                  <a:cxnLst/>
                  <a:rect l="l" t="t" r="r" b="b"/>
                  <a:pathLst>
                    <a:path w="845256" h="896211" extrusionOk="0">
                      <a:moveTo>
                        <a:pt x="446921" y="259101"/>
                      </a:moveTo>
                      <a:cubicBezTo>
                        <a:pt x="434253" y="312822"/>
                        <a:pt x="424823" y="369782"/>
                        <a:pt x="413679" y="425122"/>
                      </a:cubicBezTo>
                      <a:cubicBezTo>
                        <a:pt x="396248" y="519991"/>
                        <a:pt x="377293" y="616384"/>
                        <a:pt x="374150" y="714396"/>
                      </a:cubicBezTo>
                      <a:cubicBezTo>
                        <a:pt x="372531" y="758688"/>
                        <a:pt x="363101" y="804503"/>
                        <a:pt x="355195" y="850318"/>
                      </a:cubicBezTo>
                      <a:cubicBezTo>
                        <a:pt x="352052" y="874035"/>
                        <a:pt x="333097" y="897753"/>
                        <a:pt x="314047" y="896134"/>
                      </a:cubicBezTo>
                      <a:cubicBezTo>
                        <a:pt x="285568" y="894514"/>
                        <a:pt x="253945" y="888228"/>
                        <a:pt x="238133" y="855081"/>
                      </a:cubicBezTo>
                      <a:cubicBezTo>
                        <a:pt x="219178" y="810789"/>
                        <a:pt x="214416" y="768117"/>
                        <a:pt x="220702" y="720683"/>
                      </a:cubicBezTo>
                      <a:cubicBezTo>
                        <a:pt x="226989" y="676392"/>
                        <a:pt x="222322" y="629053"/>
                        <a:pt x="223846"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1" y="254339"/>
                        <a:pt x="208034" y="285962"/>
                      </a:cubicBezTo>
                      <a:cubicBezTo>
                        <a:pt x="193842" y="341302"/>
                        <a:pt x="182793" y="398167"/>
                        <a:pt x="171649" y="453507"/>
                      </a:cubicBezTo>
                      <a:cubicBezTo>
                        <a:pt x="168505" y="474081"/>
                        <a:pt x="168505" y="494655"/>
                        <a:pt x="166886" y="515134"/>
                      </a:cubicBezTo>
                      <a:cubicBezTo>
                        <a:pt x="163743" y="551519"/>
                        <a:pt x="157361" y="589429"/>
                        <a:pt x="154218" y="625814"/>
                      </a:cubicBezTo>
                      <a:cubicBezTo>
                        <a:pt x="151075" y="670105"/>
                        <a:pt x="152599" y="714301"/>
                        <a:pt x="133644" y="756973"/>
                      </a:cubicBezTo>
                      <a:cubicBezTo>
                        <a:pt x="124119" y="779071"/>
                        <a:pt x="113070" y="798121"/>
                        <a:pt x="92591" y="798121"/>
                      </a:cubicBezTo>
                      <a:cubicBezTo>
                        <a:pt x="5628" y="794978"/>
                        <a:pt x="4104" y="687441"/>
                        <a:pt x="2485" y="624290"/>
                      </a:cubicBezTo>
                      <a:cubicBezTo>
                        <a:pt x="-3802" y="486749"/>
                        <a:pt x="865" y="350827"/>
                        <a:pt x="27821" y="214905"/>
                      </a:cubicBezTo>
                      <a:cubicBezTo>
                        <a:pt x="30964" y="197475"/>
                        <a:pt x="34108" y="161184"/>
                        <a:pt x="53158" y="153279"/>
                      </a:cubicBezTo>
                      <a:cubicBezTo>
                        <a:pt x="75256" y="143754"/>
                        <a:pt x="95830" y="167471"/>
                        <a:pt x="105355" y="183283"/>
                      </a:cubicBezTo>
                      <a:cubicBezTo>
                        <a:pt x="111641" y="199094"/>
                        <a:pt x="138502" y="257578"/>
                        <a:pt x="133834" y="271770"/>
                      </a:cubicBezTo>
                      <a:cubicBezTo>
                        <a:pt x="140121" y="249672"/>
                        <a:pt x="148027" y="221192"/>
                        <a:pt x="160695" y="194331"/>
                      </a:cubicBezTo>
                      <a:cubicBezTo>
                        <a:pt x="174887" y="157946"/>
                        <a:pt x="195461" y="91557"/>
                        <a:pt x="241276" y="90033"/>
                      </a:cubicBezTo>
                      <a:cubicBezTo>
                        <a:pt x="296617" y="88413"/>
                        <a:pt x="318714" y="148516"/>
                        <a:pt x="339289" y="188045"/>
                      </a:cubicBezTo>
                      <a:cubicBezTo>
                        <a:pt x="347194" y="200713"/>
                        <a:pt x="350338" y="214905"/>
                        <a:pt x="355100" y="225954"/>
                      </a:cubicBezTo>
                      <a:cubicBezTo>
                        <a:pt x="348814" y="211762"/>
                        <a:pt x="393010" y="142134"/>
                        <a:pt x="399391" y="127942"/>
                      </a:cubicBezTo>
                      <a:cubicBezTo>
                        <a:pt x="413584" y="99462"/>
                        <a:pt x="424728" y="67839"/>
                        <a:pt x="445206" y="42598"/>
                      </a:cubicBezTo>
                      <a:cubicBezTo>
                        <a:pt x="481592" y="-3217"/>
                        <a:pt x="536932" y="-12742"/>
                        <a:pt x="587510" y="17262"/>
                      </a:cubicBezTo>
                      <a:cubicBezTo>
                        <a:pt x="661805" y="59934"/>
                        <a:pt x="661805" y="181663"/>
                        <a:pt x="658662" y="254339"/>
                      </a:cubicBezTo>
                      <a:cubicBezTo>
                        <a:pt x="653899" y="361876"/>
                        <a:pt x="639707" y="467699"/>
                        <a:pt x="638088" y="573617"/>
                      </a:cubicBezTo>
                      <a:cubicBezTo>
                        <a:pt x="636469" y="649531"/>
                        <a:pt x="623896"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19920" y="413978"/>
                      </a:cubicBezTo>
                      <a:cubicBezTo>
                        <a:pt x="821539" y="409216"/>
                        <a:pt x="830969" y="402929"/>
                        <a:pt x="832588" y="404453"/>
                      </a:cubicBezTo>
                      <a:cubicBezTo>
                        <a:pt x="838875" y="407596"/>
                        <a:pt x="845257" y="413978"/>
                        <a:pt x="845257" y="418645"/>
                      </a:cubicBezTo>
                      <a:cubicBezTo>
                        <a:pt x="842113" y="505609"/>
                        <a:pt x="812110" y="589333"/>
                        <a:pt x="793060" y="674677"/>
                      </a:cubicBezTo>
                      <a:cubicBezTo>
                        <a:pt x="780391" y="734780"/>
                        <a:pt x="763056" y="801169"/>
                        <a:pt x="718765" y="846984"/>
                      </a:cubicBezTo>
                      <a:cubicBezTo>
                        <a:pt x="639707" y="933948"/>
                        <a:pt x="527503" y="864415"/>
                        <a:pt x="487974" y="775833"/>
                      </a:cubicBezTo>
                      <a:cubicBezTo>
                        <a:pt x="459494" y="709443"/>
                        <a:pt x="467400" y="633529"/>
                        <a:pt x="467400" y="563997"/>
                      </a:cubicBezTo>
                      <a:cubicBezTo>
                        <a:pt x="467400" y="450173"/>
                        <a:pt x="472162" y="336349"/>
                        <a:pt x="478449" y="222525"/>
                      </a:cubicBezTo>
                      <a:cubicBezTo>
                        <a:pt x="480068" y="201951"/>
                        <a:pt x="483211" y="179854"/>
                        <a:pt x="486355" y="157755"/>
                      </a:cubicBezTo>
                      <a:cubicBezTo>
                        <a:pt x="483211" y="157755"/>
                        <a:pt x="480068" y="157755"/>
                        <a:pt x="476830" y="157755"/>
                      </a:cubicBezTo>
                      <a:cubicBezTo>
                        <a:pt x="467400" y="191093"/>
                        <a:pt x="454827" y="224335"/>
                        <a:pt x="446921" y="25910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6" name="Google Shape;856;p27"/>
                <p:cNvSpPr/>
                <p:nvPr/>
              </p:nvSpPr>
              <p:spPr>
                <a:xfrm>
                  <a:off x="7042466" y="3777899"/>
                  <a:ext cx="508191" cy="599895"/>
                </a:xfrm>
                <a:custGeom>
                  <a:avLst/>
                  <a:gdLst/>
                  <a:ahLst/>
                  <a:cxnLst/>
                  <a:rect l="l" t="t" r="r" b="b"/>
                  <a:pathLst>
                    <a:path w="508191" h="599895" extrusionOk="0">
                      <a:moveTo>
                        <a:pt x="508191" y="270987"/>
                      </a:moveTo>
                      <a:cubicBezTo>
                        <a:pt x="481331" y="321565"/>
                        <a:pt x="452851" y="370619"/>
                        <a:pt x="424372" y="419577"/>
                      </a:cubicBezTo>
                      <a:cubicBezTo>
                        <a:pt x="395892" y="467012"/>
                        <a:pt x="365888" y="515970"/>
                        <a:pt x="320073" y="549212"/>
                      </a:cubicBezTo>
                      <a:cubicBezTo>
                        <a:pt x="266352" y="587122"/>
                        <a:pt x="201486" y="615602"/>
                        <a:pt x="136716" y="590265"/>
                      </a:cubicBezTo>
                      <a:cubicBezTo>
                        <a:pt x="-5587" y="538068"/>
                        <a:pt x="-10254" y="394241"/>
                        <a:pt x="7081" y="264605"/>
                      </a:cubicBezTo>
                      <a:cubicBezTo>
                        <a:pt x="21273" y="146019"/>
                        <a:pt x="63945" y="10097"/>
                        <a:pt x="204630" y="668"/>
                      </a:cubicBezTo>
                      <a:cubicBezTo>
                        <a:pt x="261494" y="-4095"/>
                        <a:pt x="296260" y="16479"/>
                        <a:pt x="323216" y="67057"/>
                      </a:cubicBezTo>
                      <a:cubicBezTo>
                        <a:pt x="357982" y="131827"/>
                        <a:pt x="345314" y="191930"/>
                        <a:pt x="318453" y="255176"/>
                      </a:cubicBezTo>
                      <a:cubicBezTo>
                        <a:pt x="286831" y="331090"/>
                        <a:pt x="231490" y="383192"/>
                        <a:pt x="177769" y="440151"/>
                      </a:cubicBezTo>
                      <a:cubicBezTo>
                        <a:pt x="174626" y="444914"/>
                        <a:pt x="168244" y="448057"/>
                        <a:pt x="163577" y="451200"/>
                      </a:cubicBezTo>
                      <a:cubicBezTo>
                        <a:pt x="158815" y="452819"/>
                        <a:pt x="154052" y="454343"/>
                        <a:pt x="149385" y="455963"/>
                      </a:cubicBezTo>
                      <a:cubicBezTo>
                        <a:pt x="146241" y="490729"/>
                        <a:pt x="171483" y="539783"/>
                        <a:pt x="209487" y="541307"/>
                      </a:cubicBezTo>
                      <a:cubicBezTo>
                        <a:pt x="244254" y="544450"/>
                        <a:pt x="282163" y="512827"/>
                        <a:pt x="305881" y="490729"/>
                      </a:cubicBezTo>
                      <a:cubicBezTo>
                        <a:pt x="370650" y="425959"/>
                        <a:pt x="403893" y="350045"/>
                        <a:pt x="444945" y="270987"/>
                      </a:cubicBezTo>
                      <a:cubicBezTo>
                        <a:pt x="448089" y="270987"/>
                        <a:pt x="492380" y="204598"/>
                        <a:pt x="508191" y="270987"/>
                      </a:cubicBezTo>
                      <a:close/>
                      <a:moveTo>
                        <a:pt x="147765" y="289942"/>
                      </a:moveTo>
                      <a:cubicBezTo>
                        <a:pt x="181008" y="258319"/>
                        <a:pt x="239396" y="147638"/>
                        <a:pt x="231585" y="108205"/>
                      </a:cubicBezTo>
                      <a:cubicBezTo>
                        <a:pt x="176245" y="158783"/>
                        <a:pt x="165196" y="226791"/>
                        <a:pt x="147765" y="2899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7" name="Google Shape;857;p27"/>
                <p:cNvSpPr/>
                <p:nvPr/>
              </p:nvSpPr>
              <p:spPr>
                <a:xfrm>
                  <a:off x="7469491" y="3649867"/>
                  <a:ext cx="375065" cy="794740"/>
                </a:xfrm>
                <a:custGeom>
                  <a:avLst/>
                  <a:gdLst/>
                  <a:ahLst/>
                  <a:cxnLst/>
                  <a:rect l="l" t="t" r="r" b="b"/>
                  <a:pathLst>
                    <a:path w="375065" h="794740" extrusionOk="0">
                      <a:moveTo>
                        <a:pt x="207563" y="48118"/>
                      </a:moveTo>
                      <a:cubicBezTo>
                        <a:pt x="224994" y="16495"/>
                        <a:pt x="251854" y="-4079"/>
                        <a:pt x="291383" y="684"/>
                      </a:cubicBezTo>
                      <a:cubicBezTo>
                        <a:pt x="319863" y="5446"/>
                        <a:pt x="341961" y="19639"/>
                        <a:pt x="351486" y="44975"/>
                      </a:cubicBezTo>
                      <a:cubicBezTo>
                        <a:pt x="376822" y="105078"/>
                        <a:pt x="376822" y="172991"/>
                        <a:pt x="373584" y="237856"/>
                      </a:cubicBezTo>
                      <a:cubicBezTo>
                        <a:pt x="371965" y="271099"/>
                        <a:pt x="370441" y="302626"/>
                        <a:pt x="368821" y="335869"/>
                      </a:cubicBezTo>
                      <a:cubicBezTo>
                        <a:pt x="367202" y="362729"/>
                        <a:pt x="373584" y="405401"/>
                        <a:pt x="364059" y="430738"/>
                      </a:cubicBezTo>
                      <a:cubicBezTo>
                        <a:pt x="327673" y="422832"/>
                        <a:pt x="291383" y="414926"/>
                        <a:pt x="269190" y="381779"/>
                      </a:cubicBezTo>
                      <a:cubicBezTo>
                        <a:pt x="258141" y="362824"/>
                        <a:pt x="251759" y="340726"/>
                        <a:pt x="247092" y="320152"/>
                      </a:cubicBezTo>
                      <a:cubicBezTo>
                        <a:pt x="242329" y="298054"/>
                        <a:pt x="221755" y="239571"/>
                        <a:pt x="229661" y="220521"/>
                      </a:cubicBezTo>
                      <a:cubicBezTo>
                        <a:pt x="223375" y="237952"/>
                        <a:pt x="215469" y="250525"/>
                        <a:pt x="212230" y="264812"/>
                      </a:cubicBezTo>
                      <a:cubicBezTo>
                        <a:pt x="193276" y="350156"/>
                        <a:pt x="171082" y="435500"/>
                        <a:pt x="155366" y="520844"/>
                      </a:cubicBezTo>
                      <a:cubicBezTo>
                        <a:pt x="147460" y="560373"/>
                        <a:pt x="150604" y="599902"/>
                        <a:pt x="147460" y="639430"/>
                      </a:cubicBezTo>
                      <a:cubicBezTo>
                        <a:pt x="145841" y="672673"/>
                        <a:pt x="142698" y="704200"/>
                        <a:pt x="136411" y="735823"/>
                      </a:cubicBezTo>
                      <a:cubicBezTo>
                        <a:pt x="130125" y="775352"/>
                        <a:pt x="76309" y="805356"/>
                        <a:pt x="40018" y="791164"/>
                      </a:cubicBezTo>
                      <a:cubicBezTo>
                        <a:pt x="-12179" y="772209"/>
                        <a:pt x="490" y="647336"/>
                        <a:pt x="3633" y="606188"/>
                      </a:cubicBezTo>
                      <a:cubicBezTo>
                        <a:pt x="16301" y="427594"/>
                        <a:pt x="16301" y="255287"/>
                        <a:pt x="51067" y="78217"/>
                      </a:cubicBezTo>
                      <a:cubicBezTo>
                        <a:pt x="52687" y="70312"/>
                        <a:pt x="63736" y="59263"/>
                        <a:pt x="71641" y="57643"/>
                      </a:cubicBezTo>
                      <a:cubicBezTo>
                        <a:pt x="77928" y="56024"/>
                        <a:pt x="90596" y="63930"/>
                        <a:pt x="95359" y="70312"/>
                      </a:cubicBezTo>
                      <a:cubicBezTo>
                        <a:pt x="117457" y="103459"/>
                        <a:pt x="139650" y="135082"/>
                        <a:pt x="133268" y="179373"/>
                      </a:cubicBezTo>
                      <a:cubicBezTo>
                        <a:pt x="131649" y="187279"/>
                        <a:pt x="134887" y="196804"/>
                        <a:pt x="136411" y="207853"/>
                      </a:cubicBezTo>
                      <a:cubicBezTo>
                        <a:pt x="160224" y="152417"/>
                        <a:pt x="182322" y="98696"/>
                        <a:pt x="207563" y="481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grpSp>
        <p:nvGrpSpPr>
          <p:cNvPr id="64" name="Google Shape;780;p25">
            <a:extLst>
              <a:ext uri="{FF2B5EF4-FFF2-40B4-BE49-F238E27FC236}">
                <a16:creationId xmlns:a16="http://schemas.microsoft.com/office/drawing/2014/main" id="{9AAD3A0D-D78E-408C-B807-F6F48C06FB05}"/>
              </a:ext>
            </a:extLst>
          </p:cNvPr>
          <p:cNvGrpSpPr/>
          <p:nvPr/>
        </p:nvGrpSpPr>
        <p:grpSpPr>
          <a:xfrm>
            <a:off x="2833512" y="5448531"/>
            <a:ext cx="774676" cy="286226"/>
            <a:chOff x="4019248" y="2181225"/>
            <a:chExt cx="862141" cy="314420"/>
          </a:xfrm>
        </p:grpSpPr>
        <p:grpSp>
          <p:nvGrpSpPr>
            <p:cNvPr id="65" name="Google Shape;781;p25">
              <a:extLst>
                <a:ext uri="{FF2B5EF4-FFF2-40B4-BE49-F238E27FC236}">
                  <a16:creationId xmlns:a16="http://schemas.microsoft.com/office/drawing/2014/main" id="{01EFCBBF-C3F2-40EE-A11C-613DDC4A3D69}"/>
                </a:ext>
              </a:extLst>
            </p:cNvPr>
            <p:cNvGrpSpPr/>
            <p:nvPr/>
          </p:nvGrpSpPr>
          <p:grpSpPr>
            <a:xfrm>
              <a:off x="4019248" y="2181225"/>
              <a:ext cx="862141" cy="314420"/>
              <a:chOff x="4019248" y="2181225"/>
              <a:chExt cx="862141" cy="314420"/>
            </a:xfrm>
          </p:grpSpPr>
          <p:sp>
            <p:nvSpPr>
              <p:cNvPr id="72" name="Google Shape;782;p25">
                <a:extLst>
                  <a:ext uri="{FF2B5EF4-FFF2-40B4-BE49-F238E27FC236}">
                    <a16:creationId xmlns:a16="http://schemas.microsoft.com/office/drawing/2014/main" id="{DB27E55F-4DFC-49F0-8490-D7EB200B1DFA}"/>
                  </a:ext>
                </a:extLst>
              </p:cNvPr>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83;p25">
                <a:extLst>
                  <a:ext uri="{FF2B5EF4-FFF2-40B4-BE49-F238E27FC236}">
                    <a16:creationId xmlns:a16="http://schemas.microsoft.com/office/drawing/2014/main" id="{479F0C71-6360-4D7A-A03C-B3EFFF9AB580}"/>
                  </a:ext>
                </a:extLst>
              </p:cNvPr>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6" name="Google Shape;784;p25">
              <a:extLst>
                <a:ext uri="{FF2B5EF4-FFF2-40B4-BE49-F238E27FC236}">
                  <a16:creationId xmlns:a16="http://schemas.microsoft.com/office/drawing/2014/main" id="{573DF468-3F10-423E-93A7-104FB8CED8E3}"/>
                </a:ext>
              </a:extLst>
            </p:cNvPr>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785;p25">
              <a:extLst>
                <a:ext uri="{FF2B5EF4-FFF2-40B4-BE49-F238E27FC236}">
                  <a16:creationId xmlns:a16="http://schemas.microsoft.com/office/drawing/2014/main" id="{FFC0EC47-BF8C-4618-B439-80344E2F0FDC}"/>
                </a:ext>
              </a:extLst>
            </p:cNvPr>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786;p25">
              <a:extLst>
                <a:ext uri="{FF2B5EF4-FFF2-40B4-BE49-F238E27FC236}">
                  <a16:creationId xmlns:a16="http://schemas.microsoft.com/office/drawing/2014/main" id="{7C49A351-DFA0-48C7-B6A2-C97F572B75D6}"/>
                </a:ext>
              </a:extLst>
            </p:cNvPr>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787;p25">
              <a:extLst>
                <a:ext uri="{FF2B5EF4-FFF2-40B4-BE49-F238E27FC236}">
                  <a16:creationId xmlns:a16="http://schemas.microsoft.com/office/drawing/2014/main" id="{06F7ED2F-0EFE-480B-B529-3D2314DD7C1B}"/>
                </a:ext>
              </a:extLst>
            </p:cNvPr>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88;p25">
              <a:extLst>
                <a:ext uri="{FF2B5EF4-FFF2-40B4-BE49-F238E27FC236}">
                  <a16:creationId xmlns:a16="http://schemas.microsoft.com/office/drawing/2014/main" id="{A66F68A3-694E-4FC8-9485-C5855E31FED4}"/>
                </a:ext>
              </a:extLst>
            </p:cNvPr>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89;p25">
              <a:extLst>
                <a:ext uri="{FF2B5EF4-FFF2-40B4-BE49-F238E27FC236}">
                  <a16:creationId xmlns:a16="http://schemas.microsoft.com/office/drawing/2014/main" id="{7CF4C1CE-58A6-48A8-9046-FE3E9032D3E1}"/>
                </a:ext>
              </a:extLst>
            </p:cNvPr>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9" name="Google Shape;613;p21">
            <a:extLst>
              <a:ext uri="{FF2B5EF4-FFF2-40B4-BE49-F238E27FC236}">
                <a16:creationId xmlns:a16="http://schemas.microsoft.com/office/drawing/2014/main" id="{0FD68496-729B-44AE-AB63-03E492AF3DEC}"/>
              </a:ext>
            </a:extLst>
          </p:cNvPr>
          <p:cNvGrpSpPr/>
          <p:nvPr/>
        </p:nvGrpSpPr>
        <p:grpSpPr>
          <a:xfrm flipH="1">
            <a:off x="1999834" y="5627726"/>
            <a:ext cx="672657" cy="1173217"/>
            <a:chOff x="4610438" y="3689854"/>
            <a:chExt cx="2773002" cy="4054987"/>
          </a:xfrm>
        </p:grpSpPr>
        <p:sp>
          <p:nvSpPr>
            <p:cNvPr id="80" name="Google Shape;614;p21">
              <a:extLst>
                <a:ext uri="{FF2B5EF4-FFF2-40B4-BE49-F238E27FC236}">
                  <a16:creationId xmlns:a16="http://schemas.microsoft.com/office/drawing/2014/main" id="{A3449BC6-FFFD-4B41-BDF1-CDB16EB02097}"/>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81" name="Google Shape;615;p21">
              <a:extLst>
                <a:ext uri="{FF2B5EF4-FFF2-40B4-BE49-F238E27FC236}">
                  <a16:creationId xmlns:a16="http://schemas.microsoft.com/office/drawing/2014/main" id="{DAC53446-C921-4C41-A414-82A456AC9C38}"/>
                </a:ext>
              </a:extLst>
            </p:cNvPr>
            <p:cNvGrpSpPr/>
            <p:nvPr/>
          </p:nvGrpSpPr>
          <p:grpSpPr>
            <a:xfrm>
              <a:off x="4610438" y="3689854"/>
              <a:ext cx="2773002" cy="4054987"/>
              <a:chOff x="4768606" y="1356086"/>
              <a:chExt cx="2773002" cy="4054987"/>
            </a:xfrm>
          </p:grpSpPr>
          <p:sp>
            <p:nvSpPr>
              <p:cNvPr id="82" name="Google Shape;616;p21">
                <a:extLst>
                  <a:ext uri="{FF2B5EF4-FFF2-40B4-BE49-F238E27FC236}">
                    <a16:creationId xmlns:a16="http://schemas.microsoft.com/office/drawing/2014/main" id="{E2595A23-44F1-4543-B027-974B7976D3A0}"/>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617;p21">
                <a:extLst>
                  <a:ext uri="{FF2B5EF4-FFF2-40B4-BE49-F238E27FC236}">
                    <a16:creationId xmlns:a16="http://schemas.microsoft.com/office/drawing/2014/main" id="{DCF1C7A3-C8E7-4052-994B-4F3938AF82B3}"/>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618;p21">
                <a:extLst>
                  <a:ext uri="{FF2B5EF4-FFF2-40B4-BE49-F238E27FC236}">
                    <a16:creationId xmlns:a16="http://schemas.microsoft.com/office/drawing/2014/main" id="{F3779538-97AB-4D56-BAC8-2B0B3ACBE384}"/>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619;p21">
                <a:extLst>
                  <a:ext uri="{FF2B5EF4-FFF2-40B4-BE49-F238E27FC236}">
                    <a16:creationId xmlns:a16="http://schemas.microsoft.com/office/drawing/2014/main" id="{091CD762-B819-412E-A8EF-52DCB207DF3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620;p21">
                <a:extLst>
                  <a:ext uri="{FF2B5EF4-FFF2-40B4-BE49-F238E27FC236}">
                    <a16:creationId xmlns:a16="http://schemas.microsoft.com/office/drawing/2014/main" id="{D2CD6961-8D0A-434E-90C2-9F8A23FD7C1D}"/>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621;p21">
                <a:extLst>
                  <a:ext uri="{FF2B5EF4-FFF2-40B4-BE49-F238E27FC236}">
                    <a16:creationId xmlns:a16="http://schemas.microsoft.com/office/drawing/2014/main" id="{FAFB4911-3471-453E-8989-46CADC7B1B40}"/>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622;p21">
                <a:extLst>
                  <a:ext uri="{FF2B5EF4-FFF2-40B4-BE49-F238E27FC236}">
                    <a16:creationId xmlns:a16="http://schemas.microsoft.com/office/drawing/2014/main" id="{7196AEB4-776D-474C-9ECF-4DE8C3451B56}"/>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 name="Google Shape;623;p21">
                <a:extLst>
                  <a:ext uri="{FF2B5EF4-FFF2-40B4-BE49-F238E27FC236}">
                    <a16:creationId xmlns:a16="http://schemas.microsoft.com/office/drawing/2014/main" id="{3C369CF1-F56D-489B-AE7E-6334B983E10C}"/>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624;p21">
                <a:extLst>
                  <a:ext uri="{FF2B5EF4-FFF2-40B4-BE49-F238E27FC236}">
                    <a16:creationId xmlns:a16="http://schemas.microsoft.com/office/drawing/2014/main" id="{F5D978C9-A801-4A67-926B-F8341F714C98}"/>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625;p21">
                <a:extLst>
                  <a:ext uri="{FF2B5EF4-FFF2-40B4-BE49-F238E27FC236}">
                    <a16:creationId xmlns:a16="http://schemas.microsoft.com/office/drawing/2014/main" id="{23CE8750-4178-4785-B4D7-1D5B750AB7B3}"/>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626;p21">
                <a:extLst>
                  <a:ext uri="{FF2B5EF4-FFF2-40B4-BE49-F238E27FC236}">
                    <a16:creationId xmlns:a16="http://schemas.microsoft.com/office/drawing/2014/main" id="{65702069-B83A-4C97-9091-FC6CC3E32BB6}"/>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627;p21">
                <a:extLst>
                  <a:ext uri="{FF2B5EF4-FFF2-40B4-BE49-F238E27FC236}">
                    <a16:creationId xmlns:a16="http://schemas.microsoft.com/office/drawing/2014/main" id="{0A28E539-CB7E-455D-A4C8-376CB464A6AE}"/>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628;p21">
                <a:extLst>
                  <a:ext uri="{FF2B5EF4-FFF2-40B4-BE49-F238E27FC236}">
                    <a16:creationId xmlns:a16="http://schemas.microsoft.com/office/drawing/2014/main" id="{DB3D6AD6-9C3A-4983-95A0-CEE610BB6541}"/>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629;p21">
                <a:extLst>
                  <a:ext uri="{FF2B5EF4-FFF2-40B4-BE49-F238E27FC236}">
                    <a16:creationId xmlns:a16="http://schemas.microsoft.com/office/drawing/2014/main" id="{9542A494-6C39-4171-862C-F4EABA7E696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630;p21">
                <a:extLst>
                  <a:ext uri="{FF2B5EF4-FFF2-40B4-BE49-F238E27FC236}">
                    <a16:creationId xmlns:a16="http://schemas.microsoft.com/office/drawing/2014/main" id="{916B66F1-7493-4DED-A331-D11D998A3369}"/>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97" name="Google Shape;631;p21">
                <a:extLst>
                  <a:ext uri="{FF2B5EF4-FFF2-40B4-BE49-F238E27FC236}">
                    <a16:creationId xmlns:a16="http://schemas.microsoft.com/office/drawing/2014/main" id="{C30E0AF1-49DE-4037-BB20-80B47EBAF88D}"/>
                  </a:ext>
                </a:extLst>
              </p:cNvPr>
              <p:cNvGrpSpPr/>
              <p:nvPr/>
            </p:nvGrpSpPr>
            <p:grpSpPr>
              <a:xfrm>
                <a:off x="6306235" y="1356086"/>
                <a:ext cx="1235373" cy="1660293"/>
                <a:chOff x="6306235" y="1356086"/>
                <a:chExt cx="1235373" cy="1660293"/>
              </a:xfrm>
            </p:grpSpPr>
            <p:sp>
              <p:nvSpPr>
                <p:cNvPr id="98" name="Google Shape;632;p21">
                  <a:extLst>
                    <a:ext uri="{FF2B5EF4-FFF2-40B4-BE49-F238E27FC236}">
                      <a16:creationId xmlns:a16="http://schemas.microsoft.com/office/drawing/2014/main" id="{AEDF5792-723E-43EA-BAF4-1337550DD09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99" name="Google Shape;633;p21">
                  <a:extLst>
                    <a:ext uri="{FF2B5EF4-FFF2-40B4-BE49-F238E27FC236}">
                      <a16:creationId xmlns:a16="http://schemas.microsoft.com/office/drawing/2014/main" id="{80BFDCB6-A080-4B83-B4B0-7A45B9AC54D1}"/>
                    </a:ext>
                  </a:extLst>
                </p:cNvPr>
                <p:cNvGrpSpPr/>
                <p:nvPr/>
              </p:nvGrpSpPr>
              <p:grpSpPr>
                <a:xfrm>
                  <a:off x="6306235" y="1356086"/>
                  <a:ext cx="1235373" cy="1647158"/>
                  <a:chOff x="6306235" y="1356086"/>
                  <a:chExt cx="1235373" cy="1647158"/>
                </a:xfrm>
              </p:grpSpPr>
              <p:sp>
                <p:nvSpPr>
                  <p:cNvPr id="100" name="Google Shape;634;p21">
                    <a:extLst>
                      <a:ext uri="{FF2B5EF4-FFF2-40B4-BE49-F238E27FC236}">
                        <a16:creationId xmlns:a16="http://schemas.microsoft.com/office/drawing/2014/main" id="{4958ABB9-C2DA-445C-B504-F3696FD080A4}"/>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635;p21">
                    <a:extLst>
                      <a:ext uri="{FF2B5EF4-FFF2-40B4-BE49-F238E27FC236}">
                        <a16:creationId xmlns:a16="http://schemas.microsoft.com/office/drawing/2014/main" id="{AFEC5A08-2075-4FE3-96A4-CDA627DCA6F1}"/>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636;p21">
                    <a:extLst>
                      <a:ext uri="{FF2B5EF4-FFF2-40B4-BE49-F238E27FC236}">
                        <a16:creationId xmlns:a16="http://schemas.microsoft.com/office/drawing/2014/main" id="{B1BD1479-5BE2-4514-8BBD-4BEC0FE7DE60}"/>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grpSp>
      <p:grpSp>
        <p:nvGrpSpPr>
          <p:cNvPr id="103" name="Google Shape;637;p21">
            <a:extLst>
              <a:ext uri="{FF2B5EF4-FFF2-40B4-BE49-F238E27FC236}">
                <a16:creationId xmlns:a16="http://schemas.microsoft.com/office/drawing/2014/main" id="{E3861D51-EF03-45EE-A001-65A3EEA46385}"/>
              </a:ext>
            </a:extLst>
          </p:cNvPr>
          <p:cNvGrpSpPr/>
          <p:nvPr/>
        </p:nvGrpSpPr>
        <p:grpSpPr>
          <a:xfrm flipH="1">
            <a:off x="5165214" y="5706922"/>
            <a:ext cx="524867" cy="1166549"/>
            <a:chOff x="4028392" y="3097874"/>
            <a:chExt cx="1270158" cy="3065088"/>
          </a:xfrm>
        </p:grpSpPr>
        <p:sp>
          <p:nvSpPr>
            <p:cNvPr id="104" name="Google Shape;638;p21">
              <a:extLst>
                <a:ext uri="{FF2B5EF4-FFF2-40B4-BE49-F238E27FC236}">
                  <a16:creationId xmlns:a16="http://schemas.microsoft.com/office/drawing/2014/main" id="{D579C0E6-065D-4A13-A51C-BF443250388C}"/>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639;p21">
              <a:extLst>
                <a:ext uri="{FF2B5EF4-FFF2-40B4-BE49-F238E27FC236}">
                  <a16:creationId xmlns:a16="http://schemas.microsoft.com/office/drawing/2014/main" id="{65DCDA4B-CAB4-4C42-B032-02D46C4EE7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640;p21">
              <a:extLst>
                <a:ext uri="{FF2B5EF4-FFF2-40B4-BE49-F238E27FC236}">
                  <a16:creationId xmlns:a16="http://schemas.microsoft.com/office/drawing/2014/main" id="{8210B011-5C44-4401-A0E5-CAB61EFB5E8F}"/>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641;p21">
              <a:extLst>
                <a:ext uri="{FF2B5EF4-FFF2-40B4-BE49-F238E27FC236}">
                  <a16:creationId xmlns:a16="http://schemas.microsoft.com/office/drawing/2014/main" id="{F084941E-9285-494B-A9BE-BA6954366B7F}"/>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 name="Google Shape;642;p21">
              <a:extLst>
                <a:ext uri="{FF2B5EF4-FFF2-40B4-BE49-F238E27FC236}">
                  <a16:creationId xmlns:a16="http://schemas.microsoft.com/office/drawing/2014/main" id="{C3EE9FEE-E4AB-4BC1-A39C-1A6E23AEF58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 name="Google Shape;643;p21">
              <a:extLst>
                <a:ext uri="{FF2B5EF4-FFF2-40B4-BE49-F238E27FC236}">
                  <a16:creationId xmlns:a16="http://schemas.microsoft.com/office/drawing/2014/main" id="{AAF7FD2C-3304-497E-9314-08532937FBD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0" name="Google Shape;644;p21">
            <a:extLst>
              <a:ext uri="{FF2B5EF4-FFF2-40B4-BE49-F238E27FC236}">
                <a16:creationId xmlns:a16="http://schemas.microsoft.com/office/drawing/2014/main" id="{17C3DE67-138E-4C39-8855-A3E464954CF1}"/>
              </a:ext>
            </a:extLst>
          </p:cNvPr>
          <p:cNvGrpSpPr/>
          <p:nvPr/>
        </p:nvGrpSpPr>
        <p:grpSpPr>
          <a:xfrm>
            <a:off x="4612252" y="5686113"/>
            <a:ext cx="502546" cy="1192336"/>
            <a:chOff x="4180792" y="3212745"/>
            <a:chExt cx="1270158" cy="3102617"/>
          </a:xfrm>
        </p:grpSpPr>
        <p:sp>
          <p:nvSpPr>
            <p:cNvPr id="111" name="Google Shape;645;p21">
              <a:extLst>
                <a:ext uri="{FF2B5EF4-FFF2-40B4-BE49-F238E27FC236}">
                  <a16:creationId xmlns:a16="http://schemas.microsoft.com/office/drawing/2014/main" id="{D8D16D98-8350-4A8F-8C7D-DB2705D53266}"/>
                </a:ext>
              </a:extLst>
            </p:cNvPr>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 name="Google Shape;646;p21">
              <a:extLst>
                <a:ext uri="{FF2B5EF4-FFF2-40B4-BE49-F238E27FC236}">
                  <a16:creationId xmlns:a16="http://schemas.microsoft.com/office/drawing/2014/main" id="{90388E18-C984-47B7-B031-8310A729E414}"/>
                </a:ext>
              </a:extLst>
            </p:cNvPr>
            <p:cNvSpPr/>
            <p:nvPr/>
          </p:nvSpPr>
          <p:spPr>
            <a:xfrm>
              <a:off x="4180792" y="3212745"/>
              <a:ext cx="1213293" cy="307304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 name="Google Shape;647;p21">
              <a:extLst>
                <a:ext uri="{FF2B5EF4-FFF2-40B4-BE49-F238E27FC236}">
                  <a16:creationId xmlns:a16="http://schemas.microsoft.com/office/drawing/2014/main" id="{D64AE510-FEC3-4BC3-957E-7C9DE7C70C96}"/>
                </a:ext>
              </a:extLst>
            </p:cNvPr>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648;p21">
              <a:extLst>
                <a:ext uri="{FF2B5EF4-FFF2-40B4-BE49-F238E27FC236}">
                  <a16:creationId xmlns:a16="http://schemas.microsoft.com/office/drawing/2014/main" id="{423F3DC0-2DEF-4A52-8DEF-75CED9D03682}"/>
                </a:ext>
              </a:extLst>
            </p:cNvPr>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 name="Google Shape;649;p21">
              <a:extLst>
                <a:ext uri="{FF2B5EF4-FFF2-40B4-BE49-F238E27FC236}">
                  <a16:creationId xmlns:a16="http://schemas.microsoft.com/office/drawing/2014/main" id="{A2C0B54C-314A-4AA2-B0D9-CB9FF1D3F235}"/>
                </a:ext>
              </a:extLst>
            </p:cNvPr>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650;p21">
              <a:extLst>
                <a:ext uri="{FF2B5EF4-FFF2-40B4-BE49-F238E27FC236}">
                  <a16:creationId xmlns:a16="http://schemas.microsoft.com/office/drawing/2014/main" id="{552BBA5D-17A5-42B7-BDD9-011CE824804A}"/>
                </a:ext>
              </a:extLst>
            </p:cNvPr>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139" name="Picture 138"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560063" y="-226814"/>
            <a:ext cx="2009095" cy="2005292"/>
          </a:xfrm>
          <a:prstGeom prst="rect">
            <a:avLst/>
          </a:prstGeom>
        </p:spPr>
      </p:pic>
      <p:pic>
        <p:nvPicPr>
          <p:cNvPr id="117" name="图片 4">
            <a:extLst>
              <a:ext uri="{FF2B5EF4-FFF2-40B4-BE49-F238E27FC236}">
                <a16:creationId xmlns:a16="http://schemas.microsoft.com/office/drawing/2014/main" id="{3F17623B-EEA7-443C-A12A-23684EFC5D5A}"/>
              </a:ext>
            </a:extLst>
          </p:cNvPr>
          <p:cNvPicPr>
            <a:picLocks noChangeAspect="1"/>
          </p:cNvPicPr>
          <p:nvPr/>
        </p:nvPicPr>
        <p:blipFill>
          <a:blip r:embed="rId4"/>
          <a:stretch>
            <a:fillRect/>
          </a:stretch>
        </p:blipFill>
        <p:spPr>
          <a:xfrm>
            <a:off x="8645051" y="4228791"/>
            <a:ext cx="2037644" cy="2607278"/>
          </a:xfrm>
          <a:prstGeom prst="rect">
            <a:avLst/>
          </a:prstGeom>
        </p:spPr>
      </p:pic>
      <p:pic>
        <p:nvPicPr>
          <p:cNvPr id="118" name="Picture 117">
            <a:extLst>
              <a:ext uri="{FF2B5EF4-FFF2-40B4-BE49-F238E27FC236}">
                <a16:creationId xmlns:a16="http://schemas.microsoft.com/office/drawing/2014/main" id="{2CC81B89-845F-4985-A843-508D3382D25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43567" y="6165415"/>
            <a:ext cx="1190089" cy="1259606"/>
          </a:xfrm>
          <a:prstGeom prst="rect">
            <a:avLst/>
          </a:prstGeom>
        </p:spPr>
      </p:pic>
      <p:grpSp>
        <p:nvGrpSpPr>
          <p:cNvPr id="51" name="Google Shape;766;p25">
            <a:extLst>
              <a:ext uri="{FF2B5EF4-FFF2-40B4-BE49-F238E27FC236}">
                <a16:creationId xmlns:a16="http://schemas.microsoft.com/office/drawing/2014/main" id="{F8810A10-AB17-430A-8677-4AC77BF2F53F}"/>
              </a:ext>
            </a:extLst>
          </p:cNvPr>
          <p:cNvGrpSpPr/>
          <p:nvPr/>
        </p:nvGrpSpPr>
        <p:grpSpPr>
          <a:xfrm>
            <a:off x="4174435" y="1285461"/>
            <a:ext cx="437817" cy="457183"/>
            <a:chOff x="3688121" y="2981594"/>
            <a:chExt cx="3319085" cy="3319078"/>
          </a:xfrm>
        </p:grpSpPr>
        <p:sp>
          <p:nvSpPr>
            <p:cNvPr id="52" name="Google Shape;767;p25">
              <a:extLst>
                <a:ext uri="{FF2B5EF4-FFF2-40B4-BE49-F238E27FC236}">
                  <a16:creationId xmlns:a16="http://schemas.microsoft.com/office/drawing/2014/main" id="{7AD291D8-DA32-4E6B-A832-B4541DE9E479}"/>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53" name="Google Shape;768;p25">
              <a:extLst>
                <a:ext uri="{FF2B5EF4-FFF2-40B4-BE49-F238E27FC236}">
                  <a16:creationId xmlns:a16="http://schemas.microsoft.com/office/drawing/2014/main" id="{3F6D6959-D4C7-49AC-83AA-88D866E653E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54" name="Google Shape;769;p25">
              <a:extLst>
                <a:ext uri="{FF2B5EF4-FFF2-40B4-BE49-F238E27FC236}">
                  <a16:creationId xmlns:a16="http://schemas.microsoft.com/office/drawing/2014/main" id="{9762F035-DD60-434F-843B-1369CBCB408A}"/>
                </a:ext>
              </a:extLst>
            </p:cNvPr>
            <p:cNvGrpSpPr/>
            <p:nvPr/>
          </p:nvGrpSpPr>
          <p:grpSpPr>
            <a:xfrm>
              <a:off x="3772727" y="3222908"/>
              <a:ext cx="1113024" cy="1160787"/>
              <a:chOff x="6515927" y="3100079"/>
              <a:chExt cx="1113024" cy="1160787"/>
            </a:xfrm>
          </p:grpSpPr>
          <p:sp>
            <p:nvSpPr>
              <p:cNvPr id="62" name="Google Shape;770;p25">
                <a:extLst>
                  <a:ext uri="{FF2B5EF4-FFF2-40B4-BE49-F238E27FC236}">
                    <a16:creationId xmlns:a16="http://schemas.microsoft.com/office/drawing/2014/main" id="{725DFD07-8FD8-4D66-860C-4D7746FD66D2}"/>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63" name="Google Shape;771;p25">
                <a:extLst>
                  <a:ext uri="{FF2B5EF4-FFF2-40B4-BE49-F238E27FC236}">
                    <a16:creationId xmlns:a16="http://schemas.microsoft.com/office/drawing/2014/main" id="{0AD673A5-D8F4-4054-98A0-F6AFDAD93FA1}"/>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55" name="Google Shape;772;p25">
              <a:extLst>
                <a:ext uri="{FF2B5EF4-FFF2-40B4-BE49-F238E27FC236}">
                  <a16:creationId xmlns:a16="http://schemas.microsoft.com/office/drawing/2014/main" id="{B32759FC-DC05-451C-B441-DB1FC384ED4D}"/>
                </a:ext>
              </a:extLst>
            </p:cNvPr>
            <p:cNvGrpSpPr/>
            <p:nvPr/>
          </p:nvGrpSpPr>
          <p:grpSpPr>
            <a:xfrm>
              <a:off x="5805957" y="3222908"/>
              <a:ext cx="1113021" cy="1160787"/>
              <a:chOff x="8549157" y="3100079"/>
              <a:chExt cx="1113021" cy="1160787"/>
            </a:xfrm>
          </p:grpSpPr>
          <p:sp>
            <p:nvSpPr>
              <p:cNvPr id="60" name="Google Shape;773;p25">
                <a:extLst>
                  <a:ext uri="{FF2B5EF4-FFF2-40B4-BE49-F238E27FC236}">
                    <a16:creationId xmlns:a16="http://schemas.microsoft.com/office/drawing/2014/main" id="{D03B3EAC-41CB-4E49-97D4-B304448D3358}"/>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61" name="Google Shape;774;p25">
                <a:extLst>
                  <a:ext uri="{FF2B5EF4-FFF2-40B4-BE49-F238E27FC236}">
                    <a16:creationId xmlns:a16="http://schemas.microsoft.com/office/drawing/2014/main" id="{D7CDA5BA-C295-41C8-A761-D0C24E132C08}"/>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56" name="Google Shape;775;p25">
              <a:extLst>
                <a:ext uri="{FF2B5EF4-FFF2-40B4-BE49-F238E27FC236}">
                  <a16:creationId xmlns:a16="http://schemas.microsoft.com/office/drawing/2014/main" id="{A7900F15-95A8-47C3-BEAA-F8E532D74D7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57" name="Google Shape;776;p25">
              <a:extLst>
                <a:ext uri="{FF2B5EF4-FFF2-40B4-BE49-F238E27FC236}">
                  <a16:creationId xmlns:a16="http://schemas.microsoft.com/office/drawing/2014/main" id="{1FBF12C8-080C-400C-86C1-BB724A92590B}"/>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58" name="Google Shape;777;p25">
              <a:extLst>
                <a:ext uri="{FF2B5EF4-FFF2-40B4-BE49-F238E27FC236}">
                  <a16:creationId xmlns:a16="http://schemas.microsoft.com/office/drawing/2014/main" id="{FBE12192-2B93-49E6-ACCD-FAAE67791366}"/>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59" name="Google Shape;778;p25">
              <a:extLst>
                <a:ext uri="{FF2B5EF4-FFF2-40B4-BE49-F238E27FC236}">
                  <a16:creationId xmlns:a16="http://schemas.microsoft.com/office/drawing/2014/main" id="{BB3BF2C3-EDB3-4805-B192-57A27128E72F}"/>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pic>
        <p:nvPicPr>
          <p:cNvPr id="3" name="Picture 2">
            <a:extLst>
              <a:ext uri="{FF2B5EF4-FFF2-40B4-BE49-F238E27FC236}">
                <a16:creationId xmlns:a16="http://schemas.microsoft.com/office/drawing/2014/main" id="{5C0C59CC-C08F-2D10-924C-12C67658A9ED}"/>
              </a:ext>
            </a:extLst>
          </p:cNvPr>
          <p:cNvPicPr>
            <a:picLocks noChangeAspect="1"/>
          </p:cNvPicPr>
          <p:nvPr/>
        </p:nvPicPr>
        <p:blipFill>
          <a:blip r:embed="rId6"/>
          <a:stretch>
            <a:fillRect/>
          </a:stretch>
        </p:blipFill>
        <p:spPr>
          <a:xfrm>
            <a:off x="4184665" y="188133"/>
            <a:ext cx="5499069" cy="1871634"/>
          </a:xfrm>
          <a:prstGeom prst="rect">
            <a:avLst/>
          </a:prstGeom>
        </p:spPr>
      </p:pic>
      <p:pic>
        <p:nvPicPr>
          <p:cNvPr id="9" name="Picture 8">
            <a:extLst>
              <a:ext uri="{FF2B5EF4-FFF2-40B4-BE49-F238E27FC236}">
                <a16:creationId xmlns:a16="http://schemas.microsoft.com/office/drawing/2014/main" id="{8B22B9A2-77A4-15A9-9386-DBCA477DF06E}"/>
              </a:ext>
            </a:extLst>
          </p:cNvPr>
          <p:cNvPicPr>
            <a:picLocks noChangeAspect="1"/>
          </p:cNvPicPr>
          <p:nvPr/>
        </p:nvPicPr>
        <p:blipFill>
          <a:blip r:embed="rId7"/>
          <a:stretch>
            <a:fillRect/>
          </a:stretch>
        </p:blipFill>
        <p:spPr>
          <a:xfrm>
            <a:off x="2636127" y="1633979"/>
            <a:ext cx="9053345" cy="2999492"/>
          </a:xfrm>
          <a:prstGeom prst="rect">
            <a:avLst/>
          </a:prstGeom>
        </p:spPr>
      </p:pic>
    </p:spTree>
    <p:extLst>
      <p:ext uri="{BB962C8B-B14F-4D97-AF65-F5344CB8AC3E}">
        <p14:creationId xmlns:p14="http://schemas.microsoft.com/office/powerpoint/2010/main" val="1747125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anim calcmode="lin" valueType="num">
                                      <p:cBhvr>
                                        <p:cTn id="8" dur="1000" fill="hold"/>
                                        <p:tgtEl>
                                          <p:spTgt spid="139"/>
                                        </p:tgtEl>
                                        <p:attrNameLst>
                                          <p:attrName>ppt_x</p:attrName>
                                        </p:attrNameLst>
                                      </p:cBhvr>
                                      <p:tavLst>
                                        <p:tav tm="0">
                                          <p:val>
                                            <p:strVal val="#ppt_x"/>
                                          </p:val>
                                        </p:tav>
                                        <p:tav tm="100000">
                                          <p:val>
                                            <p:strVal val="#ppt_x"/>
                                          </p:val>
                                        </p:tav>
                                      </p:tavLst>
                                    </p:anim>
                                    <p:anim calcmode="lin" valueType="num">
                                      <p:cBhvr>
                                        <p:cTn id="9"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7A68B3-5076-487F-9D94-68907E0FB172}"/>
              </a:ext>
            </a:extLst>
          </p:cNvPr>
          <p:cNvSpPr txBox="1"/>
          <p:nvPr/>
        </p:nvSpPr>
        <p:spPr>
          <a:xfrm>
            <a:off x="2299150" y="2157574"/>
            <a:ext cx="7831169"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D42C68"/>
                </a:solidFill>
                <a:effectLst>
                  <a:glow rad="101600">
                    <a:prstClr val="white">
                      <a:alpha val="60000"/>
                    </a:prstClr>
                  </a:glow>
                  <a:outerShdw blurRad="50800" dist="38100" dir="2700000" algn="tl" rotWithShape="0">
                    <a:prstClr val="black">
                      <a:alpha val="40000"/>
                    </a:prstClr>
                  </a:outerShdw>
                </a:effectLst>
                <a:uLnTx/>
                <a:uFillTx/>
                <a:latin typeface="UTM Azuki" panose="02040603050506020204" pitchFamily="18" charset="0"/>
                <a:cs typeface="Arial"/>
                <a:sym typeface="Arial"/>
              </a:rPr>
              <a:t>KHÁM PHÁ</a:t>
            </a:r>
            <a:endParaRPr kumimoji="0" lang="en-US" sz="11500" b="0" i="0" u="none" strike="noStrike" kern="0" cap="none" spc="0" normalizeH="0" baseline="0" noProof="0" dirty="0">
              <a:ln>
                <a:noFill/>
              </a:ln>
              <a:solidFill>
                <a:srgbClr val="D42C68"/>
              </a:solidFill>
              <a:effectLst>
                <a:glow rad="101600">
                  <a:prstClr val="white">
                    <a:alpha val="60000"/>
                  </a:prstClr>
                </a:glow>
                <a:outerShdw blurRad="50800" dist="38100" dir="2700000" algn="tl" rotWithShape="0">
                  <a:prstClr val="black">
                    <a:alpha val="40000"/>
                  </a:prstClr>
                </a:outerShdw>
              </a:effectLst>
              <a:uLnTx/>
              <a:uFillTx/>
              <a:latin typeface="UTM Azuki" panose="02040603050506020204" pitchFamily="18" charset="0"/>
              <a:cs typeface="Arial"/>
              <a:sym typeface="Arial"/>
            </a:endParaRPr>
          </a:p>
        </p:txBody>
      </p:sp>
    </p:spTree>
    <p:extLst>
      <p:ext uri="{BB962C8B-B14F-4D97-AF65-F5344CB8AC3E}">
        <p14:creationId xmlns:p14="http://schemas.microsoft.com/office/powerpoint/2010/main" val="2700231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2" presetClass="emph" presetSubtype="0" fill="hold" grpId="1" nodeType="after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theme/theme1.xml><?xml version="1.0" encoding="utf-8"?>
<a:theme xmlns:a="http://schemas.openxmlformats.org/drawingml/2006/main" name="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933</Words>
  <Application>Microsoft Office PowerPoint</Application>
  <PresentationFormat>Widescreen</PresentationFormat>
  <Paragraphs>69</Paragraphs>
  <Slides>33</Slides>
  <Notes>13</Notes>
  <HiddenSlides>0</HiddenSlides>
  <MMClips>1</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33</vt:i4>
      </vt:variant>
    </vt:vector>
  </HeadingPairs>
  <TitlesOfParts>
    <vt:vector size="57" baseType="lpstr">
      <vt:lpstr>#9Slide03 Arima Madurai Black</vt:lpstr>
      <vt:lpstr>#9Slide05 SVNClementine</vt:lpstr>
      <vt:lpstr>Abril Fatface</vt:lpstr>
      <vt:lpstr>Aldrich</vt:lpstr>
      <vt:lpstr>Arial</vt:lpstr>
      <vt:lpstr>Bebas Neue</vt:lpstr>
      <vt:lpstr>Calibri</vt:lpstr>
      <vt:lpstr>Calibri Light</vt:lpstr>
      <vt:lpstr>Cambria</vt:lpstr>
      <vt:lpstr>Chau Philomene One</vt:lpstr>
      <vt:lpstr>Coiny</vt:lpstr>
      <vt:lpstr>DM Sans</vt:lpstr>
      <vt:lpstr>Pompiere</vt:lpstr>
      <vt:lpstr>Segoe UI Black</vt:lpstr>
      <vt:lpstr>Signika Negative</vt:lpstr>
      <vt:lpstr>Times New Roman</vt:lpstr>
      <vt:lpstr>UTM Azuki</vt:lpstr>
      <vt:lpstr>UVF Mussica Swash</vt:lpstr>
      <vt:lpstr>SlidesMania</vt:lpstr>
      <vt:lpstr>1_Office Theme</vt:lpstr>
      <vt:lpstr>1_Chủ đề Office</vt:lpstr>
      <vt:lpstr>Social Skills Subject for Pre-K: Practicing Polite Habits by Slidesgo</vt:lpstr>
      <vt:lpstr>2_Office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hien tran 0353095025</cp:lastModifiedBy>
  <cp:revision>29</cp:revision>
  <dcterms:created xsi:type="dcterms:W3CDTF">2023-12-29T10:41:45Z</dcterms:created>
  <dcterms:modified xsi:type="dcterms:W3CDTF">2024-01-05T15:20:41Z</dcterms:modified>
</cp:coreProperties>
</file>