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583" r:id="rId2"/>
    <p:sldId id="584" r:id="rId3"/>
    <p:sldId id="2007577140" r:id="rId4"/>
    <p:sldId id="2007577139" r:id="rId5"/>
    <p:sldId id="283" r:id="rId6"/>
    <p:sldId id="2007577135" r:id="rId7"/>
    <p:sldId id="2007577141" r:id="rId8"/>
    <p:sldId id="281" r:id="rId9"/>
    <p:sldId id="4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629B"/>
    <a:srgbClr val="CC66FF"/>
    <a:srgbClr val="9900FF"/>
    <a:srgbClr val="FF3399"/>
    <a:srgbClr val="CC00CC"/>
    <a:srgbClr val="FF7707"/>
    <a:srgbClr val="990000"/>
    <a:srgbClr val="CC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text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3351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798758" y="609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28/02/2025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68332" y="-348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5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1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7.png"/><Relationship Id="rId2" Type="http://schemas.openxmlformats.org/officeDocument/2006/relationships/control" Target="../activeX/activeX1.xml"/><Relationship Id="rId16" Type="http://schemas.openxmlformats.org/officeDocument/2006/relationships/notesSlide" Target="../notesSlides/notesSlide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slideLayout" Target="../slideLayouts/slideLayout4.xml"/><Relationship Id="rId10" Type="http://schemas.openxmlformats.org/officeDocument/2006/relationships/control" Target="../activeX/activeX9.xml"/><Relationship Id="rId19" Type="http://schemas.openxmlformats.org/officeDocument/2006/relationships/image" Target="../media/image22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035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44539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017957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B3E96B8-8937-46F1-8074-FDFE0D19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5FDD270-575C-4123-994B-7D3D3B8F3067}"/>
              </a:ext>
            </a:extLst>
          </p:cNvPr>
          <p:cNvGrpSpPr/>
          <p:nvPr/>
        </p:nvGrpSpPr>
        <p:grpSpPr>
          <a:xfrm>
            <a:off x="1998428" y="1502428"/>
            <a:ext cx="8364772" cy="4790015"/>
            <a:chOff x="1939435" y="652233"/>
            <a:chExt cx="8922240" cy="540641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688E3C26-5E03-4425-AFE9-558D6EC4164D}"/>
                </a:ext>
              </a:extLst>
            </p:cNvPr>
            <p:cNvSpPr/>
            <p:nvPr/>
          </p:nvSpPr>
          <p:spPr>
            <a:xfrm>
              <a:off x="2979175" y="4468358"/>
              <a:ext cx="6145160" cy="6247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3BAE315-DED5-4D12-96A7-0A8DEFAB720C}"/>
                </a:ext>
              </a:extLst>
            </p:cNvPr>
            <p:cNvSpPr/>
            <p:nvPr/>
          </p:nvSpPr>
          <p:spPr>
            <a:xfrm>
              <a:off x="2856315" y="3594093"/>
              <a:ext cx="6572819" cy="874265"/>
            </a:xfrm>
            <a:custGeom>
              <a:avLst/>
              <a:gdLst>
                <a:gd name="connsiteX0" fmla="*/ 0 w 3736258"/>
                <a:gd name="connsiteY0" fmla="*/ 0 h 667786"/>
                <a:gd name="connsiteX1" fmla="*/ 3736258 w 3736258"/>
                <a:gd name="connsiteY1" fmla="*/ 0 h 667786"/>
                <a:gd name="connsiteX2" fmla="*/ 3736258 w 3736258"/>
                <a:gd name="connsiteY2" fmla="*/ 667786 h 667786"/>
                <a:gd name="connsiteX3" fmla="*/ 0 w 3736258"/>
                <a:gd name="connsiteY3" fmla="*/ 667786 h 667786"/>
                <a:gd name="connsiteX4" fmla="*/ 0 w 3736258"/>
                <a:gd name="connsiteY4" fmla="*/ 0 h 667786"/>
                <a:gd name="connsiteX0" fmla="*/ 698091 w 4434349"/>
                <a:gd name="connsiteY0" fmla="*/ 0 h 805437"/>
                <a:gd name="connsiteX1" fmla="*/ 4434349 w 4434349"/>
                <a:gd name="connsiteY1" fmla="*/ 0 h 805437"/>
                <a:gd name="connsiteX2" fmla="*/ 4434349 w 4434349"/>
                <a:gd name="connsiteY2" fmla="*/ 667786 h 805437"/>
                <a:gd name="connsiteX3" fmla="*/ 0 w 4434349"/>
                <a:gd name="connsiteY3" fmla="*/ 805437 h 805437"/>
                <a:gd name="connsiteX4" fmla="*/ 698091 w 4434349"/>
                <a:gd name="connsiteY4" fmla="*/ 0 h 805437"/>
                <a:gd name="connsiteX0" fmla="*/ 698091 w 5024285"/>
                <a:gd name="connsiteY0" fmla="*/ 0 h 854599"/>
                <a:gd name="connsiteX1" fmla="*/ 4434349 w 5024285"/>
                <a:gd name="connsiteY1" fmla="*/ 0 h 854599"/>
                <a:gd name="connsiteX2" fmla="*/ 5024285 w 5024285"/>
                <a:gd name="connsiteY2" fmla="*/ 854599 h 854599"/>
                <a:gd name="connsiteX3" fmla="*/ 0 w 5024285"/>
                <a:gd name="connsiteY3" fmla="*/ 805437 h 854599"/>
                <a:gd name="connsiteX4" fmla="*/ 698091 w 5024285"/>
                <a:gd name="connsiteY4" fmla="*/ 0 h 85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285" h="854599">
                  <a:moveTo>
                    <a:pt x="698091" y="0"/>
                  </a:moveTo>
                  <a:lnTo>
                    <a:pt x="4434349" y="0"/>
                  </a:lnTo>
                  <a:lnTo>
                    <a:pt x="5024285" y="854599"/>
                  </a:lnTo>
                  <a:lnTo>
                    <a:pt x="0" y="805437"/>
                  </a:lnTo>
                  <a:lnTo>
                    <a:pt x="69809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12700" h="260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0658E00-946E-4717-9B88-BF7502FB6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89831" l="47595" r="69588">
                          <a14:foregroundMark x1="69759" y1="23729" x2="69759" y2="23729"/>
                          <a14:foregroundMark x1="60309" y1="9443" x2="60309" y2="9443"/>
                          <a14:foregroundMark x1="48797" y1="24939" x2="48625" y2="25908"/>
                          <a14:foregroundMark x1="57904" y1="30751" x2="57560" y2="31477"/>
                          <a14:foregroundMark x1="50344" y1="29298" x2="50344" y2="29298"/>
                          <a14:backgroundMark x1="47423" y1="54964" x2="47423" y2="54964"/>
                          <a14:backgroundMark x1="48969" y1="55932" x2="4896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8" r="29327" b="43438"/>
            <a:stretch/>
          </p:blipFill>
          <p:spPr>
            <a:xfrm flipH="1">
              <a:off x="5946093" y="773948"/>
              <a:ext cx="2060119" cy="30299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361416C-BB87-4702-AEE3-92D7A8532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" b="55448" l="25430" r="44674">
                          <a14:foregroundMark x1="25430" y1="24697" x2="25430" y2="24697"/>
                          <a14:foregroundMark x1="44674" y1="21065" x2="44674" y2="21065"/>
                          <a14:foregroundMark x1="37285" y1="55448" x2="37285" y2="55448"/>
                          <a14:backgroundMark x1="33849" y1="55932" x2="3384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8" r="53503" b="41603"/>
            <a:stretch/>
          </p:blipFill>
          <p:spPr>
            <a:xfrm flipH="1">
              <a:off x="3899805" y="773948"/>
              <a:ext cx="1808479" cy="31282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E65E801-CAF8-4728-ADC8-96C604740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01" b="91525" l="67698" r="97423">
                          <a14:foregroundMark x1="97423" y1="22034" x2="97423" y2="22034"/>
                          <a14:foregroundMark x1="74227" y1="53753" x2="74227" y2="53753"/>
                          <a14:foregroundMark x1="72680" y1="49395" x2="72680" y2="49395"/>
                          <a14:foregroundMark x1="72165" y1="46489" x2="72165" y2="46489"/>
                          <a14:foregroundMark x1="71306" y1="44310" x2="71306" y2="44310"/>
                          <a14:foregroundMark x1="69072" y1="62228" x2="69072" y2="62228"/>
                          <a14:foregroundMark x1="67869" y1="62228" x2="67869" y2="62228"/>
                          <a14:foregroundMark x1="84364" y1="75303" x2="84364" y2="75303"/>
                          <a14:foregroundMark x1="84364" y1="91525" x2="84364" y2="91525"/>
                          <a14:backgroundMark x1="74742" y1="67797" x2="74742" y2="67797"/>
                          <a14:backgroundMark x1="71993" y1="57869" x2="71993" y2="57869"/>
                          <a14:backgroundMark x1="72680" y1="58111" x2="72680" y2="58111"/>
                          <a14:backgroundMark x1="69759" y1="46247" x2="69759" y2="46247"/>
                          <a14:backgroundMark x1="70275" y1="45036" x2="70275" y2="45036"/>
                          <a14:backgroundMark x1="77320" y1="69007" x2="77320" y2="69007"/>
                          <a14:backgroundMark x1="67698" y1="70460" x2="75086" y2="70460"/>
                          <a14:backgroundMark x1="75086" y1="70460" x2="79210" y2="70460"/>
                          <a14:backgroundMark x1="66838" y1="67312" x2="78007" y2="67312"/>
                          <a14:backgroundMark x1="69416" y1="70218" x2="73196" y2="79661"/>
                          <a14:backgroundMark x1="71993" y1="57385" x2="71993" y2="57385"/>
                          <a14:backgroundMark x1="70962" y1="58354" x2="70962" y2="58354"/>
                          <a14:backgroundMark x1="71478" y1="55690" x2="71478" y2="55690"/>
                          <a14:backgroundMark x1="70962" y1="52058" x2="70962" y2="52058"/>
                          <a14:backgroundMark x1="70619" y1="47942" x2="70619" y2="47942"/>
                          <a14:backgroundMark x1="69759" y1="43826" x2="69759" y2="43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6"/>
            <a:stretch/>
          </p:blipFill>
          <p:spPr>
            <a:xfrm>
              <a:off x="8263283" y="701752"/>
              <a:ext cx="2598392" cy="53568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2E8203D-9919-45CD-B002-A5C00A76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91041" l="1375" r="22680">
                          <a14:foregroundMark x1="23024" y1="24697" x2="23024" y2="24697"/>
                          <a14:foregroundMark x1="1546" y1="28571" x2="1546" y2="28571"/>
                          <a14:foregroundMark x1="8763" y1="91041" x2="8763" y2="91041"/>
                          <a14:foregroundMark x1="10481" y1="76029" x2="10481" y2="76029"/>
                          <a14:backgroundMark x1="16667" y1="69492" x2="21821" y2="70702"/>
                          <a14:backgroundMark x1="15292" y1="68281" x2="15292" y2="68281"/>
                          <a14:backgroundMark x1="13918" y1="68039" x2="13918" y2="68039"/>
                          <a14:backgroundMark x1="12887" y1="70944" x2="12887" y2="70944"/>
                          <a14:backgroundMark x1="24399" y1="21308" x2="24399" y2="21308"/>
                          <a14:backgroundMark x1="25258" y1="23002" x2="25258" y2="23002"/>
                          <a14:backgroundMark x1="24914" y1="22518" x2="24914" y2="22518"/>
                          <a14:backgroundMark x1="24570" y1="22518" x2="24570" y2="22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5"/>
            <a:stretch/>
          </p:blipFill>
          <p:spPr>
            <a:xfrm>
              <a:off x="1939435" y="652233"/>
              <a:ext cx="1956620" cy="53568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F97B33-B8B4-4950-9D69-F2E846C5ED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794">
            <a:off x="7471857" y="3174067"/>
            <a:ext cx="1272705" cy="1272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2FF098-012B-443A-9F9B-DA2BA8AC2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0" y="3674605"/>
            <a:ext cx="794571" cy="794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3FD1AB1-DCB7-40FD-B9C1-F7A343D6A0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2" y="3947318"/>
            <a:ext cx="1327882" cy="1043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DD1183A-8E40-4DE4-BE10-269B7DD6FF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4" y="3840341"/>
            <a:ext cx="1035602" cy="5749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AF0A18D-90CF-453B-8E74-40700F8EE06D}"/>
              </a:ext>
            </a:extLst>
          </p:cNvPr>
          <p:cNvGrpSpPr/>
          <p:nvPr/>
        </p:nvGrpSpPr>
        <p:grpSpPr>
          <a:xfrm>
            <a:off x="7115408" y="480425"/>
            <a:ext cx="3409134" cy="1336939"/>
            <a:chOff x="4259211" y="1546966"/>
            <a:chExt cx="3409134" cy="1336939"/>
          </a:xfrm>
        </p:grpSpPr>
        <p:sp>
          <p:nvSpPr>
            <p:cNvPr id="22" name="Thought Bubble: Cloud 21">
              <a:extLst>
                <a:ext uri="{FF2B5EF4-FFF2-40B4-BE49-F238E27FC236}">
                  <a16:creationId xmlns="" xmlns:a16="http://schemas.microsoft.com/office/drawing/2014/main" id="{CD4ED2FF-708A-41D7-B755-7B814A11E119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17780"/>
                <a:gd name="adj2" fmla="val 6051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E5810C5-8CD2-4341-B6B4-530FE938EACA}"/>
                </a:ext>
              </a:extLst>
            </p:cNvPr>
            <p:cNvSpPr txBox="1"/>
            <p:nvPr/>
          </p:nvSpPr>
          <p:spPr>
            <a:xfrm>
              <a:off x="4259211" y="1728642"/>
              <a:ext cx="3409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F524450-F851-407B-A19D-79E698B783E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849342" y="169233"/>
            <a:ext cx="10115943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7223236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799094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E5D3695C-DB92-4237-9841-DD551E6023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1140" y="1520575"/>
            <a:ext cx="9929720" cy="27663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C565B07-E4E6-43AB-8832-7FC233C0414B}"/>
              </a:ext>
            </a:extLst>
          </p:cNvPr>
          <p:cNvSpPr txBox="1"/>
          <p:nvPr/>
        </p:nvSpPr>
        <p:spPr>
          <a:xfrm>
            <a:off x="1829372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FEF5135-ECCC-473A-85ED-5DA2056ED0B4}"/>
              </a:ext>
            </a:extLst>
          </p:cNvPr>
          <p:cNvSpPr txBox="1"/>
          <p:nvPr/>
        </p:nvSpPr>
        <p:spPr>
          <a:xfrm>
            <a:off x="3280891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0BAEEBB-038F-4542-BFDC-0C10BA184FDC}"/>
              </a:ext>
            </a:extLst>
          </p:cNvPr>
          <p:cNvSpPr txBox="1"/>
          <p:nvPr/>
        </p:nvSpPr>
        <p:spPr>
          <a:xfrm>
            <a:off x="5907314" y="20146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D046ADE-71B4-4046-A454-78AA93B9ECD6}"/>
              </a:ext>
            </a:extLst>
          </p:cNvPr>
          <p:cNvSpPr txBox="1"/>
          <p:nvPr/>
        </p:nvSpPr>
        <p:spPr>
          <a:xfrm>
            <a:off x="6509388" y="348555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550B03A-0C18-46C6-A50D-A0D55B8348BB}"/>
              </a:ext>
            </a:extLst>
          </p:cNvPr>
          <p:cNvSpPr txBox="1"/>
          <p:nvPr/>
        </p:nvSpPr>
        <p:spPr>
          <a:xfrm>
            <a:off x="1724249" y="5209378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BECF1BB-5CF5-4450-B8C2-F10B4394B722}"/>
              </a:ext>
            </a:extLst>
          </p:cNvPr>
          <p:cNvSpPr txBox="1"/>
          <p:nvPr/>
        </p:nvSpPr>
        <p:spPr>
          <a:xfrm>
            <a:off x="7223236" y="5224922"/>
            <a:ext cx="1697058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5D2A844-C34F-4DE6-9FD9-AF30C916388A}"/>
              </a:ext>
            </a:extLst>
          </p:cNvPr>
          <p:cNvSpPr txBox="1"/>
          <p:nvPr/>
        </p:nvSpPr>
        <p:spPr>
          <a:xfrm>
            <a:off x="1989451" y="18572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A697C47-827E-4A0B-9FF0-F329212712C4}"/>
              </a:ext>
            </a:extLst>
          </p:cNvPr>
          <p:cNvSpPr txBox="1"/>
          <p:nvPr/>
        </p:nvSpPr>
        <p:spPr>
          <a:xfrm>
            <a:off x="4443559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71429E3-F7DA-4834-A7A2-ADD5BBAD30CD}"/>
              </a:ext>
            </a:extLst>
          </p:cNvPr>
          <p:cNvSpPr txBox="1"/>
          <p:nvPr/>
        </p:nvSpPr>
        <p:spPr>
          <a:xfrm>
            <a:off x="8726082" y="149146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9DA5C37A-FEE8-4CFF-8CAF-395994EA9EF6}"/>
              </a:ext>
            </a:extLst>
          </p:cNvPr>
          <p:cNvSpPr txBox="1"/>
          <p:nvPr/>
        </p:nvSpPr>
        <p:spPr>
          <a:xfrm>
            <a:off x="9608612" y="238050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3F3800C8-0D2A-4D7A-841B-4355D0292DE2}"/>
              </a:ext>
            </a:extLst>
          </p:cNvPr>
          <p:cNvSpPr txBox="1"/>
          <p:nvPr/>
        </p:nvSpPr>
        <p:spPr>
          <a:xfrm>
            <a:off x="3425327" y="315619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4A7AE0B-4400-4DBB-A107-F0F90CE571E5}"/>
              </a:ext>
            </a:extLst>
          </p:cNvPr>
          <p:cNvSpPr txBox="1"/>
          <p:nvPr/>
        </p:nvSpPr>
        <p:spPr>
          <a:xfrm>
            <a:off x="8487164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3B251DF-586B-42C1-87F2-FE51F7DED236}"/>
              </a:ext>
            </a:extLst>
          </p:cNvPr>
          <p:cNvSpPr txBox="1"/>
          <p:nvPr/>
        </p:nvSpPr>
        <p:spPr>
          <a:xfrm>
            <a:off x="4866480" y="3203554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0C021F15-3CF2-4046-8150-5C58CE929735}"/>
              </a:ext>
            </a:extLst>
          </p:cNvPr>
          <p:cNvSpPr txBox="1"/>
          <p:nvPr/>
        </p:nvSpPr>
        <p:spPr>
          <a:xfrm>
            <a:off x="7452469" y="2063287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75" name="TextBox1" r:id="rId2" imgW="476280" imgH="495360"/>
        </mc:Choice>
        <mc:Fallback>
          <p:control name="TextBox1" r:id="rId2" imgW="47628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460533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6" name="TextBox2" r:id="rId3" imgW="476280" imgH="495360"/>
        </mc:Choice>
        <mc:Fallback>
          <p:control name="TextBox2" r:id="rId3" imgW="47628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534987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7" name="TextBox3" r:id="rId4" imgW="476280" imgH="495360"/>
        </mc:Choice>
        <mc:Fallback>
          <p:control name="TextBox3" r:id="rId4" imgW="47628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0163" y="46577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8" name="TextBox4" r:id="rId5" imgW="476280" imgH="495360"/>
        </mc:Choice>
        <mc:Fallback>
          <p:control name="TextBox4" r:id="rId5" imgW="47628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0163" y="52879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9" name="TextBox5" r:id="rId6" imgW="476280" imgH="495360"/>
        </mc:Choice>
        <mc:Fallback>
          <p:control name="TextBox5" r:id="rId6" imgW="4762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460533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0" name="TextBox6" r:id="rId7" imgW="476280" imgH="495360"/>
        </mc:Choice>
        <mc:Fallback>
          <p:control name="TextBox6" r:id="rId7" imgW="47628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534987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1" name="TextBox7" r:id="rId8" imgW="476280" imgH="495360"/>
        </mc:Choice>
        <mc:Fallback>
          <p:control name="TextBox7" r:id="rId8" imgW="47628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0163" y="46577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2" name="TextBox8" r:id="rId9" imgW="476280" imgH="495360"/>
        </mc:Choice>
        <mc:Fallback>
          <p:control name="TextBox8" r:id="rId9" imgW="47628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460533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3" name="TextBox9" r:id="rId10" imgW="476280" imgH="495360"/>
        </mc:Choice>
        <mc:Fallback>
          <p:control name="TextBox9" r:id="rId10" imgW="476280" imgH="49536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534987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4" name="TextBox10" r:id="rId11" imgW="476280" imgH="495360"/>
        </mc:Choice>
        <mc:Fallback>
          <p:control name="TextBox10" r:id="rId11" imgW="476280" imgH="495360">
            <p:pic>
              <p:nvPicPr>
                <p:cNvPr id="0" name="TextBox10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0163" y="52879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5" name="TextBox11" r:id="rId12" imgW="476280" imgH="495360"/>
        </mc:Choice>
        <mc:Fallback>
          <p:control name="TextBox11" r:id="rId12" imgW="476280" imgH="495360">
            <p:pic>
              <p:nvPicPr>
                <p:cNvPr id="0" name="TextBox11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0163" y="46577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" name="TextBox12" r:id="rId13" imgW="476280" imgH="495360"/>
        </mc:Choice>
        <mc:Fallback>
          <p:control name="TextBox12" r:id="rId13" imgW="476280" imgH="495360">
            <p:pic>
              <p:nvPicPr>
                <p:cNvPr id="0" name="TextBox12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460533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" name="TextBox13" r:id="rId14" imgW="476280" imgH="495360"/>
        </mc:Choice>
        <mc:Fallback>
          <p:control name="TextBox13" r:id="rId14" imgW="476280" imgH="495360">
            <p:pic>
              <p:nvPicPr>
                <p:cNvPr id="0" name="TextBox13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4750" y="534987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1" grpId="0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245128" y="74864"/>
            <a:ext cx="7356072" cy="808883"/>
            <a:chOff x="1563664" y="230845"/>
            <a:chExt cx="7289987" cy="7310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230845"/>
              <a:ext cx="6936631" cy="73104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563664" y="28596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" name="Cylinder 3">
            <a:extLst>
              <a:ext uri="{FF2B5EF4-FFF2-40B4-BE49-F238E27FC236}">
                <a16:creationId xmlns="" xmlns:a16="http://schemas.microsoft.com/office/drawing/2014/main" id="{068B6D74-3AE3-4625-B725-8431BE4A096C}"/>
              </a:ext>
            </a:extLst>
          </p:cNvPr>
          <p:cNvSpPr/>
          <p:nvPr/>
        </p:nvSpPr>
        <p:spPr>
          <a:xfrm>
            <a:off x="1238016" y="1396183"/>
            <a:ext cx="631372" cy="1349829"/>
          </a:xfrm>
          <a:prstGeom prst="can">
            <a:avLst/>
          </a:prstGeom>
          <a:solidFill>
            <a:srgbClr val="D6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="" xmlns:a16="http://schemas.microsoft.com/office/drawing/2014/main" id="{840506E8-1FFD-4B51-8B27-1CA71F743CB2}"/>
              </a:ext>
            </a:extLst>
          </p:cNvPr>
          <p:cNvSpPr/>
          <p:nvPr/>
        </p:nvSpPr>
        <p:spPr>
          <a:xfrm>
            <a:off x="2463085" y="1665921"/>
            <a:ext cx="810352" cy="81035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79400" h="241300"/>
            <a:bevelB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C451381-B259-4B86-8B58-8FFB3BBFEAC6}"/>
              </a:ext>
            </a:extLst>
          </p:cNvPr>
          <p:cNvGrpSpPr/>
          <p:nvPr/>
        </p:nvGrpSpPr>
        <p:grpSpPr>
          <a:xfrm>
            <a:off x="3957869" y="1943787"/>
            <a:ext cx="1888835" cy="532486"/>
            <a:chOff x="8568429" y="1925600"/>
            <a:chExt cx="1518103" cy="532486"/>
          </a:xfrm>
        </p:grpSpPr>
        <p:sp>
          <p:nvSpPr>
            <p:cNvPr id="33" name="Action Button: Blank 32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CEB2C92A-A56C-4F1B-A1C5-61113C9BC9A8}"/>
                </a:ext>
              </a:extLst>
            </p:cNvPr>
            <p:cNvSpPr/>
            <p:nvPr/>
          </p:nvSpPr>
          <p:spPr>
            <a:xfrm>
              <a:off x="8568429" y="2123988"/>
              <a:ext cx="1374234" cy="334098"/>
            </a:xfrm>
            <a:prstGeom prst="actionButtonBlank">
              <a:avLst/>
            </a:pr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4" name="Rectangle 60">
              <a:extLst>
                <a:ext uri="{FF2B5EF4-FFF2-40B4-BE49-F238E27FC236}">
                  <a16:creationId xmlns="" xmlns:a16="http://schemas.microsoft.com/office/drawing/2014/main" id="{BB540D9B-CDCA-4B1B-AB02-97F1F19AEABC}"/>
                </a:ext>
              </a:extLst>
            </p:cNvPr>
            <p:cNvSpPr/>
            <p:nvPr/>
          </p:nvSpPr>
          <p:spPr>
            <a:xfrm>
              <a:off x="8573713" y="1925600"/>
              <a:ext cx="1512819" cy="198388"/>
            </a:xfrm>
            <a:custGeom>
              <a:avLst/>
              <a:gdLst>
                <a:gd name="connsiteX0" fmla="*/ 0 w 1295347"/>
                <a:gd name="connsiteY0" fmla="*/ 0 h 331816"/>
                <a:gd name="connsiteX1" fmla="*/ 1295347 w 1295347"/>
                <a:gd name="connsiteY1" fmla="*/ 0 h 331816"/>
                <a:gd name="connsiteX2" fmla="*/ 1295347 w 1295347"/>
                <a:gd name="connsiteY2" fmla="*/ 331816 h 331816"/>
                <a:gd name="connsiteX3" fmla="*/ 0 w 1295347"/>
                <a:gd name="connsiteY3" fmla="*/ 331816 h 331816"/>
                <a:gd name="connsiteX4" fmla="*/ 0 w 1295347"/>
                <a:gd name="connsiteY4" fmla="*/ 0 h 331816"/>
                <a:gd name="connsiteX0" fmla="*/ 185057 w 1295347"/>
                <a:gd name="connsiteY0" fmla="*/ 0 h 342702"/>
                <a:gd name="connsiteX1" fmla="*/ 1295347 w 1295347"/>
                <a:gd name="connsiteY1" fmla="*/ 10886 h 342702"/>
                <a:gd name="connsiteX2" fmla="*/ 1295347 w 1295347"/>
                <a:gd name="connsiteY2" fmla="*/ 342702 h 342702"/>
                <a:gd name="connsiteX3" fmla="*/ 0 w 1295347"/>
                <a:gd name="connsiteY3" fmla="*/ 342702 h 342702"/>
                <a:gd name="connsiteX4" fmla="*/ 185057 w 1295347"/>
                <a:gd name="connsiteY4" fmla="*/ 0 h 342702"/>
                <a:gd name="connsiteX0" fmla="*/ 185057 w 1425976"/>
                <a:gd name="connsiteY0" fmla="*/ 10886 h 353588"/>
                <a:gd name="connsiteX1" fmla="*/ 1425976 w 1425976"/>
                <a:gd name="connsiteY1" fmla="*/ 0 h 353588"/>
                <a:gd name="connsiteX2" fmla="*/ 1295347 w 1425976"/>
                <a:gd name="connsiteY2" fmla="*/ 353588 h 353588"/>
                <a:gd name="connsiteX3" fmla="*/ 0 w 1425976"/>
                <a:gd name="connsiteY3" fmla="*/ 353588 h 353588"/>
                <a:gd name="connsiteX4" fmla="*/ 185057 w 1425976"/>
                <a:gd name="connsiteY4" fmla="*/ 10886 h 35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76" h="353588">
                  <a:moveTo>
                    <a:pt x="185057" y="10886"/>
                  </a:moveTo>
                  <a:lnTo>
                    <a:pt x="1425976" y="0"/>
                  </a:lnTo>
                  <a:lnTo>
                    <a:pt x="1295347" y="353588"/>
                  </a:lnTo>
                  <a:lnTo>
                    <a:pt x="0" y="353588"/>
                  </a:lnTo>
                  <a:lnTo>
                    <a:pt x="185057" y="10886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Action Button: Blank 61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59C6CA06-40EF-4713-BA30-08F66353AAC3}"/>
                </a:ext>
              </a:extLst>
            </p:cNvPr>
            <p:cNvSpPr/>
            <p:nvPr/>
          </p:nvSpPr>
          <p:spPr>
            <a:xfrm>
              <a:off x="9951367" y="1943642"/>
              <a:ext cx="132708" cy="514444"/>
            </a:xfrm>
            <a:custGeom>
              <a:avLst/>
              <a:gdLst>
                <a:gd name="connsiteX0" fmla="*/ 0 w 254811"/>
                <a:gd name="connsiteY0" fmla="*/ 0 h 352910"/>
                <a:gd name="connsiteX1" fmla="*/ 254811 w 254811"/>
                <a:gd name="connsiteY1" fmla="*/ 0 h 352910"/>
                <a:gd name="connsiteX2" fmla="*/ 254811 w 254811"/>
                <a:gd name="connsiteY2" fmla="*/ 352910 h 352910"/>
                <a:gd name="connsiteX3" fmla="*/ 0 w 254811"/>
                <a:gd name="connsiteY3" fmla="*/ 352910 h 352910"/>
                <a:gd name="connsiteX4" fmla="*/ 0 w 254811"/>
                <a:gd name="connsiteY4" fmla="*/ 0 h 352910"/>
                <a:gd name="connsiteX0" fmla="*/ 0 w 254811"/>
                <a:gd name="connsiteY0" fmla="*/ 228600 h 581510"/>
                <a:gd name="connsiteX1" fmla="*/ 167726 w 254811"/>
                <a:gd name="connsiteY1" fmla="*/ 0 h 581510"/>
                <a:gd name="connsiteX2" fmla="*/ 254811 w 254811"/>
                <a:gd name="connsiteY2" fmla="*/ 581510 h 581510"/>
                <a:gd name="connsiteX3" fmla="*/ 0 w 254811"/>
                <a:gd name="connsiteY3" fmla="*/ 581510 h 581510"/>
                <a:gd name="connsiteX4" fmla="*/ 0 w 254811"/>
                <a:gd name="connsiteY4" fmla="*/ 228600 h 581510"/>
                <a:gd name="connsiteX0" fmla="*/ 0 w 167726"/>
                <a:gd name="connsiteY0" fmla="*/ 228600 h 581510"/>
                <a:gd name="connsiteX1" fmla="*/ 167726 w 167726"/>
                <a:gd name="connsiteY1" fmla="*/ 0 h 581510"/>
                <a:gd name="connsiteX2" fmla="*/ 156840 w 167726"/>
                <a:gd name="connsiteY2" fmla="*/ 483539 h 581510"/>
                <a:gd name="connsiteX3" fmla="*/ 0 w 167726"/>
                <a:gd name="connsiteY3" fmla="*/ 581510 h 581510"/>
                <a:gd name="connsiteX4" fmla="*/ 0 w 167726"/>
                <a:gd name="connsiteY4" fmla="*/ 228600 h 581510"/>
                <a:gd name="connsiteX0" fmla="*/ 0 w 156840"/>
                <a:gd name="connsiteY0" fmla="*/ 228600 h 581510"/>
                <a:gd name="connsiteX1" fmla="*/ 135976 w 156840"/>
                <a:gd name="connsiteY1" fmla="*/ 0 h 581510"/>
                <a:gd name="connsiteX2" fmla="*/ 156840 w 156840"/>
                <a:gd name="connsiteY2" fmla="*/ 483539 h 581510"/>
                <a:gd name="connsiteX3" fmla="*/ 0 w 156840"/>
                <a:gd name="connsiteY3" fmla="*/ 581510 h 581510"/>
                <a:gd name="connsiteX4" fmla="*/ 0 w 156840"/>
                <a:gd name="connsiteY4" fmla="*/ 228600 h 581510"/>
                <a:gd name="connsiteX0" fmla="*/ 0 w 150490"/>
                <a:gd name="connsiteY0" fmla="*/ 228600 h 581510"/>
                <a:gd name="connsiteX1" fmla="*/ 135976 w 150490"/>
                <a:gd name="connsiteY1" fmla="*/ 0 h 581510"/>
                <a:gd name="connsiteX2" fmla="*/ 150490 w 150490"/>
                <a:gd name="connsiteY2" fmla="*/ 432739 h 581510"/>
                <a:gd name="connsiteX3" fmla="*/ 0 w 150490"/>
                <a:gd name="connsiteY3" fmla="*/ 581510 h 581510"/>
                <a:gd name="connsiteX4" fmla="*/ 0 w 150490"/>
                <a:gd name="connsiteY4" fmla="*/ 228600 h 581510"/>
                <a:gd name="connsiteX0" fmla="*/ 0 w 137790"/>
                <a:gd name="connsiteY0" fmla="*/ 228600 h 581510"/>
                <a:gd name="connsiteX1" fmla="*/ 135976 w 137790"/>
                <a:gd name="connsiteY1" fmla="*/ 0 h 581510"/>
                <a:gd name="connsiteX2" fmla="*/ 137790 w 137790"/>
                <a:gd name="connsiteY2" fmla="*/ 432739 h 581510"/>
                <a:gd name="connsiteX3" fmla="*/ 0 w 137790"/>
                <a:gd name="connsiteY3" fmla="*/ 581510 h 581510"/>
                <a:gd name="connsiteX4" fmla="*/ 0 w 137790"/>
                <a:gd name="connsiteY4" fmla="*/ 228600 h 581510"/>
                <a:gd name="connsiteX0" fmla="*/ 0 w 137790"/>
                <a:gd name="connsiteY0" fmla="*/ 190500 h 543410"/>
                <a:gd name="connsiteX1" fmla="*/ 123276 w 137790"/>
                <a:gd name="connsiteY1" fmla="*/ 0 h 543410"/>
                <a:gd name="connsiteX2" fmla="*/ 137790 w 137790"/>
                <a:gd name="connsiteY2" fmla="*/ 394639 h 543410"/>
                <a:gd name="connsiteX3" fmla="*/ 0 w 137790"/>
                <a:gd name="connsiteY3" fmla="*/ 543410 h 543410"/>
                <a:gd name="connsiteX4" fmla="*/ 0 w 137790"/>
                <a:gd name="connsiteY4" fmla="*/ 190500 h 543410"/>
                <a:gd name="connsiteX0" fmla="*/ 0 w 125090"/>
                <a:gd name="connsiteY0" fmla="*/ 190500 h 543410"/>
                <a:gd name="connsiteX1" fmla="*/ 123276 w 125090"/>
                <a:gd name="connsiteY1" fmla="*/ 0 h 543410"/>
                <a:gd name="connsiteX2" fmla="*/ 125090 w 125090"/>
                <a:gd name="connsiteY2" fmla="*/ 381939 h 543410"/>
                <a:gd name="connsiteX3" fmla="*/ 0 w 125090"/>
                <a:gd name="connsiteY3" fmla="*/ 543410 h 543410"/>
                <a:gd name="connsiteX4" fmla="*/ 0 w 125090"/>
                <a:gd name="connsiteY4" fmla="*/ 190500 h 54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90" h="543410">
                  <a:moveTo>
                    <a:pt x="0" y="190500"/>
                  </a:moveTo>
                  <a:lnTo>
                    <a:pt x="123276" y="0"/>
                  </a:lnTo>
                  <a:cubicBezTo>
                    <a:pt x="123881" y="144246"/>
                    <a:pt x="124485" y="237693"/>
                    <a:pt x="125090" y="381939"/>
                  </a:cubicBezTo>
                  <a:lnTo>
                    <a:pt x="0" y="54341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3" name="Cylinder 42">
            <a:extLst>
              <a:ext uri="{FF2B5EF4-FFF2-40B4-BE49-F238E27FC236}">
                <a16:creationId xmlns="" xmlns:a16="http://schemas.microsoft.com/office/drawing/2014/main" id="{514DD34D-E09C-4854-A43B-369D95B4FF4A}"/>
              </a:ext>
            </a:extLst>
          </p:cNvPr>
          <p:cNvSpPr/>
          <p:nvPr/>
        </p:nvSpPr>
        <p:spPr>
          <a:xfrm>
            <a:off x="6594147" y="1736980"/>
            <a:ext cx="904921" cy="810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="" xmlns:a16="http://schemas.microsoft.com/office/drawing/2014/main" id="{7433BDC8-DA12-4CDB-8042-9A9E190C4B04}"/>
              </a:ext>
            </a:extLst>
          </p:cNvPr>
          <p:cNvSpPr/>
          <p:nvPr/>
        </p:nvSpPr>
        <p:spPr>
          <a:xfrm rot="5400000">
            <a:off x="10378116" y="1391464"/>
            <a:ext cx="484749" cy="1349829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412D5703-7348-4BA1-B4A0-F729A663F912}"/>
              </a:ext>
            </a:extLst>
          </p:cNvPr>
          <p:cNvSpPr/>
          <p:nvPr/>
        </p:nvSpPr>
        <p:spPr>
          <a:xfrm>
            <a:off x="8112443" y="1511470"/>
            <a:ext cx="1219757" cy="1147177"/>
          </a:xfrm>
          <a:prstGeom prst="cube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8E04F3-038F-4349-94E7-5F0DBACC30CF}"/>
              </a:ext>
            </a:extLst>
          </p:cNvPr>
          <p:cNvSpPr txBox="1"/>
          <p:nvPr/>
        </p:nvSpPr>
        <p:spPr>
          <a:xfrm>
            <a:off x="745666" y="2916483"/>
            <a:ext cx="10195961" cy="279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96F2D8-82E0-4EFF-ABCC-187040BDA6B4}"/>
              </a:ext>
            </a:extLst>
          </p:cNvPr>
          <p:cNvSpPr txBox="1"/>
          <p:nvPr/>
        </p:nvSpPr>
        <p:spPr>
          <a:xfrm>
            <a:off x="5783234" y="3033399"/>
            <a:ext cx="158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29C9AA8-49CA-41E5-816E-7DDB7E629508}"/>
              </a:ext>
            </a:extLst>
          </p:cNvPr>
          <p:cNvSpPr txBox="1"/>
          <p:nvPr/>
        </p:nvSpPr>
        <p:spPr>
          <a:xfrm>
            <a:off x="1057597" y="4129649"/>
            <a:ext cx="36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EC701D-3B63-4B4A-89D8-A190979F6F92}"/>
              </a:ext>
            </a:extLst>
          </p:cNvPr>
          <p:cNvSpPr txBox="1"/>
          <p:nvPr/>
        </p:nvSpPr>
        <p:spPr>
          <a:xfrm>
            <a:off x="3906263" y="4129648"/>
            <a:ext cx="178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3F4B626-01E9-463D-A110-A80AC17ECCEB}"/>
              </a:ext>
            </a:extLst>
          </p:cNvPr>
          <p:cNvSpPr txBox="1"/>
          <p:nvPr/>
        </p:nvSpPr>
        <p:spPr>
          <a:xfrm>
            <a:off x="5105001" y="4129647"/>
            <a:ext cx="32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E073CFF-C465-4352-9077-FB2CD9639A99}"/>
              </a:ext>
            </a:extLst>
          </p:cNvPr>
          <p:cNvSpPr txBox="1"/>
          <p:nvPr/>
        </p:nvSpPr>
        <p:spPr>
          <a:xfrm>
            <a:off x="8695575" y="4665931"/>
            <a:ext cx="152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F4B626-01E9-463D-A110-A80AC17ECCEB}"/>
              </a:ext>
            </a:extLst>
          </p:cNvPr>
          <p:cNvSpPr txBox="1"/>
          <p:nvPr/>
        </p:nvSpPr>
        <p:spPr>
          <a:xfrm>
            <a:off x="7387167" y="4145804"/>
            <a:ext cx="141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43" grpId="0" animBg="1"/>
      <p:bldP spid="44" grpId="0" animBg="1"/>
      <p:bldP spid="45" grpId="0" animBg="1"/>
      <p:bldP spid="6" grpId="0"/>
      <p:bldP spid="46" grpId="0"/>
      <p:bldP spid="47" grpId="0"/>
      <p:bldP spid="48" grpId="0"/>
      <p:bldP spid="5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74B662-4456-4FB9-BF82-15FC7ED8E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2803790" y="181729"/>
            <a:ext cx="5938631" cy="790083"/>
            <a:chOff x="1202983" y="150605"/>
            <a:chExt cx="5885279" cy="7140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467755" y="150605"/>
              <a:ext cx="5620507" cy="714053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202983" y="181019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5A9581-6088-476A-8A23-DE896D55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9" t="14558" r="26958"/>
          <a:stretch/>
        </p:blipFill>
        <p:spPr>
          <a:xfrm>
            <a:off x="2917371" y="1578428"/>
            <a:ext cx="5671458" cy="433001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205E90C-EAB0-42FE-9F40-6ACEED3FEEFA}"/>
              </a:ext>
            </a:extLst>
          </p:cNvPr>
          <p:cNvGrpSpPr/>
          <p:nvPr/>
        </p:nvGrpSpPr>
        <p:grpSpPr>
          <a:xfrm>
            <a:off x="7742494" y="909958"/>
            <a:ext cx="3253449" cy="1336939"/>
            <a:chOff x="4337054" y="1546966"/>
            <a:chExt cx="3253449" cy="1336939"/>
          </a:xfrm>
        </p:grpSpPr>
        <p:sp>
          <p:nvSpPr>
            <p:cNvPr id="48" name="Thought Bubble: Cloud 47">
              <a:extLst>
                <a:ext uri="{FF2B5EF4-FFF2-40B4-BE49-F238E27FC236}">
                  <a16:creationId xmlns="" xmlns:a16="http://schemas.microsoft.com/office/drawing/2014/main" id="{28FE4768-69C5-45A2-82D9-F3E2B7D79198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-29732"/>
                <a:gd name="adj2" fmla="val 51561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C2E8187-FB64-4564-A4B4-EE6B9FC69A3E}"/>
                </a:ext>
              </a:extLst>
            </p:cNvPr>
            <p:cNvSpPr txBox="1"/>
            <p:nvPr/>
          </p:nvSpPr>
          <p:spPr>
            <a:xfrm>
              <a:off x="4505646" y="1764342"/>
              <a:ext cx="2916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6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56770" y="3487724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07772" y="3429000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714" y="261603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218</Words>
  <Application>Microsoft Office PowerPoint</Application>
  <PresentationFormat>Custom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Tuần 23 Bài 66: Thực hành lắp ghép,  xếp hình khối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227</cp:revision>
  <dcterms:created xsi:type="dcterms:W3CDTF">2021-07-12T03:44:38Z</dcterms:created>
  <dcterms:modified xsi:type="dcterms:W3CDTF">2025-02-28T02:13:40Z</dcterms:modified>
</cp:coreProperties>
</file>