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1051" r:id="rId2"/>
    <p:sldId id="259" r:id="rId3"/>
    <p:sldId id="1054" r:id="rId4"/>
    <p:sldId id="327" r:id="rId5"/>
    <p:sldId id="329" r:id="rId6"/>
    <p:sldId id="330" r:id="rId7"/>
    <p:sldId id="1055" r:id="rId8"/>
    <p:sldId id="307" r:id="rId9"/>
    <p:sldId id="314" r:id="rId10"/>
    <p:sldId id="326" r:id="rId11"/>
    <p:sldId id="311" r:id="rId12"/>
    <p:sldId id="293" r:id="rId13"/>
    <p:sldId id="323" r:id="rId14"/>
    <p:sldId id="303" r:id="rId15"/>
    <p:sldId id="1056" r:id="rId16"/>
    <p:sldId id="324" r:id="rId17"/>
    <p:sldId id="1053" r:id="rId18"/>
    <p:sldId id="325" r:id="rId19"/>
    <p:sldId id="322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C827F-38BA-4943-82C4-3313DCE66CFD}" type="datetimeFigureOut">
              <a:rPr lang="vi-VN" smtClean="0"/>
              <a:t>27/09/2024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4124F-F0D6-4B0F-A24C-AAC223C1DC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0919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495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387" name="Chỗ dành sẵn cho Ghi chú 2"/>
          <p:cNvSpPr>
            <a:spLocks noGrp="1"/>
          </p:cNvSpPr>
          <p:nvPr>
            <p:ph type="body" idx="1"/>
          </p:nvPr>
        </p:nvSpPr>
        <p:spPr>
          <a:xfrm>
            <a:off x="788988" y="4556125"/>
            <a:ext cx="5486400" cy="3600450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88" name="Chỗ dành sẵn cho Số hiệu Bản chiếu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vi-V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fld>
            <a:endParaRPr kumimoji="0" lang="vi-V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00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08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56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843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51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510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831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908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74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EB1BAC6-CE0D-6AF5-C180-49BDF877D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09F418-569E-4385-E526-85DEC43CC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0E52DF-4242-7850-CD18-96341381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27/09/2024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4F78AB-89F1-1A0D-864E-715D3D7D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0B42301-0547-A426-9ADB-C3E0EF618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9292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22E233-B9B2-D289-A499-AFEDACB1D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A809CE-D061-DBDA-53C2-FC15A74F0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01CEEE-3B45-AE8C-099B-F96C23C7F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27/09/2024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A51048-33D7-5863-B440-C6DF3498E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ABB4D5-DB4B-04C8-EB41-28E6F529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1519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6115AED-FDC2-C756-4C51-FA03A7D264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9926E88-40D4-D022-F248-6F16065194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597F882-A2BD-7741-1B96-067BB0C6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27/09/2024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A9DED23-A5CA-457B-5C5C-19B9F065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DE066BB-4389-0C79-D1AE-212704DBB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023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10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7D4805-37DD-BBAD-879E-002548D8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63D3853-D368-1CC5-A7F8-B2F542B72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DEC793-2D8F-6D6E-05A5-17F18CA8E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27/09/2024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B3680FE-4943-7DFD-223F-B567693A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3A03FD3-DDB4-B1C3-C84F-D9CF5958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5747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36D165-A4FE-5AFE-A37C-BED529D43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71B3BD4-F813-31BC-FEFF-7396409A3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DA85EDF-4D6D-B469-0006-5C2BFA985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27/09/2024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413354-7377-25C0-6303-E8510BFF1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2FB883-08BD-DB15-C4A2-F0CABDA3A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417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6FEA6C-7178-E2E9-B957-7E9D97D15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77045A0-CDED-8A86-78CD-E04093C17D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6BEC30D-3F03-1D54-269B-1E2B478C6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E586EE5-EE99-8E8E-2273-8E39E365E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27/09/2024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1F90957-3743-B238-E583-8EFAAA0C6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4651C-7A6A-E077-88DA-FF7940DF3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9188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14DDE1-C51A-F6B0-59AF-5231FA5CF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104A5EB-F9C1-2C39-9485-B7B94C03F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E6B2267-7D8B-BD32-BE56-28D0A8002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CBA30C6-B476-1ED9-5521-8288B4339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540967A-26B5-C78F-AE31-D35BCC963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BDCC614-1A62-CDDF-2EBA-9C5258D6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27/09/2024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1D6CCEE-0808-E9A5-1A1B-70521B141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C622EBA-3CA5-40B0-ADB5-3A7E354E7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338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B6F931-278E-1B30-C82F-E2C130AA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BB687F8-926D-E2C0-77B9-9B0601E25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27/09/2024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7748A3F-31A4-4C7A-6340-989865E2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4E460A6-428D-F3B9-1108-ED55DAB30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620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3E4003C-F324-6997-A92B-F5B99FCA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27/09/2024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B5DFE64-7D3E-A262-F79C-35426131B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C9436CF-5396-CB9F-7CEF-D01134E1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92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766030-3E63-B37A-75DA-3F7C67D3C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7E9B63-76E3-2DEC-8C10-FC72A520C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E040D47-3622-72F6-BE2E-DD2458828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655D612-DCAD-AA41-8601-6F0F8BC3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27/09/2024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786983E-19B4-F7C6-CAAE-6E6E9C62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C8BC4F-67CF-82B4-3F80-3A1AFEEB7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633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E2BBDE-9432-0268-0C20-4E8C56726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6D49A49-D883-5FE3-3986-DFCF3E8B39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1C15647-2943-2853-B297-510F8F936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BE6598B-6062-16C6-E9A0-A42576367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27/09/2024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D5A4A74-2509-787B-D424-6A76712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E229983-8AE5-9AE4-E6C2-7C550ABC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1368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9186186-A377-9790-F989-AA71768D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81A9D34-45E6-F843-D390-06325A35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E3DD555-989E-7610-A8E9-0252C9D73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00F9A-F2AA-4910-9FD1-F4A848557453}" type="datetimeFigureOut">
              <a:rPr lang="vi-VN" smtClean="0"/>
              <a:t>27/09/2024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A1A316-A208-4CF8-F168-D70250B7E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74500D-5A85-A97A-A41F-9C2F225E8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728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1114425" y="1001441"/>
            <a:ext cx="102393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0249" tIns="55125" rIns="110249" bIns="55125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3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551180" algn="l" rtl="0" eaLnBrk="1" fontAlgn="base" hangingPunct="1">
              <a:spcBef>
                <a:spcPct val="0"/>
              </a:spcBef>
              <a:spcAft>
                <a:spcPct val="0"/>
              </a:spcAft>
              <a:defRPr sz="3400" b="1"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1102360" algn="l" rtl="0" eaLnBrk="1" fontAlgn="base" hangingPunct="1">
              <a:spcBef>
                <a:spcPct val="0"/>
              </a:spcBef>
              <a:spcAft>
                <a:spcPct val="0"/>
              </a:spcAft>
              <a:defRPr sz="3400" b="1"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653540" algn="l" rtl="0" eaLnBrk="1" fontAlgn="base" hangingPunct="1">
              <a:spcBef>
                <a:spcPct val="0"/>
              </a:spcBef>
              <a:spcAft>
                <a:spcPct val="0"/>
              </a:spcAft>
              <a:defRPr sz="3400" b="1"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2204720" algn="l" rtl="0" eaLnBrk="1" fontAlgn="base" hangingPunct="1">
              <a:spcBef>
                <a:spcPct val="0"/>
              </a:spcBef>
              <a:spcAft>
                <a:spcPct val="0"/>
              </a:spcAft>
              <a:defRPr sz="3400" b="1"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36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36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GIỜ,  THĂM LỚP</a:t>
            </a:r>
          </a:p>
        </p:txBody>
      </p:sp>
      <p:sp>
        <p:nvSpPr>
          <p:cNvPr id="8" name="Rectangle 7"/>
          <p:cNvSpPr/>
          <p:nvPr/>
        </p:nvSpPr>
        <p:spPr>
          <a:xfrm>
            <a:off x="1276738" y="2794631"/>
            <a:ext cx="10208940" cy="1890218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ln>
                  <a:solidFill>
                    <a:srgbClr val="FF0000"/>
                  </a:solidFill>
                </a:ln>
                <a:solidFill>
                  <a:srgbClr val="FF3300"/>
                </a:solidFill>
                <a:latin typeface="Arial" panose="020B0604020202020204" pitchFamily="34" charset="0"/>
              </a:rPr>
              <a:t>MÔN: TIẾNG VIỆT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B19F246-3AF6-17F0-6EFE-ED2C610D7682}"/>
              </a:ext>
            </a:extLst>
          </p:cNvPr>
          <p:cNvSpPr txBox="1"/>
          <p:nvPr/>
        </p:nvSpPr>
        <p:spPr>
          <a:xfrm>
            <a:off x="3473570" y="195532"/>
            <a:ext cx="4784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Chọn 1 trong 2 đề sau: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994CACF-B3E1-BE10-45C4-37B1F396C6E5}"/>
              </a:ext>
            </a:extLst>
          </p:cNvPr>
          <p:cNvSpPr/>
          <p:nvPr/>
        </p:nvSpPr>
        <p:spPr>
          <a:xfrm>
            <a:off x="383459" y="1563329"/>
            <a:ext cx="4953416" cy="35396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7EFE65DC-8E79-B4B5-B137-FD2D864280F9}"/>
              </a:ext>
            </a:extLst>
          </p:cNvPr>
          <p:cNvSpPr/>
          <p:nvPr/>
        </p:nvSpPr>
        <p:spPr>
          <a:xfrm>
            <a:off x="6322141" y="1478547"/>
            <a:ext cx="5358581" cy="36243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F46F7FC-DC72-6108-57E7-B5B5598F144D}"/>
              </a:ext>
            </a:extLst>
          </p:cNvPr>
          <p:cNvSpPr txBox="1"/>
          <p:nvPr/>
        </p:nvSpPr>
        <p:spPr>
          <a:xfrm>
            <a:off x="720907" y="2070618"/>
            <a:ext cx="44684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biểu cảm nghĩ của em về một nhân vật trong truyện “Lớp trưởng lớp tôi”.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30D1FCA-ADF9-1FAB-F3F8-FCDF6A287435}"/>
              </a:ext>
            </a:extLst>
          </p:cNvPr>
          <p:cNvSpPr txBox="1"/>
          <p:nvPr/>
        </p:nvSpPr>
        <p:spPr>
          <a:xfrm>
            <a:off x="6811273" y="2070618"/>
            <a:ext cx="43803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biểu cảm nghĩ của em về câu chuyện “Lớp trưởng lớp tôi”.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479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B19F246-3AF6-17F0-6EFE-ED2C610D7682}"/>
              </a:ext>
            </a:extLst>
          </p:cNvPr>
          <p:cNvSpPr txBox="1"/>
          <p:nvPr/>
        </p:nvSpPr>
        <p:spPr>
          <a:xfrm>
            <a:off x="3473570" y="195532"/>
            <a:ext cx="4784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Chọn 1 trong 2 đề sau: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994CACF-B3E1-BE10-45C4-37B1F396C6E5}"/>
              </a:ext>
            </a:extLst>
          </p:cNvPr>
          <p:cNvSpPr/>
          <p:nvPr/>
        </p:nvSpPr>
        <p:spPr>
          <a:xfrm>
            <a:off x="383459" y="1563329"/>
            <a:ext cx="4953416" cy="35396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7EFE65DC-8E79-B4B5-B137-FD2D864280F9}"/>
              </a:ext>
            </a:extLst>
          </p:cNvPr>
          <p:cNvSpPr/>
          <p:nvPr/>
        </p:nvSpPr>
        <p:spPr>
          <a:xfrm>
            <a:off x="6322141" y="1478547"/>
            <a:ext cx="5358581" cy="36243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F46F7FC-DC72-6108-57E7-B5B5598F144D}"/>
              </a:ext>
            </a:extLst>
          </p:cNvPr>
          <p:cNvSpPr txBox="1"/>
          <p:nvPr/>
        </p:nvSpPr>
        <p:spPr>
          <a:xfrm>
            <a:off x="720907" y="2070618"/>
            <a:ext cx="44684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biểu cảm nghĩ của em về </a:t>
            </a:r>
            <a:r>
              <a:rPr lang="vi-VN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nhân vật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truyện “Lớp trưởng lớp tôi”.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30D1FCA-ADF9-1FAB-F3F8-FCDF6A287435}"/>
              </a:ext>
            </a:extLst>
          </p:cNvPr>
          <p:cNvSpPr txBox="1"/>
          <p:nvPr/>
        </p:nvSpPr>
        <p:spPr>
          <a:xfrm>
            <a:off x="6410632" y="2070618"/>
            <a:ext cx="50604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biểu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nghĩ của em về </a:t>
            </a:r>
            <a:r>
              <a:rPr lang="vi-V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“Lớp trưởng lớp tôi”.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247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>
            <a:extLst>
              <a:ext uri="{FF2B5EF4-FFF2-40B4-BE49-F238E27FC236}">
                <a16:creationId xmlns:a16="http://schemas.microsoft.com/office/drawing/2014/main" id="{03D55480-2D33-4AE2-AFCD-CBCE387928D8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D23DFF9-C0C4-9AEC-A656-813E884BF3E8}"/>
              </a:ext>
            </a:extLst>
          </p:cNvPr>
          <p:cNvSpPr txBox="1"/>
          <p:nvPr/>
        </p:nvSpPr>
        <p:spPr>
          <a:xfrm>
            <a:off x="1109931" y="312873"/>
            <a:ext cx="9454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j-lt"/>
              </a:rPr>
              <a:t>Phát biểu cảm nghĩ của em về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một nhân vật </a:t>
            </a:r>
            <a:r>
              <a:rPr lang="vi-VN" sz="3600" dirty="0">
                <a:latin typeface="+mj-lt"/>
              </a:rPr>
              <a:t>trong truyện “Lớp trưởng lớp tôi”. 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35FF463-DDD2-8307-C23F-71F739D9ED57}"/>
              </a:ext>
            </a:extLst>
          </p:cNvPr>
          <p:cNvSpPr/>
          <p:nvPr/>
        </p:nvSpPr>
        <p:spPr>
          <a:xfrm>
            <a:off x="852030" y="2508376"/>
            <a:ext cx="2461404" cy="18748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BCB6BA1-DE18-A46D-7398-AA1214ED62CE}"/>
              </a:ext>
            </a:extLst>
          </p:cNvPr>
          <p:cNvSpPr txBox="1"/>
          <p:nvPr/>
        </p:nvSpPr>
        <p:spPr>
          <a:xfrm>
            <a:off x="811772" y="2568617"/>
            <a:ext cx="2461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j-lt"/>
              </a:rPr>
              <a:t>Gợi ý về nội dung trao đổi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39BC9E28-15E0-A85B-169A-F7FBA376CD0D}"/>
              </a:ext>
            </a:extLst>
          </p:cNvPr>
          <p:cNvSpPr/>
          <p:nvPr/>
        </p:nvSpPr>
        <p:spPr>
          <a:xfrm>
            <a:off x="4282467" y="1867146"/>
            <a:ext cx="6639465" cy="9402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37EDF8AA-DFA7-043A-0621-983AEF2E18C2}"/>
              </a:ext>
            </a:extLst>
          </p:cNvPr>
          <p:cNvSpPr/>
          <p:nvPr/>
        </p:nvSpPr>
        <p:spPr>
          <a:xfrm>
            <a:off x="4235272" y="3239241"/>
            <a:ext cx="6639465" cy="13961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AD9C58-CE96-DFFC-B164-24712FE9DFD6}"/>
              </a:ext>
            </a:extLst>
          </p:cNvPr>
          <p:cNvSpPr txBox="1"/>
          <p:nvPr/>
        </p:nvSpPr>
        <p:spPr>
          <a:xfrm>
            <a:off x="4512504" y="2014119"/>
            <a:ext cx="5679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a) Giới thiệu nhân vật.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2865011-82C4-3948-0D86-203F4B8969D1}"/>
              </a:ext>
            </a:extLst>
          </p:cNvPr>
          <p:cNvSpPr txBox="1"/>
          <p:nvPr/>
        </p:nvSpPr>
        <p:spPr>
          <a:xfrm>
            <a:off x="4419951" y="3386214"/>
            <a:ext cx="6234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b) Nêu ý kiến về hoạt động, tính cách của nhân vật.</a:t>
            </a: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839FDC1-F700-F444-BECD-4B2B873534F6}"/>
              </a:ext>
            </a:extLst>
          </p:cNvPr>
          <p:cNvCxnSpPr>
            <a:stCxn id="4" idx="3"/>
            <a:endCxn id="7" idx="1"/>
          </p:cNvCxnSpPr>
          <p:nvPr/>
        </p:nvCxnSpPr>
        <p:spPr>
          <a:xfrm flipV="1">
            <a:off x="3313434" y="2337286"/>
            <a:ext cx="969033" cy="1108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50F2D653-C648-953E-FA79-7B875F1AE417}"/>
              </a:ext>
            </a:extLst>
          </p:cNvPr>
          <p:cNvCxnSpPr>
            <a:stCxn id="4" idx="3"/>
            <a:endCxn id="8" idx="1"/>
          </p:cNvCxnSpPr>
          <p:nvPr/>
        </p:nvCxnSpPr>
        <p:spPr>
          <a:xfrm>
            <a:off x="3313434" y="3445780"/>
            <a:ext cx="921838" cy="491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/>
      <p:bldP spid="7" grpId="0" animBg="1"/>
      <p:bldP spid="8" grpId="0" animBg="1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>
            <a:extLst>
              <a:ext uri="{FF2B5EF4-FFF2-40B4-BE49-F238E27FC236}">
                <a16:creationId xmlns:a16="http://schemas.microsoft.com/office/drawing/2014/main" id="{03D55480-2D33-4AE2-AFCD-CBCE387928D8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D23DFF9-C0C4-9AEC-A656-813E884BF3E8}"/>
              </a:ext>
            </a:extLst>
          </p:cNvPr>
          <p:cNvSpPr txBox="1"/>
          <p:nvPr/>
        </p:nvSpPr>
        <p:spPr>
          <a:xfrm>
            <a:off x="1109931" y="411193"/>
            <a:ext cx="9454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j-lt"/>
              </a:rPr>
              <a:t>Phát biểu cảm nghĩ của em về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câu chuyện </a:t>
            </a:r>
            <a:r>
              <a:rPr lang="vi-VN" sz="3600" dirty="0">
                <a:latin typeface="+mj-lt"/>
              </a:rPr>
              <a:t>“Lớp trưởng lớp tôi”.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35FF463-DDD2-8307-C23F-71F739D9ED57}"/>
              </a:ext>
            </a:extLst>
          </p:cNvPr>
          <p:cNvSpPr/>
          <p:nvPr/>
        </p:nvSpPr>
        <p:spPr>
          <a:xfrm>
            <a:off x="852030" y="2508376"/>
            <a:ext cx="2461404" cy="13961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BCB6BA1-DE18-A46D-7398-AA1214ED62CE}"/>
              </a:ext>
            </a:extLst>
          </p:cNvPr>
          <p:cNvSpPr txBox="1"/>
          <p:nvPr/>
        </p:nvSpPr>
        <p:spPr>
          <a:xfrm>
            <a:off x="811772" y="2568617"/>
            <a:ext cx="2461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Gợi ý về nội dung trao đổi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39BC9E28-15E0-A85B-169A-F7FBA376CD0D}"/>
              </a:ext>
            </a:extLst>
          </p:cNvPr>
          <p:cNvSpPr/>
          <p:nvPr/>
        </p:nvSpPr>
        <p:spPr>
          <a:xfrm>
            <a:off x="4282467" y="1867146"/>
            <a:ext cx="7669626" cy="7014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37EDF8AA-DFA7-043A-0621-983AEF2E18C2}"/>
              </a:ext>
            </a:extLst>
          </p:cNvPr>
          <p:cNvSpPr/>
          <p:nvPr/>
        </p:nvSpPr>
        <p:spPr>
          <a:xfrm>
            <a:off x="4240173" y="2760695"/>
            <a:ext cx="7669626" cy="7014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AD9C58-CE96-DFFC-B164-24712FE9DFD6}"/>
              </a:ext>
            </a:extLst>
          </p:cNvPr>
          <p:cNvSpPr txBox="1"/>
          <p:nvPr/>
        </p:nvSpPr>
        <p:spPr>
          <a:xfrm>
            <a:off x="4322725" y="1967966"/>
            <a:ext cx="7587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a) Em thích câu chuyện ở những điểm nào? Vì sao?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2865011-82C4-3948-0D86-203F4B8969D1}"/>
              </a:ext>
            </a:extLst>
          </p:cNvPr>
          <p:cNvSpPr txBox="1"/>
          <p:nvPr/>
        </p:nvSpPr>
        <p:spPr>
          <a:xfrm>
            <a:off x="4322725" y="2858500"/>
            <a:ext cx="7408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b) Câu chuyện có những nhân vật nào?</a:t>
            </a: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839FDC1-F700-F444-BECD-4B2B873534F6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 flipV="1">
            <a:off x="3313434" y="2217882"/>
            <a:ext cx="969033" cy="9885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50F2D653-C648-953E-FA79-7B875F1AE417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 flipV="1">
            <a:off x="3313434" y="3111431"/>
            <a:ext cx="926739" cy="950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25E738FB-B44C-6308-AE38-E5B4F33BF706}"/>
              </a:ext>
            </a:extLst>
          </p:cNvPr>
          <p:cNvSpPr/>
          <p:nvPr/>
        </p:nvSpPr>
        <p:spPr>
          <a:xfrm>
            <a:off x="4282467" y="3637593"/>
            <a:ext cx="7669626" cy="7014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A4F7DAF1-77D2-3A73-83D5-BA6E524B6DEA}"/>
              </a:ext>
            </a:extLst>
          </p:cNvPr>
          <p:cNvSpPr txBox="1"/>
          <p:nvPr/>
        </p:nvSpPr>
        <p:spPr>
          <a:xfrm>
            <a:off x="4365019" y="3735398"/>
            <a:ext cx="7408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c) Em thích nhân vật nào? Vì sao?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1295E282-2CAD-1FC3-B5E8-4B51FDB1A27A}"/>
              </a:ext>
            </a:extLst>
          </p:cNvPr>
          <p:cNvSpPr/>
          <p:nvPr/>
        </p:nvSpPr>
        <p:spPr>
          <a:xfrm>
            <a:off x="4324761" y="4514491"/>
            <a:ext cx="7669626" cy="7014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C3D18A06-FE98-8DAC-C243-0F8D0E3D4A62}"/>
              </a:ext>
            </a:extLst>
          </p:cNvPr>
          <p:cNvSpPr txBox="1"/>
          <p:nvPr/>
        </p:nvSpPr>
        <p:spPr>
          <a:xfrm>
            <a:off x="4407313" y="4612296"/>
            <a:ext cx="7408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d) Em hiểu câu chuyện muốn nói với em điều gì?</a:t>
            </a:r>
          </a:p>
        </p:txBody>
      </p: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1687D95A-3283-3B29-D1CC-BCE5E1B6186E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3313434" y="3220407"/>
            <a:ext cx="969033" cy="7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EB26D919-D029-9C07-AB9F-2C243BACA41F}"/>
              </a:ext>
            </a:extLst>
          </p:cNvPr>
          <p:cNvCxnSpPr>
            <a:endCxn id="28" idx="1"/>
          </p:cNvCxnSpPr>
          <p:nvPr/>
        </p:nvCxnSpPr>
        <p:spPr>
          <a:xfrm>
            <a:off x="3313434" y="3220407"/>
            <a:ext cx="1011327" cy="16448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4057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/>
      <p:bldP spid="7" grpId="0" animBg="1"/>
      <p:bldP spid="8" grpId="0" animBg="1"/>
      <p:bldP spid="9" grpId="0"/>
      <p:bldP spid="10" grpId="0"/>
      <p:bldP spid="26" grpId="0" animBg="1"/>
      <p:bldP spid="27" grpId="0"/>
      <p:bldP spid="28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1026" name="Picture 2" descr="Tổ Chức Báo Cáo Cho Buổi Thảo Luận Của Nhóm Lớp 4">
            <a:extLst>
              <a:ext uri="{FF2B5EF4-FFF2-40B4-BE49-F238E27FC236}">
                <a16:creationId xmlns:a16="http://schemas.microsoft.com/office/drawing/2014/main" id="{6D18532D-2E9F-E35C-6584-3A00847B4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681163"/>
            <a:ext cx="66675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89DC179-6769-0CC0-0726-8D12E2478DEB}"/>
              </a:ext>
            </a:extLst>
          </p:cNvPr>
          <p:cNvSpPr txBox="1"/>
          <p:nvPr/>
        </p:nvSpPr>
        <p:spPr>
          <a:xfrm>
            <a:off x="2720198" y="690113"/>
            <a:ext cx="6527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Trao đổi theo nhóm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43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70A51F-ED80-340F-6F46-DF7B63FF7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0"/>
            <a:ext cx="11906866" cy="66564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147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4748" r="4960" b="4379"/>
          <a:stretch/>
        </p:blipFill>
        <p:spPr>
          <a:xfrm>
            <a:off x="1542848" y="127525"/>
            <a:ext cx="9106295" cy="55995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36132"/>
            <a:ext cx="1996261" cy="121920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598ABB-24C2-4714-95A9-88FF214F8B25}"/>
              </a:ext>
            </a:extLst>
          </p:cNvPr>
          <p:cNvSpPr/>
          <p:nvPr/>
        </p:nvSpPr>
        <p:spPr>
          <a:xfrm>
            <a:off x="3169554" y="2118810"/>
            <a:ext cx="585288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50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Vận dụng</a:t>
            </a:r>
            <a:endParaRPr lang="en-US" sz="11500" b="0" cap="none" spc="0" dirty="0">
              <a:ln w="38100">
                <a:solidFill>
                  <a:srgbClr val="0070C0"/>
                </a:solidFill>
              </a:ln>
              <a:solidFill>
                <a:srgbClr val="00B0F0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427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050"/>
            <a:ext cx="12357943" cy="6877050"/>
          </a:xfrm>
          <a:prstGeom prst="rect">
            <a:avLst/>
          </a:prstGeom>
        </p:spPr>
      </p:pic>
      <p:pic>
        <p:nvPicPr>
          <p:cNvPr id="2" name="KARAOKE LỚP CHÚNG TA ĐOÀN KẾT , BEAT 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id="{941CB9BF-315E-A508-5C43-985A5A0BF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806" y="393290"/>
            <a:ext cx="11803954" cy="629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89DC179-6769-0CC0-0726-8D12E2478DEB}"/>
              </a:ext>
            </a:extLst>
          </p:cNvPr>
          <p:cNvSpPr txBox="1"/>
          <p:nvPr/>
        </p:nvSpPr>
        <p:spPr>
          <a:xfrm>
            <a:off x="1213447" y="1500996"/>
            <a:ext cx="97651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latin typeface="+mj-lt"/>
              </a:rPr>
              <a:t>Về nhà nói lại suy nghĩ của bản thân về câu chuyện Lớp trưởng lớp tôi hoặc về một nhân vật trong câu chuyện đó.</a:t>
            </a:r>
          </a:p>
        </p:txBody>
      </p:sp>
      <p:pic>
        <p:nvPicPr>
          <p:cNvPr id="3" name="Picture 3" descr="A picture containing metalware, accessory, chain&#10;&#10;Description automatically generated">
            <a:extLst>
              <a:ext uri="{FF2B5EF4-FFF2-40B4-BE49-F238E27FC236}">
                <a16:creationId xmlns:a16="http://schemas.microsoft.com/office/drawing/2014/main" id="{19A28FCE-5AC0-5D44-6F63-1733A0165C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89976" l="7104" r="91077">
                        <a14:foregroundMark x1="13110" y1="51819" x2="24112" y2="62692"/>
                        <a14:foregroundMark x1="24112" y1="62692" x2="24112" y2="62975"/>
                        <a14:foregroundMark x1="7104" y1="70776" x2="7104" y2="70776"/>
                        <a14:foregroundMark x1="7595" y1="65845" x2="7595" y2="66815"/>
                        <a14:foregroundMark x1="20387" y1="85893" x2="20387" y2="85893"/>
                        <a14:foregroundMark x1="76639" y1="55659" x2="81606" y2="57276"/>
                        <a14:foregroundMark x1="81606" y1="57276" x2="91077" y2="55942"/>
                        <a14:foregroundMark x1="80277" y1="87429" x2="80277" y2="87429"/>
                        <a14:foregroundMark x1="79584" y1="86055" x2="80566" y2="87429"/>
                        <a14:foregroundMark x1="79873" y1="85772" x2="81172" y2="87429"/>
                        <a14:foregroundMark x1="77332" y1="72433" x2="79700" y2="74778"/>
                        <a14:backgroundMark x1="20069" y1="14026" x2="68582" y2="93735"/>
                        <a14:backgroundMark x1="68582" y1="93735" x2="68582" y2="93735"/>
                        <a14:backgroundMark x1="74675" y1="11803" x2="65550" y2="34074"/>
                        <a14:backgroundMark x1="48744" y1="11964" x2="80653" y2="20655"/>
                        <a14:backgroundMark x1="80653" y1="20655" x2="85071" y2="31487"/>
                        <a14:backgroundMark x1="85071" y1="31487" x2="83223" y2="46605"/>
                        <a14:backgroundMark x1="23419" y1="75465" x2="23419" y2="75465"/>
                        <a14:backgroundMark x1="22841" y1="74212" x2="23621" y2="75465"/>
                        <a14:backgroundMark x1="76148" y1="75182" x2="76148" y2="75182"/>
                        <a14:backgroundMark x1="77534" y1="74899" x2="77534" y2="74899"/>
                        <a14:backgroundMark x1="78227" y1="74899" x2="75657" y2="77405"/>
                        <a14:backgroundMark x1="77909" y1="74373" x2="77909" y2="74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711"/>
          <a:stretch/>
        </p:blipFill>
        <p:spPr>
          <a:xfrm>
            <a:off x="2141715" y="3822986"/>
            <a:ext cx="7908564" cy="3180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357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4577AE2-C62C-4B19-8FA6-5BAFB53CF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07" y="2562942"/>
            <a:ext cx="10825711" cy="45037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75702" y="294737"/>
            <a:ext cx="1996261" cy="12192002"/>
          </a:xfrm>
          <a:prstGeom prst="rect">
            <a:avLst/>
          </a:prstGeom>
        </p:spPr>
      </p:pic>
      <p:pic>
        <p:nvPicPr>
          <p:cNvPr id="16" name="Picture 15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E1DCBB11-1F26-4720-9021-9E6978923C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1" b="44401"/>
          <a:stretch/>
        </p:blipFill>
        <p:spPr>
          <a:xfrm>
            <a:off x="0" y="-633097"/>
            <a:ext cx="6858000" cy="2332998"/>
          </a:xfrm>
          <a:prstGeom prst="rect">
            <a:avLst/>
          </a:prstGeom>
        </p:spPr>
      </p:pic>
      <p:pic>
        <p:nvPicPr>
          <p:cNvPr id="18" name="Picture 17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3E793D32-7AAE-4858-AFB2-B8D50152B0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1" b="44401"/>
          <a:stretch/>
        </p:blipFill>
        <p:spPr>
          <a:xfrm rot="1011488">
            <a:off x="5490480" y="-930626"/>
            <a:ext cx="6858000" cy="23329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77B87F-CBF8-40A3-AF42-6667E1C7BFA3}"/>
              </a:ext>
            </a:extLst>
          </p:cNvPr>
          <p:cNvSpPr/>
          <p:nvPr/>
        </p:nvSpPr>
        <p:spPr>
          <a:xfrm>
            <a:off x="3104109" y="1376429"/>
            <a:ext cx="593944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stellar" panose="020A0402060406010301" pitchFamily="18" charset="0"/>
              </a:rPr>
              <a:t>TẠM BIỆT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93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4748" r="4960" b="4379"/>
          <a:stretch/>
        </p:blipFill>
        <p:spPr>
          <a:xfrm>
            <a:off x="1542848" y="127525"/>
            <a:ext cx="9106295" cy="55995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36132"/>
            <a:ext cx="1996261" cy="121920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598ABB-24C2-4714-95A9-88FF214F8B25}"/>
              </a:ext>
            </a:extLst>
          </p:cNvPr>
          <p:cNvSpPr/>
          <p:nvPr/>
        </p:nvSpPr>
        <p:spPr>
          <a:xfrm>
            <a:off x="2525147" y="1996262"/>
            <a:ext cx="714169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AB50BDC-7E1B-9724-265E-8ABB2509D9CA}"/>
              </a:ext>
            </a:extLst>
          </p:cNvPr>
          <p:cNvSpPr txBox="1"/>
          <p:nvPr/>
        </p:nvSpPr>
        <p:spPr>
          <a:xfrm>
            <a:off x="1016000" y="265166"/>
            <a:ext cx="9652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 dirty="0">
                <a:latin typeface="+mj-lt"/>
              </a:rPr>
              <a:t>Trò chơi: </a:t>
            </a:r>
            <a:r>
              <a:rPr lang="vi-VN" sz="3733" b="1" dirty="0">
                <a:solidFill>
                  <a:srgbClr val="FF0000"/>
                </a:solidFill>
                <a:latin typeface="+mj-lt"/>
              </a:rPr>
              <a:t>Chinh phục đỉnh núi Phan Xi </a:t>
            </a:r>
            <a:r>
              <a:rPr lang="vi-VN" sz="3733" b="1" dirty="0" err="1">
                <a:solidFill>
                  <a:srgbClr val="FF0000"/>
                </a:solidFill>
                <a:latin typeface="+mj-lt"/>
              </a:rPr>
              <a:t>Păng</a:t>
            </a:r>
            <a:endParaRPr lang="vi-VN" sz="3733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A3D14858-6522-0230-BA2F-E2D1FC85940E}"/>
              </a:ext>
            </a:extLst>
          </p:cNvPr>
          <p:cNvSpPr/>
          <p:nvPr/>
        </p:nvSpPr>
        <p:spPr>
          <a:xfrm>
            <a:off x="203200" y="1193800"/>
            <a:ext cx="6860760" cy="5384800"/>
          </a:xfrm>
          <a:custGeom>
            <a:avLst/>
            <a:gdLst/>
            <a:ahLst/>
            <a:cxnLst/>
            <a:rect l="l" t="t" r="r" b="b"/>
            <a:pathLst>
              <a:path w="8422170" h="6611404">
                <a:moveTo>
                  <a:pt x="0" y="0"/>
                </a:moveTo>
                <a:lnTo>
                  <a:pt x="8422170" y="0"/>
                </a:lnTo>
                <a:lnTo>
                  <a:pt x="8422170" y="6611404"/>
                </a:lnTo>
                <a:lnTo>
                  <a:pt x="0" y="6611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6CBDB05-2D46-899A-0FDA-3C9EC6E4F777}"/>
              </a:ext>
            </a:extLst>
          </p:cNvPr>
          <p:cNvSpPr txBox="1"/>
          <p:nvPr/>
        </p:nvSpPr>
        <p:spPr>
          <a:xfrm>
            <a:off x="7721600" y="1600200"/>
            <a:ext cx="416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Núi Phan Xi </a:t>
            </a:r>
            <a:r>
              <a:rPr lang="vi-VN" sz="3200" dirty="0" err="1">
                <a:latin typeface="+mj-lt"/>
              </a:rPr>
              <a:t>Păng</a:t>
            </a:r>
            <a:r>
              <a:rPr lang="vi-VN" sz="3200" dirty="0">
                <a:latin typeface="+mj-lt"/>
              </a:rPr>
              <a:t> cao hơn 3 147 mét. Chúng ta chia đường lên núi thành 3 chặng. Sau khi trả lời được 3 câu hỏi, em sẽ tới đỉnh núi. </a:t>
            </a:r>
          </a:p>
        </p:txBody>
      </p:sp>
    </p:spTree>
    <p:extLst>
      <p:ext uri="{BB962C8B-B14F-4D97-AF65-F5344CB8AC3E}">
        <p14:creationId xmlns:p14="http://schemas.microsoft.com/office/powerpoint/2010/main" val="326523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DCEFE19-D924-811D-F0A3-7616B0D4FE75}"/>
              </a:ext>
            </a:extLst>
          </p:cNvPr>
          <p:cNvSpPr txBox="1"/>
          <p:nvPr/>
        </p:nvSpPr>
        <p:spPr>
          <a:xfrm>
            <a:off x="2641600" y="2209801"/>
            <a:ext cx="6908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latin typeface="+mj-lt"/>
              </a:rPr>
              <a:t>   </a:t>
            </a:r>
            <a:r>
              <a:rPr lang="vi-VN" sz="3733" dirty="0">
                <a:latin typeface="+mj-lt"/>
              </a:rPr>
              <a:t> </a:t>
            </a:r>
            <a:r>
              <a:rPr lang="vi-VN" sz="3733" b="1" dirty="0">
                <a:solidFill>
                  <a:srgbClr val="FF0000"/>
                </a:solidFill>
                <a:latin typeface="+mj-lt"/>
              </a:rPr>
              <a:t>Trai mà chi, gái mà chi</a:t>
            </a:r>
          </a:p>
          <a:p>
            <a:r>
              <a:rPr lang="vi-VN" sz="3733" b="1" dirty="0">
                <a:solidFill>
                  <a:srgbClr val="FF0000"/>
                </a:solidFill>
                <a:latin typeface="+mj-lt"/>
              </a:rPr>
              <a:t>Sinh con có nghĩa có nghì là hơn</a:t>
            </a:r>
            <a:r>
              <a:rPr lang="en-US" sz="3733" b="1" dirty="0">
                <a:solidFill>
                  <a:srgbClr val="FF0000"/>
                </a:solidFill>
                <a:latin typeface="+mj-lt"/>
              </a:rPr>
              <a:t>.</a:t>
            </a:r>
            <a:endParaRPr lang="vi-VN" sz="3733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3B8DFC5-754D-D10F-3053-2DC9D42202ED}"/>
              </a:ext>
            </a:extLst>
          </p:cNvPr>
          <p:cNvSpPr txBox="1"/>
          <p:nvPr/>
        </p:nvSpPr>
        <p:spPr>
          <a:xfrm>
            <a:off x="845574" y="4274574"/>
            <a:ext cx="10025626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45">
              <a:spcBef>
                <a:spcPts val="113"/>
              </a:spcBef>
            </a:pPr>
            <a:r>
              <a:rPr lang="vi-VN" sz="3733" dirty="0">
                <a:solidFill>
                  <a:srgbClr val="231F20"/>
                </a:solidFill>
                <a:latin typeface="+mj-lt"/>
                <a:ea typeface="Times New Roman" panose="02020603050405020304" pitchFamily="18" charset="0"/>
              </a:rPr>
              <a:t>Sinh</a:t>
            </a:r>
            <a:r>
              <a:rPr lang="vi-VN" sz="3733" spc="-33" dirty="0">
                <a:solidFill>
                  <a:srgbClr val="231F2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733" dirty="0">
                <a:solidFill>
                  <a:srgbClr val="231F20"/>
                </a:solidFill>
                <a:latin typeface="+mj-lt"/>
                <a:ea typeface="Times New Roman" panose="02020603050405020304" pitchFamily="18" charset="0"/>
              </a:rPr>
              <a:t>con</a:t>
            </a:r>
            <a:r>
              <a:rPr lang="vi-VN" sz="3733" spc="-33" dirty="0">
                <a:solidFill>
                  <a:srgbClr val="231F2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733" dirty="0">
                <a:solidFill>
                  <a:srgbClr val="231F20"/>
                </a:solidFill>
                <a:latin typeface="+mj-lt"/>
                <a:ea typeface="Times New Roman" panose="02020603050405020304" pitchFamily="18" charset="0"/>
              </a:rPr>
              <a:t>trai</a:t>
            </a:r>
            <a:r>
              <a:rPr lang="vi-VN" sz="3733" spc="-27" dirty="0">
                <a:solidFill>
                  <a:srgbClr val="231F2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733" spc="-33" dirty="0">
                <a:solidFill>
                  <a:srgbClr val="231F20"/>
                </a:solidFill>
                <a:latin typeface="+mj-lt"/>
                <a:ea typeface="Times New Roman" panose="02020603050405020304" pitchFamily="18" charset="0"/>
              </a:rPr>
              <a:t>hay</a:t>
            </a:r>
            <a:r>
              <a:rPr lang="en-US" sz="3733" spc="-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733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3733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3733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733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733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733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miễn</a:t>
            </a:r>
            <a:r>
              <a:rPr lang="en-US" sz="3733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733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lang="en-US" sz="3733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3733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733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733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733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733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kern="0" spc="-13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733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C8781C9-DCA4-566D-02BE-8FA3079B1351}"/>
              </a:ext>
            </a:extLst>
          </p:cNvPr>
          <p:cNvSpPr txBox="1"/>
          <p:nvPr/>
        </p:nvSpPr>
        <p:spPr>
          <a:xfrm>
            <a:off x="137652" y="471115"/>
            <a:ext cx="10733548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733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733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733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733" dirty="0">
                <a:latin typeface="+mj-lt"/>
              </a:rPr>
              <a:t>Em hiểu như thế nào về nội dung của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dirty="0">
                <a:latin typeface="+mj-lt"/>
              </a:rPr>
              <a:t>thành ngữ, tục ngữ sau</a:t>
            </a:r>
            <a:r>
              <a:rPr lang="en-US" sz="3733" dirty="0">
                <a:latin typeface="+mj-lt"/>
              </a:rPr>
              <a:t>:</a:t>
            </a:r>
            <a:endParaRPr lang="vi-VN" sz="3733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7845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04C3EF4-382E-FB12-04E9-076DB74C7E89}"/>
              </a:ext>
            </a:extLst>
          </p:cNvPr>
          <p:cNvSpPr txBox="1"/>
          <p:nvPr/>
        </p:nvSpPr>
        <p:spPr>
          <a:xfrm>
            <a:off x="226142" y="354781"/>
            <a:ext cx="1203468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en-US" sz="3733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3733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3733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Theo em, cả nữ và nam cần có những phẩm chất gì?</a:t>
            </a:r>
            <a:endParaRPr lang="vi-VN" sz="3733" dirty="0">
              <a:latin typeface="+mj-lt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D7740E-6965-B254-9459-38A3864CE566}"/>
              </a:ext>
            </a:extLst>
          </p:cNvPr>
          <p:cNvSpPr txBox="1"/>
          <p:nvPr/>
        </p:nvSpPr>
        <p:spPr>
          <a:xfrm>
            <a:off x="442451" y="1990213"/>
            <a:ext cx="11307097" cy="18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733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trung thực, thẳng thắn, chăm chỉ, có trách nhiệm với bản thân và mọi người, dũng cảm, yêu quê hương, đất nước, ngoan ngoãn, lễ phép, cẩn thận,...</a:t>
            </a:r>
            <a:endParaRPr lang="vi-VN" sz="3733" dirty="0"/>
          </a:p>
        </p:txBody>
      </p:sp>
    </p:spTree>
    <p:extLst>
      <p:ext uri="{BB962C8B-B14F-4D97-AF65-F5344CB8AC3E}">
        <p14:creationId xmlns:p14="http://schemas.microsoft.com/office/powerpoint/2010/main" val="3331499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04C3EF4-382E-FB12-04E9-076DB74C7E89}"/>
              </a:ext>
            </a:extLst>
          </p:cNvPr>
          <p:cNvSpPr txBox="1"/>
          <p:nvPr/>
        </p:nvSpPr>
        <p:spPr>
          <a:xfrm>
            <a:off x="1936955" y="1839452"/>
            <a:ext cx="7721600" cy="171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733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3:</a:t>
            </a:r>
            <a:r>
              <a:rPr lang="vi-VN" sz="3733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Em thích phẩm chất nào nhất: Ở một bạn nam? Ở một bạn nữ? </a:t>
            </a:r>
            <a:endParaRPr lang="vi-VN" sz="3733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7945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AB50BDC-7E1B-9724-265E-8ABB2509D9CA}"/>
              </a:ext>
            </a:extLst>
          </p:cNvPr>
          <p:cNvSpPr txBox="1"/>
          <p:nvPr/>
        </p:nvSpPr>
        <p:spPr>
          <a:xfrm>
            <a:off x="1016000" y="265166"/>
            <a:ext cx="9652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 dirty="0">
                <a:latin typeface="+mj-lt"/>
              </a:rPr>
              <a:t>Trò chơi: </a:t>
            </a:r>
            <a:r>
              <a:rPr lang="vi-VN" sz="3733" b="1" dirty="0">
                <a:solidFill>
                  <a:srgbClr val="FF0000"/>
                </a:solidFill>
                <a:latin typeface="+mj-lt"/>
              </a:rPr>
              <a:t>Chinh phục đỉnh núi Phan Xi </a:t>
            </a:r>
            <a:r>
              <a:rPr lang="vi-VN" sz="3733" b="1" dirty="0" err="1">
                <a:solidFill>
                  <a:srgbClr val="FF0000"/>
                </a:solidFill>
                <a:latin typeface="+mj-lt"/>
              </a:rPr>
              <a:t>Păng</a:t>
            </a:r>
            <a:endParaRPr lang="vi-VN" sz="3733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A3D14858-6522-0230-BA2F-E2D1FC85940E}"/>
              </a:ext>
            </a:extLst>
          </p:cNvPr>
          <p:cNvSpPr/>
          <p:nvPr/>
        </p:nvSpPr>
        <p:spPr>
          <a:xfrm>
            <a:off x="203200" y="1193800"/>
            <a:ext cx="6860760" cy="5384800"/>
          </a:xfrm>
          <a:custGeom>
            <a:avLst/>
            <a:gdLst/>
            <a:ahLst/>
            <a:cxnLst/>
            <a:rect l="l" t="t" r="r" b="b"/>
            <a:pathLst>
              <a:path w="8422170" h="6611404">
                <a:moveTo>
                  <a:pt x="0" y="0"/>
                </a:moveTo>
                <a:lnTo>
                  <a:pt x="8422170" y="0"/>
                </a:lnTo>
                <a:lnTo>
                  <a:pt x="8422170" y="6611404"/>
                </a:lnTo>
                <a:lnTo>
                  <a:pt x="0" y="6611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6CBDB05-2D46-899A-0FDA-3C9EC6E4F777}"/>
              </a:ext>
            </a:extLst>
          </p:cNvPr>
          <p:cNvSpPr txBox="1"/>
          <p:nvPr/>
        </p:nvSpPr>
        <p:spPr>
          <a:xfrm>
            <a:off x="6990735" y="3114367"/>
            <a:ext cx="4634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Núi Phan Xi Păng cao hơn 3 147 mét. </a:t>
            </a:r>
          </a:p>
        </p:txBody>
      </p:sp>
    </p:spTree>
    <p:extLst>
      <p:ext uri="{BB962C8B-B14F-4D97-AF65-F5344CB8AC3E}">
        <p14:creationId xmlns:p14="http://schemas.microsoft.com/office/powerpoint/2010/main" val="1047414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75702" y="294737"/>
            <a:ext cx="1996261" cy="12192002"/>
          </a:xfrm>
          <a:prstGeom prst="rect">
            <a:avLst/>
          </a:prstGeom>
        </p:spPr>
      </p:pic>
      <p:pic>
        <p:nvPicPr>
          <p:cNvPr id="16" name="Picture 15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E1DCBB11-1F26-4720-9021-9E6978923C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1" b="44401"/>
          <a:stretch/>
        </p:blipFill>
        <p:spPr>
          <a:xfrm>
            <a:off x="0" y="-602178"/>
            <a:ext cx="6858000" cy="2332998"/>
          </a:xfrm>
          <a:prstGeom prst="rect">
            <a:avLst/>
          </a:prstGeom>
        </p:spPr>
      </p:pic>
      <p:pic>
        <p:nvPicPr>
          <p:cNvPr id="18" name="Picture 17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3E793D32-7AAE-4858-AFB2-B8D50152B0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1" b="44401"/>
          <a:stretch/>
        </p:blipFill>
        <p:spPr>
          <a:xfrm rot="1011488">
            <a:off x="5490480" y="-930626"/>
            <a:ext cx="6858000" cy="23329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77B87F-CBF8-40A3-AF42-6667E1C7BFA3}"/>
              </a:ext>
            </a:extLst>
          </p:cNvPr>
          <p:cNvSpPr/>
          <p:nvPr/>
        </p:nvSpPr>
        <p:spPr>
          <a:xfrm>
            <a:off x="3996475" y="1287462"/>
            <a:ext cx="470513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Nói và nghe</a:t>
            </a:r>
            <a:endParaRPr lang="en-US" sz="6600" b="0" cap="none" spc="0" dirty="0">
              <a:ln w="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4" name="Picture 3" descr="A group of figurines&#10;&#10;Description automatically generated with medium confidence">
            <a:extLst>
              <a:ext uri="{FF2B5EF4-FFF2-40B4-BE49-F238E27FC236}">
                <a16:creationId xmlns:a16="http://schemas.microsoft.com/office/drawing/2014/main" id="{B3DDE157-3E7E-4481-851D-83026BF163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99" y="3441940"/>
            <a:ext cx="7289687" cy="368638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9C2B2656-C087-139E-8804-4C29E90C752B}"/>
              </a:ext>
            </a:extLst>
          </p:cNvPr>
          <p:cNvSpPr/>
          <p:nvPr/>
        </p:nvSpPr>
        <p:spPr>
          <a:xfrm>
            <a:off x="1874900" y="2395458"/>
            <a:ext cx="894828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Trao đổi: Bạn nam, bạn nữ</a:t>
            </a:r>
            <a:endParaRPr lang="en-US" sz="6600" b="0" cap="none" spc="0" dirty="0">
              <a:ln w="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Bahnschrift SemiLight SemiConde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8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4748" r="4960" b="4379"/>
          <a:stretch/>
        </p:blipFill>
        <p:spPr>
          <a:xfrm>
            <a:off x="1542848" y="127525"/>
            <a:ext cx="9106295" cy="55995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36132"/>
            <a:ext cx="1996261" cy="121920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598ABB-24C2-4714-95A9-88FF214F8B25}"/>
              </a:ext>
            </a:extLst>
          </p:cNvPr>
          <p:cNvSpPr/>
          <p:nvPr/>
        </p:nvSpPr>
        <p:spPr>
          <a:xfrm>
            <a:off x="2772007" y="2118810"/>
            <a:ext cx="664797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Khám phá</a:t>
            </a:r>
            <a:endParaRPr lang="en-US" sz="11500" b="0" cap="none" spc="0">
              <a:ln w="38100">
                <a:solidFill>
                  <a:srgbClr val="0070C0"/>
                </a:solidFill>
              </a:ln>
              <a:solidFill>
                <a:srgbClr val="00B0F0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6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494</Words>
  <Application>Microsoft Office PowerPoint</Application>
  <PresentationFormat>Widescreen</PresentationFormat>
  <Paragraphs>52</Paragraphs>
  <Slides>19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微软雅黑</vt:lpstr>
      <vt:lpstr>Arial</vt:lpstr>
      <vt:lpstr>Bahnschrift SemiLight SemiConde</vt:lpstr>
      <vt:lpstr>Calibri</vt:lpstr>
      <vt:lpstr>Castellar</vt:lpstr>
      <vt:lpstr>Times New Roman</vt:lpstr>
      <vt:lpstr>UTM Cookies</vt:lpstr>
      <vt:lpstr>仓耳羽辰体-谷力 W05</vt:lpstr>
      <vt:lpstr>Chủ đề Office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trang thuy</dc:creator>
  <cp:lastModifiedBy>TA</cp:lastModifiedBy>
  <cp:revision>28</cp:revision>
  <dcterms:created xsi:type="dcterms:W3CDTF">2024-08-07T13:34:44Z</dcterms:created>
  <dcterms:modified xsi:type="dcterms:W3CDTF">2024-09-27T02:07:32Z</dcterms:modified>
</cp:coreProperties>
</file>