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40"/>
  </p:notesMasterIdLst>
  <p:sldIdLst>
    <p:sldId id="318" r:id="rId2"/>
    <p:sldId id="289" r:id="rId3"/>
    <p:sldId id="290" r:id="rId4"/>
    <p:sldId id="291" r:id="rId5"/>
    <p:sldId id="292" r:id="rId6"/>
    <p:sldId id="293" r:id="rId7"/>
    <p:sldId id="257" r:id="rId8"/>
    <p:sldId id="294" r:id="rId9"/>
    <p:sldId id="296" r:id="rId10"/>
    <p:sldId id="287" r:id="rId11"/>
    <p:sldId id="301" r:id="rId12"/>
    <p:sldId id="302" r:id="rId13"/>
    <p:sldId id="297" r:id="rId14"/>
    <p:sldId id="303" r:id="rId15"/>
    <p:sldId id="321" r:id="rId16"/>
    <p:sldId id="323" r:id="rId17"/>
    <p:sldId id="324" r:id="rId18"/>
    <p:sldId id="325" r:id="rId19"/>
    <p:sldId id="326" r:id="rId20"/>
    <p:sldId id="327" r:id="rId21"/>
    <p:sldId id="328" r:id="rId22"/>
    <p:sldId id="298" r:id="rId23"/>
    <p:sldId id="305" r:id="rId24"/>
    <p:sldId id="306" r:id="rId25"/>
    <p:sldId id="307" r:id="rId26"/>
    <p:sldId id="308" r:id="rId27"/>
    <p:sldId id="309" r:id="rId28"/>
    <p:sldId id="311" r:id="rId29"/>
    <p:sldId id="312" r:id="rId30"/>
    <p:sldId id="313" r:id="rId31"/>
    <p:sldId id="314" r:id="rId32"/>
    <p:sldId id="299" r:id="rId33"/>
    <p:sldId id="315" r:id="rId34"/>
    <p:sldId id="329" r:id="rId35"/>
    <p:sldId id="316" r:id="rId36"/>
    <p:sldId id="317" r:id="rId37"/>
    <p:sldId id="300" r:id="rId38"/>
    <p:sldId id="319" r:id="rId39"/>
  </p:sldIdLst>
  <p:sldSz cx="9144000" cy="5143500" type="screen16x9"/>
  <p:notesSz cx="6858000" cy="9144000"/>
  <p:embeddedFontLst>
    <p:embeddedFont>
      <p:font typeface="Anaheim" panose="020B0604020202020204" charset="0"/>
      <p:regular r:id="rId41"/>
      <p:bold r:id="rId42"/>
    </p:embeddedFont>
    <p:embeddedFont>
      <p:font typeface="Lato" panose="020F0502020204030203" pitchFamily="34" charset="0"/>
      <p:regular r:id="rId43"/>
      <p:bold r:id="rId44"/>
      <p:italic r:id="rId45"/>
      <p:boldItalic r:id="rId46"/>
    </p:embeddedFont>
    <p:embeddedFont>
      <p:font typeface="Prosto One" panose="020B0604020202020204" charset="0"/>
      <p:regular r:id="rId47"/>
    </p:embeddedFont>
    <p:embeddedFont>
      <p:font typeface="Calibri" panose="020F0502020204030204" pitchFamily="34" charset="0"/>
      <p:regular r:id="rId48"/>
      <p:bold r:id="rId49"/>
      <p:italic r:id="rId50"/>
      <p:boldItalic r:id="rId51"/>
    </p:embeddedFont>
    <p:embeddedFont>
      <p:font typeface="Unbounded" panose="020B060402020202020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9F8"/>
    <a:srgbClr val="E1E1FF"/>
    <a:srgbClr val="FEECF1"/>
    <a:srgbClr val="FEF5E2"/>
    <a:srgbClr val="000000"/>
    <a:srgbClr val="E9F5E3"/>
    <a:srgbClr val="F3FCF2"/>
    <a:srgbClr val="FFFFFF"/>
    <a:srgbClr val="6EA0CE"/>
    <a:srgbClr val="FE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FBB86E-BE5E-4136-82B2-959251CBA106}">
  <a:tblStyle styleId="{B9FBB86E-BE5E-4136-82B2-959251CBA1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CB8220-B53A-4255-BEEE-62777798841C}"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2" autoAdjust="0"/>
    <p:restoredTop sz="94343" autoAdjust="0"/>
  </p:normalViewPr>
  <p:slideViewPr>
    <p:cSldViewPr snapToGrid="0">
      <p:cViewPr varScale="1">
        <p:scale>
          <a:sx n="92" d="100"/>
          <a:sy n="92" d="100"/>
        </p:scale>
        <p:origin x="6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a74eae2464_3_31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2a74eae2464_3_31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8114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a74eae2464_3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a74eae2464_3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5777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a74eae2464_3_31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2a74eae2464_3_31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2414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208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a74eae2464_3_31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2a74eae2464_3_31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7580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214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ed4ffeef3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ed4ffeef3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79155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a74eae2464_3_318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2a74eae2464_3_31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4308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a74eae2464_3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2a74eae2464_3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437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a74eae2464_3_31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2a74eae2464_3_31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11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mtClean="0"/>
              <a:t>Hướng</a:t>
            </a:r>
            <a:r>
              <a:rPr lang="en-US" baseline="0" smtClean="0"/>
              <a:t> dẫn:</a:t>
            </a:r>
          </a:p>
          <a:p>
            <a:pPr marL="158750" indent="0">
              <a:buNone/>
            </a:pPr>
            <a:r>
              <a:rPr lang="en-US" baseline="0" smtClean="0"/>
              <a:t>- Bấm vào 4 mảnh ghép để đến câu hỏi, sau khi HS trả lời xong, quay lại slide này mảnh ghép sẽ tự biến mất.</a:t>
            </a:r>
          </a:p>
          <a:p>
            <a:pPr marL="158750" indent="0">
              <a:buNone/>
            </a:pPr>
            <a:r>
              <a:rPr lang="en-US" baseline="0" smtClean="0"/>
              <a:t>- B</a:t>
            </a:r>
            <a:r>
              <a:rPr lang="en-US" smtClean="0"/>
              <a:t>ấm</a:t>
            </a:r>
            <a:r>
              <a:rPr lang="en-US" baseline="0" smtClean="0"/>
              <a:t> vào hình bóng đèn để mở thông tin của hình ảnh.</a:t>
            </a:r>
          </a:p>
          <a:p>
            <a:pPr marL="158750" indent="0">
              <a:buNone/>
            </a:pPr>
            <a:r>
              <a:rPr lang="en-US" baseline="0" smtClean="0"/>
              <a:t>- Bấm vào mũi tên màu cam để chuyển sang nội dung tiếp theo.</a:t>
            </a:r>
            <a:endParaRPr lang="en-US"/>
          </a:p>
        </p:txBody>
      </p:sp>
    </p:spTree>
    <p:extLst>
      <p:ext uri="{BB962C8B-B14F-4D97-AF65-F5344CB8AC3E}">
        <p14:creationId xmlns:p14="http://schemas.microsoft.com/office/powerpoint/2010/main" val="4232014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ed4ffeef3a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ed4ffeef3a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9"/>
        <p:cNvGrpSpPr/>
        <p:nvPr/>
      </p:nvGrpSpPr>
      <p:grpSpPr>
        <a:xfrm>
          <a:off x="0" y="0"/>
          <a:ext cx="0" cy="0"/>
          <a:chOff x="0" y="0"/>
          <a:chExt cx="0" cy="0"/>
        </a:xfrm>
      </p:grpSpPr>
      <p:sp>
        <p:nvSpPr>
          <p:cNvPr id="4690" name="Google Shape;4690;g2a74eae2464_3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1" name="Google Shape;4691;g2a74eae2464_3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13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a74eae2464_3_31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2a74eae2464_3_31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341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6"/>
        <p:cNvGrpSpPr/>
        <p:nvPr/>
      </p:nvGrpSpPr>
      <p:grpSpPr>
        <a:xfrm>
          <a:off x="0" y="0"/>
          <a:ext cx="0" cy="0"/>
          <a:chOff x="0" y="0"/>
          <a:chExt cx="0" cy="0"/>
        </a:xfrm>
      </p:grpSpPr>
      <p:sp>
        <p:nvSpPr>
          <p:cNvPr id="4767" name="Google Shape;4767;g2a74eae2464_3_318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8" name="Google Shape;4768;g2a74eae2464_3_318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6"/>
        <p:cNvGrpSpPr/>
        <p:nvPr/>
      </p:nvGrpSpPr>
      <p:grpSpPr>
        <a:xfrm>
          <a:off x="0" y="0"/>
          <a:ext cx="0" cy="0"/>
          <a:chOff x="0" y="0"/>
          <a:chExt cx="0" cy="0"/>
        </a:xfrm>
      </p:grpSpPr>
      <p:sp>
        <p:nvSpPr>
          <p:cNvPr id="4767" name="Google Shape;4767;g2a74eae2464_3_318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8" name="Google Shape;4768;g2a74eae2464_3_318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2900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a74eae2464_3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2a74eae2464_3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903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a74eae2464_3_31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2a74eae2464_3_31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4957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04929" y="1350600"/>
            <a:ext cx="3866700" cy="19665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Clr>
                <a:srgbClr val="191919"/>
              </a:buClr>
              <a:buSzPts val="5200"/>
              <a:buNone/>
              <a:defRPr sz="7000">
                <a:latin typeface="Arial" panose="020B0604020202020204" pitchFamily="34" charset="0"/>
                <a:cs typeface="Arial" panose="020B0604020202020204" pitchFamily="34" charset="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04925" y="3317100"/>
            <a:ext cx="3866700" cy="47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800"/>
              <a:buNone/>
              <a:defRPr sz="1800"/>
            </a:lvl2pPr>
            <a:lvl3pPr lvl="2" algn="ctr" rtl="0">
              <a:lnSpc>
                <a:spcPct val="115000"/>
              </a:lnSpc>
              <a:spcBef>
                <a:spcPts val="0"/>
              </a:spcBef>
              <a:spcAft>
                <a:spcPts val="0"/>
              </a:spcAft>
              <a:buSzPts val="1800"/>
              <a:buNone/>
              <a:defRPr sz="1800"/>
            </a:lvl3pPr>
            <a:lvl4pPr lvl="3" algn="ctr" rtl="0">
              <a:lnSpc>
                <a:spcPct val="115000"/>
              </a:lnSpc>
              <a:spcBef>
                <a:spcPts val="0"/>
              </a:spcBef>
              <a:spcAft>
                <a:spcPts val="0"/>
              </a:spcAft>
              <a:buSzPts val="1800"/>
              <a:buNone/>
              <a:defRPr sz="1800"/>
            </a:lvl4pPr>
            <a:lvl5pPr lvl="4" algn="ctr" rtl="0">
              <a:lnSpc>
                <a:spcPct val="115000"/>
              </a:lnSpc>
              <a:spcBef>
                <a:spcPts val="0"/>
              </a:spcBef>
              <a:spcAft>
                <a:spcPts val="0"/>
              </a:spcAft>
              <a:buSzPts val="1800"/>
              <a:buNone/>
              <a:defRPr sz="1800"/>
            </a:lvl5pPr>
            <a:lvl6pPr lvl="5" algn="ctr" rtl="0">
              <a:lnSpc>
                <a:spcPct val="115000"/>
              </a:lnSpc>
              <a:spcBef>
                <a:spcPts val="0"/>
              </a:spcBef>
              <a:spcAft>
                <a:spcPts val="0"/>
              </a:spcAft>
              <a:buSzPts val="1800"/>
              <a:buNone/>
              <a:defRPr sz="1800"/>
            </a:lvl6pPr>
            <a:lvl7pPr lvl="6" algn="ctr" rtl="0">
              <a:lnSpc>
                <a:spcPct val="115000"/>
              </a:lnSpc>
              <a:spcBef>
                <a:spcPts val="0"/>
              </a:spcBef>
              <a:spcAft>
                <a:spcPts val="0"/>
              </a:spcAft>
              <a:buSzPts val="1800"/>
              <a:buNone/>
              <a:defRPr sz="1800"/>
            </a:lvl7pPr>
            <a:lvl8pPr lvl="7" algn="ctr" rtl="0">
              <a:lnSpc>
                <a:spcPct val="115000"/>
              </a:lnSpc>
              <a:spcBef>
                <a:spcPts val="0"/>
              </a:spcBef>
              <a:spcAft>
                <a:spcPts val="0"/>
              </a:spcAft>
              <a:buSzPts val="1800"/>
              <a:buNone/>
              <a:defRPr sz="1800"/>
            </a:lvl8pPr>
            <a:lvl9pPr lvl="8" algn="ctr" rtl="0">
              <a:lnSpc>
                <a:spcPct val="115000"/>
              </a:lnSpc>
              <a:spcBef>
                <a:spcPts val="0"/>
              </a:spcBef>
              <a:spcAft>
                <a:spcPts val="0"/>
              </a:spcAft>
              <a:buSzPts val="1800"/>
              <a:buNone/>
              <a:defRPr sz="1800"/>
            </a:lvl9pPr>
          </a:lstStyle>
          <a:p>
            <a:endParaRPr/>
          </a:p>
        </p:txBody>
      </p:sp>
      <p:sp>
        <p:nvSpPr>
          <p:cNvPr id="11" name="Google Shape;11;p2"/>
          <p:cNvSpPr>
            <a:spLocks noGrp="1"/>
          </p:cNvSpPr>
          <p:nvPr>
            <p:ph type="pic" idx="2"/>
          </p:nvPr>
        </p:nvSpPr>
        <p:spPr>
          <a:xfrm>
            <a:off x="4828382" y="539500"/>
            <a:ext cx="3610800" cy="4603800"/>
          </a:xfrm>
          <a:prstGeom prst="round2SameRect">
            <a:avLst>
              <a:gd name="adj1" fmla="val 16667"/>
              <a:gd name="adj2" fmla="val 0"/>
            </a:avLst>
          </a:prstGeom>
          <a:noFill/>
          <a:ln>
            <a:noFill/>
          </a:ln>
        </p:spPr>
      </p:sp>
      <p:grpSp>
        <p:nvGrpSpPr>
          <p:cNvPr id="12" name="Google Shape;12;p2"/>
          <p:cNvGrpSpPr/>
          <p:nvPr/>
        </p:nvGrpSpPr>
        <p:grpSpPr>
          <a:xfrm>
            <a:off x="158401" y="4510150"/>
            <a:ext cx="1697174" cy="504600"/>
            <a:chOff x="158401" y="4510150"/>
            <a:chExt cx="1697174" cy="504600"/>
          </a:xfrm>
        </p:grpSpPr>
        <p:sp>
          <p:nvSpPr>
            <p:cNvPr id="13" name="Google Shape;13;p2"/>
            <p:cNvSpPr/>
            <p:nvPr/>
          </p:nvSpPr>
          <p:spPr>
            <a:xfrm>
              <a:off x="770175" y="4510150"/>
              <a:ext cx="1085400" cy="5046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4" name="Google Shape;14;p2"/>
            <p:cNvSpPr/>
            <p:nvPr/>
          </p:nvSpPr>
          <p:spPr>
            <a:xfrm>
              <a:off x="158401" y="4510150"/>
              <a:ext cx="504600" cy="50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281"/>
        <p:cNvGrpSpPr/>
        <p:nvPr/>
      </p:nvGrpSpPr>
      <p:grpSpPr>
        <a:xfrm>
          <a:off x="0" y="0"/>
          <a:ext cx="0" cy="0"/>
          <a:chOff x="0" y="0"/>
          <a:chExt cx="0" cy="0"/>
        </a:xfrm>
      </p:grpSpPr>
      <p:sp>
        <p:nvSpPr>
          <p:cNvPr id="282" name="Google Shape;282;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3" name="Google Shape;283;p29"/>
          <p:cNvSpPr txBox="1">
            <a:spLocks noGrp="1"/>
          </p:cNvSpPr>
          <p:nvPr>
            <p:ph type="subTitle" idx="1"/>
          </p:nvPr>
        </p:nvSpPr>
        <p:spPr>
          <a:xfrm>
            <a:off x="858163" y="2149201"/>
            <a:ext cx="2129700" cy="63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84" name="Google Shape;284;p29"/>
          <p:cNvSpPr txBox="1">
            <a:spLocks noGrp="1"/>
          </p:cNvSpPr>
          <p:nvPr>
            <p:ph type="subTitle" idx="2"/>
          </p:nvPr>
        </p:nvSpPr>
        <p:spPr>
          <a:xfrm>
            <a:off x="3507152" y="2149201"/>
            <a:ext cx="2129700" cy="63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85" name="Google Shape;285;p29"/>
          <p:cNvSpPr txBox="1">
            <a:spLocks noGrp="1"/>
          </p:cNvSpPr>
          <p:nvPr>
            <p:ph type="subTitle" idx="3"/>
          </p:nvPr>
        </p:nvSpPr>
        <p:spPr>
          <a:xfrm>
            <a:off x="2182658" y="3568225"/>
            <a:ext cx="2129700" cy="63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86" name="Google Shape;286;p29"/>
          <p:cNvSpPr txBox="1">
            <a:spLocks noGrp="1"/>
          </p:cNvSpPr>
          <p:nvPr>
            <p:ph type="subTitle" idx="4"/>
          </p:nvPr>
        </p:nvSpPr>
        <p:spPr>
          <a:xfrm>
            <a:off x="4831647" y="3568225"/>
            <a:ext cx="2129700" cy="63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87" name="Google Shape;287;p29"/>
          <p:cNvSpPr txBox="1">
            <a:spLocks noGrp="1"/>
          </p:cNvSpPr>
          <p:nvPr>
            <p:ph type="subTitle" idx="5"/>
          </p:nvPr>
        </p:nvSpPr>
        <p:spPr>
          <a:xfrm>
            <a:off x="6156141" y="2149201"/>
            <a:ext cx="2129700" cy="63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88" name="Google Shape;288;p29"/>
          <p:cNvSpPr txBox="1">
            <a:spLocks noGrp="1"/>
          </p:cNvSpPr>
          <p:nvPr>
            <p:ph type="subTitle" idx="6"/>
          </p:nvPr>
        </p:nvSpPr>
        <p:spPr>
          <a:xfrm>
            <a:off x="859128" y="1732800"/>
            <a:ext cx="2127900" cy="492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Unbounded"/>
              <a:buNone/>
              <a:defRPr sz="2400" b="1">
                <a:solidFill>
                  <a:schemeClr val="dk1"/>
                </a:solidFill>
                <a:latin typeface="Arial" panose="020B0604020202020204" pitchFamily="34" charset="0"/>
                <a:ea typeface="Arial" panose="020B0604020202020204" pitchFamily="34" charset="0"/>
                <a:cs typeface="Arial" panose="020B0604020202020204" pitchFamily="34" charset="0"/>
                <a:sym typeface="Unbounded"/>
              </a:defRPr>
            </a:lvl1pPr>
            <a:lvl2pPr lvl="1" algn="ctr" rtl="0">
              <a:lnSpc>
                <a:spcPct val="115000"/>
              </a:lnSpc>
              <a:spcBef>
                <a:spcPts val="0"/>
              </a:spcBef>
              <a:spcAft>
                <a:spcPts val="0"/>
              </a:spcAft>
              <a:buSzPts val="2400"/>
              <a:buFont typeface="Unbounded"/>
              <a:buNone/>
              <a:defRPr sz="2400" b="1">
                <a:latin typeface="Unbounded"/>
                <a:ea typeface="Unbounded"/>
                <a:cs typeface="Unbounded"/>
                <a:sym typeface="Unbounded"/>
              </a:defRPr>
            </a:lvl2pPr>
            <a:lvl3pPr lvl="2" algn="ctr" rtl="0">
              <a:lnSpc>
                <a:spcPct val="115000"/>
              </a:lnSpc>
              <a:spcBef>
                <a:spcPts val="0"/>
              </a:spcBef>
              <a:spcAft>
                <a:spcPts val="0"/>
              </a:spcAft>
              <a:buSzPts val="2400"/>
              <a:buFont typeface="Unbounded"/>
              <a:buNone/>
              <a:defRPr sz="2400" b="1">
                <a:latin typeface="Unbounded"/>
                <a:ea typeface="Unbounded"/>
                <a:cs typeface="Unbounded"/>
                <a:sym typeface="Unbounded"/>
              </a:defRPr>
            </a:lvl3pPr>
            <a:lvl4pPr lvl="3" algn="ctr" rtl="0">
              <a:lnSpc>
                <a:spcPct val="115000"/>
              </a:lnSpc>
              <a:spcBef>
                <a:spcPts val="0"/>
              </a:spcBef>
              <a:spcAft>
                <a:spcPts val="0"/>
              </a:spcAft>
              <a:buSzPts val="2400"/>
              <a:buFont typeface="Unbounded"/>
              <a:buNone/>
              <a:defRPr sz="2400" b="1">
                <a:latin typeface="Unbounded"/>
                <a:ea typeface="Unbounded"/>
                <a:cs typeface="Unbounded"/>
                <a:sym typeface="Unbounded"/>
              </a:defRPr>
            </a:lvl4pPr>
            <a:lvl5pPr lvl="4" algn="ctr" rtl="0">
              <a:lnSpc>
                <a:spcPct val="115000"/>
              </a:lnSpc>
              <a:spcBef>
                <a:spcPts val="0"/>
              </a:spcBef>
              <a:spcAft>
                <a:spcPts val="0"/>
              </a:spcAft>
              <a:buSzPts val="2400"/>
              <a:buFont typeface="Unbounded"/>
              <a:buNone/>
              <a:defRPr sz="2400" b="1">
                <a:latin typeface="Unbounded"/>
                <a:ea typeface="Unbounded"/>
                <a:cs typeface="Unbounded"/>
                <a:sym typeface="Unbounded"/>
              </a:defRPr>
            </a:lvl5pPr>
            <a:lvl6pPr lvl="5" algn="ctr" rtl="0">
              <a:lnSpc>
                <a:spcPct val="115000"/>
              </a:lnSpc>
              <a:spcBef>
                <a:spcPts val="0"/>
              </a:spcBef>
              <a:spcAft>
                <a:spcPts val="0"/>
              </a:spcAft>
              <a:buSzPts val="2400"/>
              <a:buFont typeface="Unbounded"/>
              <a:buNone/>
              <a:defRPr sz="2400" b="1">
                <a:latin typeface="Unbounded"/>
                <a:ea typeface="Unbounded"/>
                <a:cs typeface="Unbounded"/>
                <a:sym typeface="Unbounded"/>
              </a:defRPr>
            </a:lvl6pPr>
            <a:lvl7pPr lvl="6" algn="ctr" rtl="0">
              <a:lnSpc>
                <a:spcPct val="115000"/>
              </a:lnSpc>
              <a:spcBef>
                <a:spcPts val="0"/>
              </a:spcBef>
              <a:spcAft>
                <a:spcPts val="0"/>
              </a:spcAft>
              <a:buSzPts val="2400"/>
              <a:buFont typeface="Unbounded"/>
              <a:buNone/>
              <a:defRPr sz="2400" b="1">
                <a:latin typeface="Unbounded"/>
                <a:ea typeface="Unbounded"/>
                <a:cs typeface="Unbounded"/>
                <a:sym typeface="Unbounded"/>
              </a:defRPr>
            </a:lvl7pPr>
            <a:lvl8pPr lvl="7" algn="ctr" rtl="0">
              <a:lnSpc>
                <a:spcPct val="115000"/>
              </a:lnSpc>
              <a:spcBef>
                <a:spcPts val="0"/>
              </a:spcBef>
              <a:spcAft>
                <a:spcPts val="0"/>
              </a:spcAft>
              <a:buSzPts val="2400"/>
              <a:buFont typeface="Unbounded"/>
              <a:buNone/>
              <a:defRPr sz="2400" b="1">
                <a:latin typeface="Unbounded"/>
                <a:ea typeface="Unbounded"/>
                <a:cs typeface="Unbounded"/>
                <a:sym typeface="Unbounded"/>
              </a:defRPr>
            </a:lvl8pPr>
            <a:lvl9pPr lvl="8" algn="ctr" rtl="0">
              <a:lnSpc>
                <a:spcPct val="115000"/>
              </a:lnSpc>
              <a:spcBef>
                <a:spcPts val="0"/>
              </a:spcBef>
              <a:spcAft>
                <a:spcPts val="0"/>
              </a:spcAft>
              <a:buSzPts val="2400"/>
              <a:buFont typeface="Unbounded"/>
              <a:buNone/>
              <a:defRPr sz="2400" b="1">
                <a:latin typeface="Unbounded"/>
                <a:ea typeface="Unbounded"/>
                <a:cs typeface="Unbounded"/>
                <a:sym typeface="Unbounded"/>
              </a:defRPr>
            </a:lvl9pPr>
          </a:lstStyle>
          <a:p>
            <a:endParaRPr/>
          </a:p>
        </p:txBody>
      </p:sp>
      <p:sp>
        <p:nvSpPr>
          <p:cNvPr id="289" name="Google Shape;289;p29"/>
          <p:cNvSpPr txBox="1">
            <a:spLocks noGrp="1"/>
          </p:cNvSpPr>
          <p:nvPr>
            <p:ph type="subTitle" idx="7"/>
          </p:nvPr>
        </p:nvSpPr>
        <p:spPr>
          <a:xfrm>
            <a:off x="3508117" y="1732800"/>
            <a:ext cx="2127900" cy="492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Unbounded"/>
              <a:buNone/>
              <a:defRPr sz="2400" b="1">
                <a:solidFill>
                  <a:schemeClr val="dk1"/>
                </a:solidFill>
                <a:latin typeface="Arial" panose="020B0604020202020204" pitchFamily="34" charset="0"/>
                <a:ea typeface="Arial" panose="020B0604020202020204" pitchFamily="34" charset="0"/>
                <a:cs typeface="Arial" panose="020B0604020202020204" pitchFamily="34" charset="0"/>
                <a:sym typeface="Unbounded"/>
              </a:defRPr>
            </a:lvl1pPr>
            <a:lvl2pPr lvl="1" algn="ctr" rtl="0">
              <a:lnSpc>
                <a:spcPct val="115000"/>
              </a:lnSpc>
              <a:spcBef>
                <a:spcPts val="0"/>
              </a:spcBef>
              <a:spcAft>
                <a:spcPts val="0"/>
              </a:spcAft>
              <a:buSzPts val="2400"/>
              <a:buFont typeface="Unbounded"/>
              <a:buNone/>
              <a:defRPr sz="2400" b="1">
                <a:latin typeface="Unbounded"/>
                <a:ea typeface="Unbounded"/>
                <a:cs typeface="Unbounded"/>
                <a:sym typeface="Unbounded"/>
              </a:defRPr>
            </a:lvl2pPr>
            <a:lvl3pPr lvl="2" algn="ctr" rtl="0">
              <a:lnSpc>
                <a:spcPct val="115000"/>
              </a:lnSpc>
              <a:spcBef>
                <a:spcPts val="0"/>
              </a:spcBef>
              <a:spcAft>
                <a:spcPts val="0"/>
              </a:spcAft>
              <a:buSzPts val="2400"/>
              <a:buFont typeface="Unbounded"/>
              <a:buNone/>
              <a:defRPr sz="2400" b="1">
                <a:latin typeface="Unbounded"/>
                <a:ea typeface="Unbounded"/>
                <a:cs typeface="Unbounded"/>
                <a:sym typeface="Unbounded"/>
              </a:defRPr>
            </a:lvl3pPr>
            <a:lvl4pPr lvl="3" algn="ctr" rtl="0">
              <a:lnSpc>
                <a:spcPct val="115000"/>
              </a:lnSpc>
              <a:spcBef>
                <a:spcPts val="0"/>
              </a:spcBef>
              <a:spcAft>
                <a:spcPts val="0"/>
              </a:spcAft>
              <a:buSzPts val="2400"/>
              <a:buFont typeface="Unbounded"/>
              <a:buNone/>
              <a:defRPr sz="2400" b="1">
                <a:latin typeface="Unbounded"/>
                <a:ea typeface="Unbounded"/>
                <a:cs typeface="Unbounded"/>
                <a:sym typeface="Unbounded"/>
              </a:defRPr>
            </a:lvl4pPr>
            <a:lvl5pPr lvl="4" algn="ctr" rtl="0">
              <a:lnSpc>
                <a:spcPct val="115000"/>
              </a:lnSpc>
              <a:spcBef>
                <a:spcPts val="0"/>
              </a:spcBef>
              <a:spcAft>
                <a:spcPts val="0"/>
              </a:spcAft>
              <a:buSzPts val="2400"/>
              <a:buFont typeface="Unbounded"/>
              <a:buNone/>
              <a:defRPr sz="2400" b="1">
                <a:latin typeface="Unbounded"/>
                <a:ea typeface="Unbounded"/>
                <a:cs typeface="Unbounded"/>
                <a:sym typeface="Unbounded"/>
              </a:defRPr>
            </a:lvl5pPr>
            <a:lvl6pPr lvl="5" algn="ctr" rtl="0">
              <a:lnSpc>
                <a:spcPct val="115000"/>
              </a:lnSpc>
              <a:spcBef>
                <a:spcPts val="0"/>
              </a:spcBef>
              <a:spcAft>
                <a:spcPts val="0"/>
              </a:spcAft>
              <a:buSzPts val="2400"/>
              <a:buFont typeface="Unbounded"/>
              <a:buNone/>
              <a:defRPr sz="2400" b="1">
                <a:latin typeface="Unbounded"/>
                <a:ea typeface="Unbounded"/>
                <a:cs typeface="Unbounded"/>
                <a:sym typeface="Unbounded"/>
              </a:defRPr>
            </a:lvl6pPr>
            <a:lvl7pPr lvl="6" algn="ctr" rtl="0">
              <a:lnSpc>
                <a:spcPct val="115000"/>
              </a:lnSpc>
              <a:spcBef>
                <a:spcPts val="0"/>
              </a:spcBef>
              <a:spcAft>
                <a:spcPts val="0"/>
              </a:spcAft>
              <a:buSzPts val="2400"/>
              <a:buFont typeface="Unbounded"/>
              <a:buNone/>
              <a:defRPr sz="2400" b="1">
                <a:latin typeface="Unbounded"/>
                <a:ea typeface="Unbounded"/>
                <a:cs typeface="Unbounded"/>
                <a:sym typeface="Unbounded"/>
              </a:defRPr>
            </a:lvl7pPr>
            <a:lvl8pPr lvl="7" algn="ctr" rtl="0">
              <a:lnSpc>
                <a:spcPct val="115000"/>
              </a:lnSpc>
              <a:spcBef>
                <a:spcPts val="0"/>
              </a:spcBef>
              <a:spcAft>
                <a:spcPts val="0"/>
              </a:spcAft>
              <a:buSzPts val="2400"/>
              <a:buFont typeface="Unbounded"/>
              <a:buNone/>
              <a:defRPr sz="2400" b="1">
                <a:latin typeface="Unbounded"/>
                <a:ea typeface="Unbounded"/>
                <a:cs typeface="Unbounded"/>
                <a:sym typeface="Unbounded"/>
              </a:defRPr>
            </a:lvl8pPr>
            <a:lvl9pPr lvl="8" algn="ctr" rtl="0">
              <a:lnSpc>
                <a:spcPct val="115000"/>
              </a:lnSpc>
              <a:spcBef>
                <a:spcPts val="0"/>
              </a:spcBef>
              <a:spcAft>
                <a:spcPts val="0"/>
              </a:spcAft>
              <a:buSzPts val="2400"/>
              <a:buFont typeface="Unbounded"/>
              <a:buNone/>
              <a:defRPr sz="2400" b="1">
                <a:latin typeface="Unbounded"/>
                <a:ea typeface="Unbounded"/>
                <a:cs typeface="Unbounded"/>
                <a:sym typeface="Unbounded"/>
              </a:defRPr>
            </a:lvl9pPr>
          </a:lstStyle>
          <a:p>
            <a:endParaRPr/>
          </a:p>
        </p:txBody>
      </p:sp>
      <p:sp>
        <p:nvSpPr>
          <p:cNvPr id="290" name="Google Shape;290;p29"/>
          <p:cNvSpPr txBox="1">
            <a:spLocks noGrp="1"/>
          </p:cNvSpPr>
          <p:nvPr>
            <p:ph type="subTitle" idx="8"/>
          </p:nvPr>
        </p:nvSpPr>
        <p:spPr>
          <a:xfrm>
            <a:off x="6157106" y="1732800"/>
            <a:ext cx="2127900" cy="492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Unbounded"/>
              <a:buNone/>
              <a:defRPr sz="2400" b="1">
                <a:solidFill>
                  <a:schemeClr val="dk1"/>
                </a:solidFill>
                <a:latin typeface="Arial" panose="020B0604020202020204" pitchFamily="34" charset="0"/>
                <a:ea typeface="Arial" panose="020B0604020202020204" pitchFamily="34" charset="0"/>
                <a:cs typeface="Arial" panose="020B0604020202020204" pitchFamily="34" charset="0"/>
                <a:sym typeface="Unbounded"/>
              </a:defRPr>
            </a:lvl1pPr>
            <a:lvl2pPr lvl="1" algn="ctr" rtl="0">
              <a:lnSpc>
                <a:spcPct val="115000"/>
              </a:lnSpc>
              <a:spcBef>
                <a:spcPts val="0"/>
              </a:spcBef>
              <a:spcAft>
                <a:spcPts val="0"/>
              </a:spcAft>
              <a:buSzPts val="2400"/>
              <a:buFont typeface="Unbounded"/>
              <a:buNone/>
              <a:defRPr sz="2400" b="1">
                <a:latin typeface="Unbounded"/>
                <a:ea typeface="Unbounded"/>
                <a:cs typeface="Unbounded"/>
                <a:sym typeface="Unbounded"/>
              </a:defRPr>
            </a:lvl2pPr>
            <a:lvl3pPr lvl="2" algn="ctr" rtl="0">
              <a:lnSpc>
                <a:spcPct val="115000"/>
              </a:lnSpc>
              <a:spcBef>
                <a:spcPts val="0"/>
              </a:spcBef>
              <a:spcAft>
                <a:spcPts val="0"/>
              </a:spcAft>
              <a:buSzPts val="2400"/>
              <a:buFont typeface="Unbounded"/>
              <a:buNone/>
              <a:defRPr sz="2400" b="1">
                <a:latin typeface="Unbounded"/>
                <a:ea typeface="Unbounded"/>
                <a:cs typeface="Unbounded"/>
                <a:sym typeface="Unbounded"/>
              </a:defRPr>
            </a:lvl3pPr>
            <a:lvl4pPr lvl="3" algn="ctr" rtl="0">
              <a:lnSpc>
                <a:spcPct val="115000"/>
              </a:lnSpc>
              <a:spcBef>
                <a:spcPts val="0"/>
              </a:spcBef>
              <a:spcAft>
                <a:spcPts val="0"/>
              </a:spcAft>
              <a:buSzPts val="2400"/>
              <a:buFont typeface="Unbounded"/>
              <a:buNone/>
              <a:defRPr sz="2400" b="1">
                <a:latin typeface="Unbounded"/>
                <a:ea typeface="Unbounded"/>
                <a:cs typeface="Unbounded"/>
                <a:sym typeface="Unbounded"/>
              </a:defRPr>
            </a:lvl4pPr>
            <a:lvl5pPr lvl="4" algn="ctr" rtl="0">
              <a:lnSpc>
                <a:spcPct val="115000"/>
              </a:lnSpc>
              <a:spcBef>
                <a:spcPts val="0"/>
              </a:spcBef>
              <a:spcAft>
                <a:spcPts val="0"/>
              </a:spcAft>
              <a:buSzPts val="2400"/>
              <a:buFont typeface="Unbounded"/>
              <a:buNone/>
              <a:defRPr sz="2400" b="1">
                <a:latin typeface="Unbounded"/>
                <a:ea typeface="Unbounded"/>
                <a:cs typeface="Unbounded"/>
                <a:sym typeface="Unbounded"/>
              </a:defRPr>
            </a:lvl5pPr>
            <a:lvl6pPr lvl="5" algn="ctr" rtl="0">
              <a:lnSpc>
                <a:spcPct val="115000"/>
              </a:lnSpc>
              <a:spcBef>
                <a:spcPts val="0"/>
              </a:spcBef>
              <a:spcAft>
                <a:spcPts val="0"/>
              </a:spcAft>
              <a:buSzPts val="2400"/>
              <a:buFont typeface="Unbounded"/>
              <a:buNone/>
              <a:defRPr sz="2400" b="1">
                <a:latin typeface="Unbounded"/>
                <a:ea typeface="Unbounded"/>
                <a:cs typeface="Unbounded"/>
                <a:sym typeface="Unbounded"/>
              </a:defRPr>
            </a:lvl6pPr>
            <a:lvl7pPr lvl="6" algn="ctr" rtl="0">
              <a:lnSpc>
                <a:spcPct val="115000"/>
              </a:lnSpc>
              <a:spcBef>
                <a:spcPts val="0"/>
              </a:spcBef>
              <a:spcAft>
                <a:spcPts val="0"/>
              </a:spcAft>
              <a:buSzPts val="2400"/>
              <a:buFont typeface="Unbounded"/>
              <a:buNone/>
              <a:defRPr sz="2400" b="1">
                <a:latin typeface="Unbounded"/>
                <a:ea typeface="Unbounded"/>
                <a:cs typeface="Unbounded"/>
                <a:sym typeface="Unbounded"/>
              </a:defRPr>
            </a:lvl7pPr>
            <a:lvl8pPr lvl="7" algn="ctr" rtl="0">
              <a:lnSpc>
                <a:spcPct val="115000"/>
              </a:lnSpc>
              <a:spcBef>
                <a:spcPts val="0"/>
              </a:spcBef>
              <a:spcAft>
                <a:spcPts val="0"/>
              </a:spcAft>
              <a:buSzPts val="2400"/>
              <a:buFont typeface="Unbounded"/>
              <a:buNone/>
              <a:defRPr sz="2400" b="1">
                <a:latin typeface="Unbounded"/>
                <a:ea typeface="Unbounded"/>
                <a:cs typeface="Unbounded"/>
                <a:sym typeface="Unbounded"/>
              </a:defRPr>
            </a:lvl8pPr>
            <a:lvl9pPr lvl="8" algn="ctr" rtl="0">
              <a:lnSpc>
                <a:spcPct val="115000"/>
              </a:lnSpc>
              <a:spcBef>
                <a:spcPts val="0"/>
              </a:spcBef>
              <a:spcAft>
                <a:spcPts val="0"/>
              </a:spcAft>
              <a:buSzPts val="2400"/>
              <a:buFont typeface="Unbounded"/>
              <a:buNone/>
              <a:defRPr sz="2400" b="1">
                <a:latin typeface="Unbounded"/>
                <a:ea typeface="Unbounded"/>
                <a:cs typeface="Unbounded"/>
                <a:sym typeface="Unbounded"/>
              </a:defRPr>
            </a:lvl9pPr>
          </a:lstStyle>
          <a:p>
            <a:endParaRPr/>
          </a:p>
        </p:txBody>
      </p:sp>
      <p:sp>
        <p:nvSpPr>
          <p:cNvPr id="291" name="Google Shape;291;p29"/>
          <p:cNvSpPr txBox="1">
            <a:spLocks noGrp="1"/>
          </p:cNvSpPr>
          <p:nvPr>
            <p:ph type="subTitle" idx="9"/>
          </p:nvPr>
        </p:nvSpPr>
        <p:spPr>
          <a:xfrm>
            <a:off x="2183623" y="3151800"/>
            <a:ext cx="2127900" cy="492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Unbounded"/>
              <a:buNone/>
              <a:defRPr sz="2400" b="1">
                <a:solidFill>
                  <a:schemeClr val="dk1"/>
                </a:solidFill>
                <a:latin typeface="Arial" panose="020B0604020202020204" pitchFamily="34" charset="0"/>
                <a:ea typeface="Arial" panose="020B0604020202020204" pitchFamily="34" charset="0"/>
                <a:cs typeface="Arial" panose="020B0604020202020204" pitchFamily="34" charset="0"/>
                <a:sym typeface="Unbounded"/>
              </a:defRPr>
            </a:lvl1pPr>
            <a:lvl2pPr lvl="1" algn="ctr" rtl="0">
              <a:lnSpc>
                <a:spcPct val="115000"/>
              </a:lnSpc>
              <a:spcBef>
                <a:spcPts val="0"/>
              </a:spcBef>
              <a:spcAft>
                <a:spcPts val="0"/>
              </a:spcAft>
              <a:buSzPts val="2400"/>
              <a:buFont typeface="Unbounded"/>
              <a:buNone/>
              <a:defRPr sz="2400" b="1">
                <a:latin typeface="Unbounded"/>
                <a:ea typeface="Unbounded"/>
                <a:cs typeface="Unbounded"/>
                <a:sym typeface="Unbounded"/>
              </a:defRPr>
            </a:lvl2pPr>
            <a:lvl3pPr lvl="2" algn="ctr" rtl="0">
              <a:lnSpc>
                <a:spcPct val="115000"/>
              </a:lnSpc>
              <a:spcBef>
                <a:spcPts val="0"/>
              </a:spcBef>
              <a:spcAft>
                <a:spcPts val="0"/>
              </a:spcAft>
              <a:buSzPts val="2400"/>
              <a:buFont typeface="Unbounded"/>
              <a:buNone/>
              <a:defRPr sz="2400" b="1">
                <a:latin typeface="Unbounded"/>
                <a:ea typeface="Unbounded"/>
                <a:cs typeface="Unbounded"/>
                <a:sym typeface="Unbounded"/>
              </a:defRPr>
            </a:lvl3pPr>
            <a:lvl4pPr lvl="3" algn="ctr" rtl="0">
              <a:lnSpc>
                <a:spcPct val="115000"/>
              </a:lnSpc>
              <a:spcBef>
                <a:spcPts val="0"/>
              </a:spcBef>
              <a:spcAft>
                <a:spcPts val="0"/>
              </a:spcAft>
              <a:buSzPts val="2400"/>
              <a:buFont typeface="Unbounded"/>
              <a:buNone/>
              <a:defRPr sz="2400" b="1">
                <a:latin typeface="Unbounded"/>
                <a:ea typeface="Unbounded"/>
                <a:cs typeface="Unbounded"/>
                <a:sym typeface="Unbounded"/>
              </a:defRPr>
            </a:lvl4pPr>
            <a:lvl5pPr lvl="4" algn="ctr" rtl="0">
              <a:lnSpc>
                <a:spcPct val="115000"/>
              </a:lnSpc>
              <a:spcBef>
                <a:spcPts val="0"/>
              </a:spcBef>
              <a:spcAft>
                <a:spcPts val="0"/>
              </a:spcAft>
              <a:buSzPts val="2400"/>
              <a:buFont typeface="Unbounded"/>
              <a:buNone/>
              <a:defRPr sz="2400" b="1">
                <a:latin typeface="Unbounded"/>
                <a:ea typeface="Unbounded"/>
                <a:cs typeface="Unbounded"/>
                <a:sym typeface="Unbounded"/>
              </a:defRPr>
            </a:lvl5pPr>
            <a:lvl6pPr lvl="5" algn="ctr" rtl="0">
              <a:lnSpc>
                <a:spcPct val="115000"/>
              </a:lnSpc>
              <a:spcBef>
                <a:spcPts val="0"/>
              </a:spcBef>
              <a:spcAft>
                <a:spcPts val="0"/>
              </a:spcAft>
              <a:buSzPts val="2400"/>
              <a:buFont typeface="Unbounded"/>
              <a:buNone/>
              <a:defRPr sz="2400" b="1">
                <a:latin typeface="Unbounded"/>
                <a:ea typeface="Unbounded"/>
                <a:cs typeface="Unbounded"/>
                <a:sym typeface="Unbounded"/>
              </a:defRPr>
            </a:lvl6pPr>
            <a:lvl7pPr lvl="6" algn="ctr" rtl="0">
              <a:lnSpc>
                <a:spcPct val="115000"/>
              </a:lnSpc>
              <a:spcBef>
                <a:spcPts val="0"/>
              </a:spcBef>
              <a:spcAft>
                <a:spcPts val="0"/>
              </a:spcAft>
              <a:buSzPts val="2400"/>
              <a:buFont typeface="Unbounded"/>
              <a:buNone/>
              <a:defRPr sz="2400" b="1">
                <a:latin typeface="Unbounded"/>
                <a:ea typeface="Unbounded"/>
                <a:cs typeface="Unbounded"/>
                <a:sym typeface="Unbounded"/>
              </a:defRPr>
            </a:lvl7pPr>
            <a:lvl8pPr lvl="7" algn="ctr" rtl="0">
              <a:lnSpc>
                <a:spcPct val="115000"/>
              </a:lnSpc>
              <a:spcBef>
                <a:spcPts val="0"/>
              </a:spcBef>
              <a:spcAft>
                <a:spcPts val="0"/>
              </a:spcAft>
              <a:buSzPts val="2400"/>
              <a:buFont typeface="Unbounded"/>
              <a:buNone/>
              <a:defRPr sz="2400" b="1">
                <a:latin typeface="Unbounded"/>
                <a:ea typeface="Unbounded"/>
                <a:cs typeface="Unbounded"/>
                <a:sym typeface="Unbounded"/>
              </a:defRPr>
            </a:lvl8pPr>
            <a:lvl9pPr lvl="8" algn="ctr" rtl="0">
              <a:lnSpc>
                <a:spcPct val="115000"/>
              </a:lnSpc>
              <a:spcBef>
                <a:spcPts val="0"/>
              </a:spcBef>
              <a:spcAft>
                <a:spcPts val="0"/>
              </a:spcAft>
              <a:buSzPts val="2400"/>
              <a:buFont typeface="Unbounded"/>
              <a:buNone/>
              <a:defRPr sz="2400" b="1">
                <a:latin typeface="Unbounded"/>
                <a:ea typeface="Unbounded"/>
                <a:cs typeface="Unbounded"/>
                <a:sym typeface="Unbounded"/>
              </a:defRPr>
            </a:lvl9pPr>
          </a:lstStyle>
          <a:p>
            <a:endParaRPr/>
          </a:p>
        </p:txBody>
      </p:sp>
      <p:sp>
        <p:nvSpPr>
          <p:cNvPr id="292" name="Google Shape;292;p29"/>
          <p:cNvSpPr txBox="1">
            <a:spLocks noGrp="1"/>
          </p:cNvSpPr>
          <p:nvPr>
            <p:ph type="subTitle" idx="13"/>
          </p:nvPr>
        </p:nvSpPr>
        <p:spPr>
          <a:xfrm>
            <a:off x="4832612" y="3151800"/>
            <a:ext cx="2127900" cy="492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Unbounded"/>
              <a:buNone/>
              <a:defRPr sz="2400" b="1">
                <a:solidFill>
                  <a:schemeClr val="dk1"/>
                </a:solidFill>
                <a:latin typeface="Arial" panose="020B0604020202020204" pitchFamily="34" charset="0"/>
                <a:ea typeface="Arial" panose="020B0604020202020204" pitchFamily="34" charset="0"/>
                <a:cs typeface="Arial" panose="020B0604020202020204" pitchFamily="34" charset="0"/>
                <a:sym typeface="Unbounded"/>
              </a:defRPr>
            </a:lvl1pPr>
            <a:lvl2pPr lvl="1" algn="ctr" rtl="0">
              <a:lnSpc>
                <a:spcPct val="115000"/>
              </a:lnSpc>
              <a:spcBef>
                <a:spcPts val="0"/>
              </a:spcBef>
              <a:spcAft>
                <a:spcPts val="0"/>
              </a:spcAft>
              <a:buSzPts val="2400"/>
              <a:buFont typeface="Unbounded"/>
              <a:buNone/>
              <a:defRPr sz="2400" b="1">
                <a:latin typeface="Unbounded"/>
                <a:ea typeface="Unbounded"/>
                <a:cs typeface="Unbounded"/>
                <a:sym typeface="Unbounded"/>
              </a:defRPr>
            </a:lvl2pPr>
            <a:lvl3pPr lvl="2" algn="ctr" rtl="0">
              <a:lnSpc>
                <a:spcPct val="115000"/>
              </a:lnSpc>
              <a:spcBef>
                <a:spcPts val="0"/>
              </a:spcBef>
              <a:spcAft>
                <a:spcPts val="0"/>
              </a:spcAft>
              <a:buSzPts val="2400"/>
              <a:buFont typeface="Unbounded"/>
              <a:buNone/>
              <a:defRPr sz="2400" b="1">
                <a:latin typeface="Unbounded"/>
                <a:ea typeface="Unbounded"/>
                <a:cs typeface="Unbounded"/>
                <a:sym typeface="Unbounded"/>
              </a:defRPr>
            </a:lvl3pPr>
            <a:lvl4pPr lvl="3" algn="ctr" rtl="0">
              <a:lnSpc>
                <a:spcPct val="115000"/>
              </a:lnSpc>
              <a:spcBef>
                <a:spcPts val="0"/>
              </a:spcBef>
              <a:spcAft>
                <a:spcPts val="0"/>
              </a:spcAft>
              <a:buSzPts val="2400"/>
              <a:buFont typeface="Unbounded"/>
              <a:buNone/>
              <a:defRPr sz="2400" b="1">
                <a:latin typeface="Unbounded"/>
                <a:ea typeface="Unbounded"/>
                <a:cs typeface="Unbounded"/>
                <a:sym typeface="Unbounded"/>
              </a:defRPr>
            </a:lvl4pPr>
            <a:lvl5pPr lvl="4" algn="ctr" rtl="0">
              <a:lnSpc>
                <a:spcPct val="115000"/>
              </a:lnSpc>
              <a:spcBef>
                <a:spcPts val="0"/>
              </a:spcBef>
              <a:spcAft>
                <a:spcPts val="0"/>
              </a:spcAft>
              <a:buSzPts val="2400"/>
              <a:buFont typeface="Unbounded"/>
              <a:buNone/>
              <a:defRPr sz="2400" b="1">
                <a:latin typeface="Unbounded"/>
                <a:ea typeface="Unbounded"/>
                <a:cs typeface="Unbounded"/>
                <a:sym typeface="Unbounded"/>
              </a:defRPr>
            </a:lvl5pPr>
            <a:lvl6pPr lvl="5" algn="ctr" rtl="0">
              <a:lnSpc>
                <a:spcPct val="115000"/>
              </a:lnSpc>
              <a:spcBef>
                <a:spcPts val="0"/>
              </a:spcBef>
              <a:spcAft>
                <a:spcPts val="0"/>
              </a:spcAft>
              <a:buSzPts val="2400"/>
              <a:buFont typeface="Unbounded"/>
              <a:buNone/>
              <a:defRPr sz="2400" b="1">
                <a:latin typeface="Unbounded"/>
                <a:ea typeface="Unbounded"/>
                <a:cs typeface="Unbounded"/>
                <a:sym typeface="Unbounded"/>
              </a:defRPr>
            </a:lvl6pPr>
            <a:lvl7pPr lvl="6" algn="ctr" rtl="0">
              <a:lnSpc>
                <a:spcPct val="115000"/>
              </a:lnSpc>
              <a:spcBef>
                <a:spcPts val="0"/>
              </a:spcBef>
              <a:spcAft>
                <a:spcPts val="0"/>
              </a:spcAft>
              <a:buSzPts val="2400"/>
              <a:buFont typeface="Unbounded"/>
              <a:buNone/>
              <a:defRPr sz="2400" b="1">
                <a:latin typeface="Unbounded"/>
                <a:ea typeface="Unbounded"/>
                <a:cs typeface="Unbounded"/>
                <a:sym typeface="Unbounded"/>
              </a:defRPr>
            </a:lvl7pPr>
            <a:lvl8pPr lvl="7" algn="ctr" rtl="0">
              <a:lnSpc>
                <a:spcPct val="115000"/>
              </a:lnSpc>
              <a:spcBef>
                <a:spcPts val="0"/>
              </a:spcBef>
              <a:spcAft>
                <a:spcPts val="0"/>
              </a:spcAft>
              <a:buSzPts val="2400"/>
              <a:buFont typeface="Unbounded"/>
              <a:buNone/>
              <a:defRPr sz="2400" b="1">
                <a:latin typeface="Unbounded"/>
                <a:ea typeface="Unbounded"/>
                <a:cs typeface="Unbounded"/>
                <a:sym typeface="Unbounded"/>
              </a:defRPr>
            </a:lvl8pPr>
            <a:lvl9pPr lvl="8" algn="ctr" rtl="0">
              <a:lnSpc>
                <a:spcPct val="115000"/>
              </a:lnSpc>
              <a:spcBef>
                <a:spcPts val="0"/>
              </a:spcBef>
              <a:spcAft>
                <a:spcPts val="0"/>
              </a:spcAft>
              <a:buSzPts val="2400"/>
              <a:buFont typeface="Unbounded"/>
              <a:buNone/>
              <a:defRPr sz="2400" b="1">
                <a:latin typeface="Unbounded"/>
                <a:ea typeface="Unbounded"/>
                <a:cs typeface="Unbounded"/>
                <a:sym typeface="Unbounded"/>
              </a:defRPr>
            </a:lvl9pPr>
          </a:lstStyle>
          <a:p>
            <a:endParaRPr/>
          </a:p>
        </p:txBody>
      </p:sp>
      <p:grpSp>
        <p:nvGrpSpPr>
          <p:cNvPr id="293" name="Google Shape;293;p29"/>
          <p:cNvGrpSpPr/>
          <p:nvPr/>
        </p:nvGrpSpPr>
        <p:grpSpPr>
          <a:xfrm flipH="1">
            <a:off x="-63875" y="96568"/>
            <a:ext cx="9141300" cy="5005538"/>
            <a:chOff x="-84712" y="92450"/>
            <a:chExt cx="9141300" cy="5005538"/>
          </a:xfrm>
        </p:grpSpPr>
        <p:sp>
          <p:nvSpPr>
            <p:cNvPr id="294" name="Google Shape;294;p29"/>
            <p:cNvSpPr/>
            <p:nvPr/>
          </p:nvSpPr>
          <p:spPr>
            <a:xfrm>
              <a:off x="-40762" y="92450"/>
              <a:ext cx="1085400" cy="5046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295" name="Google Shape;295;p29"/>
            <p:cNvSpPr/>
            <p:nvPr/>
          </p:nvSpPr>
          <p:spPr>
            <a:xfrm rot="-5400000">
              <a:off x="8093888" y="4084088"/>
              <a:ext cx="802500" cy="1122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296" name="Google Shape;296;p29"/>
            <p:cNvSpPr/>
            <p:nvPr/>
          </p:nvSpPr>
          <p:spPr>
            <a:xfrm>
              <a:off x="8389589" y="92450"/>
              <a:ext cx="504600" cy="50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297" name="Google Shape;297;p29"/>
            <p:cNvSpPr/>
            <p:nvPr/>
          </p:nvSpPr>
          <p:spPr>
            <a:xfrm rot="5400000">
              <a:off x="7856163" y="4743388"/>
              <a:ext cx="354600" cy="35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298" name="Google Shape;298;p29"/>
            <p:cNvSpPr/>
            <p:nvPr/>
          </p:nvSpPr>
          <p:spPr>
            <a:xfrm>
              <a:off x="-84712" y="4510150"/>
              <a:ext cx="1085400" cy="504600"/>
            </a:xfrm>
            <a:prstGeom prst="round2Diag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44"/>
        <p:cNvGrpSpPr/>
        <p:nvPr/>
      </p:nvGrpSpPr>
      <p:grpSpPr>
        <a:xfrm>
          <a:off x="0" y="0"/>
          <a:ext cx="0" cy="0"/>
          <a:chOff x="0" y="0"/>
          <a:chExt cx="0" cy="0"/>
        </a:xfrm>
      </p:grpSpPr>
      <p:grpSp>
        <p:nvGrpSpPr>
          <p:cNvPr id="345" name="Google Shape;345;p33"/>
          <p:cNvGrpSpPr/>
          <p:nvPr/>
        </p:nvGrpSpPr>
        <p:grpSpPr>
          <a:xfrm>
            <a:off x="-137175" y="-855462"/>
            <a:ext cx="9637759" cy="6457054"/>
            <a:chOff x="-137175" y="-855462"/>
            <a:chExt cx="9637759" cy="6457054"/>
          </a:xfrm>
        </p:grpSpPr>
        <p:sp>
          <p:nvSpPr>
            <p:cNvPr id="346" name="Google Shape;346;p33"/>
            <p:cNvSpPr/>
            <p:nvPr/>
          </p:nvSpPr>
          <p:spPr>
            <a:xfrm rot="5400000">
              <a:off x="605175" y="4056742"/>
              <a:ext cx="802500" cy="22872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47" name="Google Shape;347;p33"/>
            <p:cNvSpPr/>
            <p:nvPr/>
          </p:nvSpPr>
          <p:spPr>
            <a:xfrm>
              <a:off x="7464450" y="-855462"/>
              <a:ext cx="1505100" cy="1505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48" name="Google Shape;348;p33"/>
            <p:cNvSpPr/>
            <p:nvPr/>
          </p:nvSpPr>
          <p:spPr>
            <a:xfrm rot="5400000">
              <a:off x="7491125" y="4704400"/>
              <a:ext cx="1085400" cy="504600"/>
            </a:xfrm>
            <a:prstGeom prst="round2Diag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49" name="Google Shape;349;p33"/>
            <p:cNvSpPr/>
            <p:nvPr/>
          </p:nvSpPr>
          <p:spPr>
            <a:xfrm rot="5400000">
              <a:off x="8099225" y="4484800"/>
              <a:ext cx="1085400" cy="504600"/>
            </a:xfrm>
            <a:prstGeom prst="round2Diag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50" name="Google Shape;350;p33"/>
            <p:cNvSpPr/>
            <p:nvPr/>
          </p:nvSpPr>
          <p:spPr>
            <a:xfrm>
              <a:off x="8487484" y="-609462"/>
              <a:ext cx="1013100" cy="10131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51" name="Google Shape;351;p33"/>
            <p:cNvSpPr/>
            <p:nvPr/>
          </p:nvSpPr>
          <p:spPr>
            <a:xfrm>
              <a:off x="7256256" y="4453988"/>
              <a:ext cx="300000" cy="300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210"/>
        <p:cNvGrpSpPr/>
        <p:nvPr/>
      </p:nvGrpSpPr>
      <p:grpSpPr>
        <a:xfrm>
          <a:off x="0" y="0"/>
          <a:ext cx="0" cy="0"/>
          <a:chOff x="0" y="0"/>
          <a:chExt cx="0" cy="0"/>
        </a:xfrm>
      </p:grpSpPr>
      <p:sp>
        <p:nvSpPr>
          <p:cNvPr id="211" name="Google Shape;211;p23"/>
          <p:cNvSpPr txBox="1">
            <a:spLocks noGrp="1"/>
          </p:cNvSpPr>
          <p:nvPr>
            <p:ph type="title"/>
          </p:nvPr>
        </p:nvSpPr>
        <p:spPr>
          <a:xfrm>
            <a:off x="4672450" y="1690450"/>
            <a:ext cx="3432900" cy="1153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2" name="Google Shape;212;p23"/>
          <p:cNvSpPr txBox="1">
            <a:spLocks noGrp="1"/>
          </p:cNvSpPr>
          <p:nvPr>
            <p:ph type="body" idx="1"/>
          </p:nvPr>
        </p:nvSpPr>
        <p:spPr>
          <a:xfrm>
            <a:off x="4672450" y="2804875"/>
            <a:ext cx="3432900" cy="9252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Font typeface="Nunito Light"/>
              <a:buChar char="●"/>
              <a:defRPr>
                <a:latin typeface="Arial" panose="020B0604020202020204" pitchFamily="34" charset="0"/>
                <a:cs typeface="Arial" panose="020B0604020202020204" pitchFamily="34" charset="0"/>
              </a:defRPr>
            </a:lvl1pPr>
            <a:lvl2pPr marL="914400" lvl="1" indent="-317500" rtl="0">
              <a:lnSpc>
                <a:spcPct val="115000"/>
              </a:lnSpc>
              <a:spcBef>
                <a:spcPts val="0"/>
              </a:spcBef>
              <a:spcAft>
                <a:spcPts val="0"/>
              </a:spcAft>
              <a:buSzPts val="1400"/>
              <a:buFont typeface="Nunito Light"/>
              <a:buChar char="○"/>
              <a:defRPr/>
            </a:lvl2pPr>
            <a:lvl3pPr marL="1371600" lvl="2" indent="-317500" rtl="0">
              <a:lnSpc>
                <a:spcPct val="115000"/>
              </a:lnSpc>
              <a:spcBef>
                <a:spcPts val="0"/>
              </a:spcBef>
              <a:spcAft>
                <a:spcPts val="0"/>
              </a:spcAft>
              <a:buSzPts val="1400"/>
              <a:buFont typeface="Nunito Light"/>
              <a:buChar char="■"/>
              <a:defRPr/>
            </a:lvl3pPr>
            <a:lvl4pPr marL="1828800" lvl="3" indent="-317500" rtl="0">
              <a:lnSpc>
                <a:spcPct val="115000"/>
              </a:lnSpc>
              <a:spcBef>
                <a:spcPts val="0"/>
              </a:spcBef>
              <a:spcAft>
                <a:spcPts val="0"/>
              </a:spcAft>
              <a:buSzPts val="1400"/>
              <a:buFont typeface="Nunito Light"/>
              <a:buChar char="●"/>
              <a:defRPr/>
            </a:lvl4pPr>
            <a:lvl5pPr marL="2286000" lvl="4" indent="-317500" rtl="0">
              <a:lnSpc>
                <a:spcPct val="115000"/>
              </a:lnSpc>
              <a:spcBef>
                <a:spcPts val="0"/>
              </a:spcBef>
              <a:spcAft>
                <a:spcPts val="0"/>
              </a:spcAft>
              <a:buSzPts val="1400"/>
              <a:buFont typeface="Nunito Light"/>
              <a:buChar char="○"/>
              <a:defRPr/>
            </a:lvl5pPr>
            <a:lvl6pPr marL="2743200" lvl="5" indent="-317500" rtl="0">
              <a:lnSpc>
                <a:spcPct val="115000"/>
              </a:lnSpc>
              <a:spcBef>
                <a:spcPts val="0"/>
              </a:spcBef>
              <a:spcAft>
                <a:spcPts val="0"/>
              </a:spcAft>
              <a:buSzPts val="1400"/>
              <a:buFont typeface="Nunito Light"/>
              <a:buChar char="■"/>
              <a:defRPr/>
            </a:lvl6pPr>
            <a:lvl7pPr marL="3200400" lvl="6" indent="-317500" rtl="0">
              <a:lnSpc>
                <a:spcPct val="115000"/>
              </a:lnSpc>
              <a:spcBef>
                <a:spcPts val="0"/>
              </a:spcBef>
              <a:spcAft>
                <a:spcPts val="0"/>
              </a:spcAft>
              <a:buSzPts val="1400"/>
              <a:buFont typeface="Nunito Light"/>
              <a:buChar char="●"/>
              <a:defRPr/>
            </a:lvl7pPr>
            <a:lvl8pPr marL="3657600" lvl="7" indent="-317500" rtl="0">
              <a:lnSpc>
                <a:spcPct val="115000"/>
              </a:lnSpc>
              <a:spcBef>
                <a:spcPts val="0"/>
              </a:spcBef>
              <a:spcAft>
                <a:spcPts val="0"/>
              </a:spcAft>
              <a:buSzPts val="1400"/>
              <a:buFont typeface="Nunito Light"/>
              <a:buChar char="○"/>
              <a:defRPr/>
            </a:lvl8pPr>
            <a:lvl9pPr marL="4114800" lvl="8" indent="-317500" rtl="0">
              <a:lnSpc>
                <a:spcPct val="115000"/>
              </a:lnSpc>
              <a:spcBef>
                <a:spcPts val="0"/>
              </a:spcBef>
              <a:spcAft>
                <a:spcPts val="0"/>
              </a:spcAft>
              <a:buSzPts val="1400"/>
              <a:buFont typeface="Nunito Light"/>
              <a:buChar char="■"/>
              <a:defRPr/>
            </a:lvl9pPr>
          </a:lstStyle>
          <a:p>
            <a:endParaRPr/>
          </a:p>
        </p:txBody>
      </p:sp>
      <p:grpSp>
        <p:nvGrpSpPr>
          <p:cNvPr id="213" name="Google Shape;213;p23"/>
          <p:cNvGrpSpPr/>
          <p:nvPr/>
        </p:nvGrpSpPr>
        <p:grpSpPr>
          <a:xfrm rot="10800000">
            <a:off x="206676" y="159625"/>
            <a:ext cx="8786050" cy="5036700"/>
            <a:chOff x="206676" y="-21950"/>
            <a:chExt cx="8786050" cy="5036700"/>
          </a:xfrm>
        </p:grpSpPr>
        <p:sp>
          <p:nvSpPr>
            <p:cNvPr id="214" name="Google Shape;214;p23"/>
            <p:cNvSpPr/>
            <p:nvPr/>
          </p:nvSpPr>
          <p:spPr>
            <a:xfrm flipH="1">
              <a:off x="7295551" y="4510150"/>
              <a:ext cx="1085400" cy="5046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215" name="Google Shape;215;p23"/>
            <p:cNvSpPr/>
            <p:nvPr/>
          </p:nvSpPr>
          <p:spPr>
            <a:xfrm rot="10800000" flipH="1">
              <a:off x="206676" y="-21950"/>
              <a:ext cx="802500" cy="1122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216" name="Google Shape;216;p23"/>
            <p:cNvSpPr/>
            <p:nvPr/>
          </p:nvSpPr>
          <p:spPr>
            <a:xfrm flipH="1">
              <a:off x="8488125" y="4510150"/>
              <a:ext cx="504600" cy="50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217" name="Google Shape;217;p23"/>
            <p:cNvSpPr/>
            <p:nvPr/>
          </p:nvSpPr>
          <p:spPr>
            <a:xfrm flipH="1">
              <a:off x="206676" y="1217625"/>
              <a:ext cx="354600" cy="35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218" name="Google Shape;218;p23"/>
            <p:cNvSpPr/>
            <p:nvPr/>
          </p:nvSpPr>
          <p:spPr>
            <a:xfrm rot="5400000" flipH="1">
              <a:off x="8197726" y="3643875"/>
              <a:ext cx="1085400" cy="504600"/>
            </a:xfrm>
            <a:prstGeom prst="round2Diag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spTree>
    <p:extLst>
      <p:ext uri="{BB962C8B-B14F-4D97-AF65-F5344CB8AC3E}">
        <p14:creationId xmlns:p14="http://schemas.microsoft.com/office/powerpoint/2010/main" val="97619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 name="Google Shape;27;p4"/>
          <p:cNvSpPr txBox="1">
            <a:spLocks noGrp="1"/>
          </p:cNvSpPr>
          <p:nvPr>
            <p:ph type="body" idx="1"/>
          </p:nvPr>
        </p:nvSpPr>
        <p:spPr>
          <a:xfrm>
            <a:off x="720000" y="1139551"/>
            <a:ext cx="7704000" cy="399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Font typeface="Nunito Light"/>
              <a:buChar char="●"/>
              <a:defRPr>
                <a:latin typeface="Arial" panose="020B0604020202020204" pitchFamily="34" charset="0"/>
                <a:cs typeface="Arial" panose="020B0604020202020204" pitchFamily="34" charset="0"/>
              </a:defRPr>
            </a:lvl1pPr>
            <a:lvl2pPr marL="914400" lvl="1" indent="-317500" rtl="0">
              <a:lnSpc>
                <a:spcPct val="115000"/>
              </a:lnSpc>
              <a:spcBef>
                <a:spcPts val="0"/>
              </a:spcBef>
              <a:spcAft>
                <a:spcPts val="0"/>
              </a:spcAft>
              <a:buSzPts val="1400"/>
              <a:buFont typeface="Nunito Light"/>
              <a:buChar char="○"/>
              <a:defRPr/>
            </a:lvl2pPr>
            <a:lvl3pPr marL="1371600" lvl="2" indent="-317500" rtl="0">
              <a:lnSpc>
                <a:spcPct val="115000"/>
              </a:lnSpc>
              <a:spcBef>
                <a:spcPts val="0"/>
              </a:spcBef>
              <a:spcAft>
                <a:spcPts val="0"/>
              </a:spcAft>
              <a:buSzPts val="1400"/>
              <a:buFont typeface="Nunito Light"/>
              <a:buChar char="■"/>
              <a:defRPr/>
            </a:lvl3pPr>
            <a:lvl4pPr marL="1828800" lvl="3" indent="-317500" rtl="0">
              <a:lnSpc>
                <a:spcPct val="115000"/>
              </a:lnSpc>
              <a:spcBef>
                <a:spcPts val="0"/>
              </a:spcBef>
              <a:spcAft>
                <a:spcPts val="0"/>
              </a:spcAft>
              <a:buSzPts val="1400"/>
              <a:buFont typeface="Nunito Light"/>
              <a:buChar char="●"/>
              <a:defRPr/>
            </a:lvl4pPr>
            <a:lvl5pPr marL="2286000" lvl="4" indent="-317500" rtl="0">
              <a:lnSpc>
                <a:spcPct val="115000"/>
              </a:lnSpc>
              <a:spcBef>
                <a:spcPts val="0"/>
              </a:spcBef>
              <a:spcAft>
                <a:spcPts val="0"/>
              </a:spcAft>
              <a:buSzPts val="1400"/>
              <a:buFont typeface="Nunito Light"/>
              <a:buChar char="○"/>
              <a:defRPr/>
            </a:lvl5pPr>
            <a:lvl6pPr marL="2743200" lvl="5" indent="-317500" rtl="0">
              <a:lnSpc>
                <a:spcPct val="115000"/>
              </a:lnSpc>
              <a:spcBef>
                <a:spcPts val="0"/>
              </a:spcBef>
              <a:spcAft>
                <a:spcPts val="0"/>
              </a:spcAft>
              <a:buSzPts val="1400"/>
              <a:buFont typeface="Nunito Light"/>
              <a:buChar char="■"/>
              <a:defRPr/>
            </a:lvl6pPr>
            <a:lvl7pPr marL="3200400" lvl="6" indent="-317500" rtl="0">
              <a:lnSpc>
                <a:spcPct val="115000"/>
              </a:lnSpc>
              <a:spcBef>
                <a:spcPts val="0"/>
              </a:spcBef>
              <a:spcAft>
                <a:spcPts val="0"/>
              </a:spcAft>
              <a:buSzPts val="1400"/>
              <a:buFont typeface="Nunito Light"/>
              <a:buChar char="●"/>
              <a:defRPr/>
            </a:lvl7pPr>
            <a:lvl8pPr marL="3657600" lvl="7" indent="-317500" rtl="0">
              <a:lnSpc>
                <a:spcPct val="115000"/>
              </a:lnSpc>
              <a:spcBef>
                <a:spcPts val="0"/>
              </a:spcBef>
              <a:spcAft>
                <a:spcPts val="0"/>
              </a:spcAft>
              <a:buSzPts val="1400"/>
              <a:buFont typeface="Nunito Light"/>
              <a:buChar char="○"/>
              <a:defRPr/>
            </a:lvl8pPr>
            <a:lvl9pPr marL="4114800" lvl="8" indent="-317500" rtl="0">
              <a:lnSpc>
                <a:spcPct val="115000"/>
              </a:lnSpc>
              <a:spcBef>
                <a:spcPts val="0"/>
              </a:spcBef>
              <a:spcAft>
                <a:spcPts val="0"/>
              </a:spcAft>
              <a:buSzPts val="1400"/>
              <a:buFont typeface="Nunito Light"/>
              <a:buChar char="■"/>
              <a:defRPr/>
            </a:lvl9pPr>
          </a:lstStyle>
          <a:p>
            <a:endParaRPr/>
          </a:p>
        </p:txBody>
      </p:sp>
      <p:grpSp>
        <p:nvGrpSpPr>
          <p:cNvPr id="28" name="Google Shape;28;p4"/>
          <p:cNvGrpSpPr/>
          <p:nvPr/>
        </p:nvGrpSpPr>
        <p:grpSpPr>
          <a:xfrm>
            <a:off x="-137175" y="-855462"/>
            <a:ext cx="9637759" cy="6457054"/>
            <a:chOff x="-137175" y="-855462"/>
            <a:chExt cx="9637759" cy="6457054"/>
          </a:xfrm>
        </p:grpSpPr>
        <p:sp>
          <p:nvSpPr>
            <p:cNvPr id="29" name="Google Shape;29;p4"/>
            <p:cNvSpPr/>
            <p:nvPr/>
          </p:nvSpPr>
          <p:spPr>
            <a:xfrm rot="5400000">
              <a:off x="605175" y="4056742"/>
              <a:ext cx="802500" cy="22872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0" name="Google Shape;30;p4"/>
            <p:cNvSpPr/>
            <p:nvPr/>
          </p:nvSpPr>
          <p:spPr>
            <a:xfrm>
              <a:off x="7464450" y="-855462"/>
              <a:ext cx="1505100" cy="1505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1" name="Google Shape;31;p4"/>
            <p:cNvSpPr/>
            <p:nvPr/>
          </p:nvSpPr>
          <p:spPr>
            <a:xfrm rot="5400000">
              <a:off x="7491125" y="4704400"/>
              <a:ext cx="1085400" cy="504600"/>
            </a:xfrm>
            <a:prstGeom prst="round2Diag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2" name="Google Shape;32;p4"/>
            <p:cNvSpPr/>
            <p:nvPr/>
          </p:nvSpPr>
          <p:spPr>
            <a:xfrm rot="5400000">
              <a:off x="8099225" y="4484800"/>
              <a:ext cx="1085400" cy="504600"/>
            </a:xfrm>
            <a:prstGeom prst="round2Diag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3" name="Google Shape;33;p4"/>
            <p:cNvSpPr/>
            <p:nvPr/>
          </p:nvSpPr>
          <p:spPr>
            <a:xfrm>
              <a:off x="8487484" y="-609462"/>
              <a:ext cx="1013100" cy="10131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4" name="Google Shape;34;p4"/>
            <p:cNvSpPr/>
            <p:nvPr/>
          </p:nvSpPr>
          <p:spPr>
            <a:xfrm>
              <a:off x="7256256" y="4453988"/>
              <a:ext cx="300000" cy="300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 name="Google Shape;61;p7"/>
          <p:cNvSpPr txBox="1">
            <a:spLocks noGrp="1"/>
          </p:cNvSpPr>
          <p:nvPr>
            <p:ph type="subTitle" idx="1"/>
          </p:nvPr>
        </p:nvSpPr>
        <p:spPr>
          <a:xfrm>
            <a:off x="4068525" y="1869475"/>
            <a:ext cx="4113300" cy="2099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600"/>
              <a:buFont typeface="Nunito Light"/>
              <a:buChar char="○"/>
              <a:defRPr/>
            </a:lvl2pPr>
            <a:lvl3pPr lvl="2" algn="ctr" rtl="0">
              <a:lnSpc>
                <a:spcPct val="115000"/>
              </a:lnSpc>
              <a:spcBef>
                <a:spcPts val="0"/>
              </a:spcBef>
              <a:spcAft>
                <a:spcPts val="0"/>
              </a:spcAft>
              <a:buClr>
                <a:srgbClr val="E76A28"/>
              </a:buClr>
              <a:buSzPts val="1500"/>
              <a:buFont typeface="Nunito Light"/>
              <a:buChar char="■"/>
              <a:defRPr/>
            </a:lvl3pPr>
            <a:lvl4pPr lvl="3" algn="ctr" rtl="0">
              <a:lnSpc>
                <a:spcPct val="115000"/>
              </a:lnSpc>
              <a:spcBef>
                <a:spcPts val="0"/>
              </a:spcBef>
              <a:spcAft>
                <a:spcPts val="0"/>
              </a:spcAft>
              <a:buClr>
                <a:srgbClr val="E76A28"/>
              </a:buClr>
              <a:buSzPts val="1500"/>
              <a:buFont typeface="Nunito Light"/>
              <a:buChar char="●"/>
              <a:defRPr/>
            </a:lvl4pPr>
            <a:lvl5pPr lvl="4" algn="ctr" rtl="0">
              <a:lnSpc>
                <a:spcPct val="115000"/>
              </a:lnSpc>
              <a:spcBef>
                <a:spcPts val="0"/>
              </a:spcBef>
              <a:spcAft>
                <a:spcPts val="0"/>
              </a:spcAft>
              <a:buClr>
                <a:srgbClr val="E76A28"/>
              </a:buClr>
              <a:buSzPts val="1400"/>
              <a:buFont typeface="Nunito Light"/>
              <a:buChar char="○"/>
              <a:defRPr/>
            </a:lvl5pPr>
            <a:lvl6pPr lvl="5" algn="ctr" rtl="0">
              <a:lnSpc>
                <a:spcPct val="115000"/>
              </a:lnSpc>
              <a:spcBef>
                <a:spcPts val="0"/>
              </a:spcBef>
              <a:spcAft>
                <a:spcPts val="0"/>
              </a:spcAft>
              <a:buClr>
                <a:srgbClr val="999999"/>
              </a:buClr>
              <a:buSzPts val="1400"/>
              <a:buFont typeface="Nunito Light"/>
              <a:buChar char="■"/>
              <a:defRPr/>
            </a:lvl6pPr>
            <a:lvl7pPr lvl="6" algn="ctr" rtl="0">
              <a:lnSpc>
                <a:spcPct val="115000"/>
              </a:lnSpc>
              <a:spcBef>
                <a:spcPts val="0"/>
              </a:spcBef>
              <a:spcAft>
                <a:spcPts val="0"/>
              </a:spcAft>
              <a:buClr>
                <a:srgbClr val="999999"/>
              </a:buClr>
              <a:buSzPts val="1300"/>
              <a:buFont typeface="Nunito Light"/>
              <a:buChar char="●"/>
              <a:defRPr/>
            </a:lvl7pPr>
            <a:lvl8pPr lvl="7" algn="ctr" rtl="0">
              <a:lnSpc>
                <a:spcPct val="115000"/>
              </a:lnSpc>
              <a:spcBef>
                <a:spcPts val="0"/>
              </a:spcBef>
              <a:spcAft>
                <a:spcPts val="0"/>
              </a:spcAft>
              <a:buClr>
                <a:srgbClr val="999999"/>
              </a:buClr>
              <a:buSzPts val="1300"/>
              <a:buFont typeface="Nunito Light"/>
              <a:buChar char="○"/>
              <a:defRPr/>
            </a:lvl8pPr>
            <a:lvl9pPr lvl="8" algn="ctr" rtl="0">
              <a:lnSpc>
                <a:spcPct val="115000"/>
              </a:lnSpc>
              <a:spcBef>
                <a:spcPts val="0"/>
              </a:spcBef>
              <a:spcAft>
                <a:spcPts val="0"/>
              </a:spcAft>
              <a:buClr>
                <a:srgbClr val="999999"/>
              </a:buClr>
              <a:buSzPts val="1400"/>
              <a:buFont typeface="Nunito Light"/>
              <a:buChar char="■"/>
              <a:defRPr/>
            </a:lvl9pPr>
          </a:lstStyle>
          <a:p>
            <a:endParaRPr/>
          </a:p>
        </p:txBody>
      </p:sp>
      <p:grpSp>
        <p:nvGrpSpPr>
          <p:cNvPr id="62" name="Google Shape;62;p7"/>
          <p:cNvGrpSpPr/>
          <p:nvPr/>
        </p:nvGrpSpPr>
        <p:grpSpPr>
          <a:xfrm>
            <a:off x="206676" y="-21950"/>
            <a:ext cx="8786050" cy="5827875"/>
            <a:chOff x="206676" y="-21950"/>
            <a:chExt cx="8786050" cy="5827875"/>
          </a:xfrm>
        </p:grpSpPr>
        <p:sp>
          <p:nvSpPr>
            <p:cNvPr id="63" name="Google Shape;63;p7"/>
            <p:cNvSpPr/>
            <p:nvPr/>
          </p:nvSpPr>
          <p:spPr>
            <a:xfrm flipH="1">
              <a:off x="4065451" y="4792825"/>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64" name="Google Shape;64;p7"/>
            <p:cNvSpPr/>
            <p:nvPr/>
          </p:nvSpPr>
          <p:spPr>
            <a:xfrm flipH="1">
              <a:off x="7295551" y="4510150"/>
              <a:ext cx="1085400" cy="5046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65" name="Google Shape;65;p7"/>
            <p:cNvSpPr/>
            <p:nvPr/>
          </p:nvSpPr>
          <p:spPr>
            <a:xfrm rot="10800000" flipH="1">
              <a:off x="8029526" y="-21950"/>
              <a:ext cx="802500" cy="1122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66" name="Google Shape;66;p7"/>
            <p:cNvSpPr/>
            <p:nvPr/>
          </p:nvSpPr>
          <p:spPr>
            <a:xfrm flipH="1">
              <a:off x="8488125" y="4510150"/>
              <a:ext cx="504600" cy="50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67" name="Google Shape;67;p7"/>
            <p:cNvSpPr/>
            <p:nvPr/>
          </p:nvSpPr>
          <p:spPr>
            <a:xfrm flipH="1">
              <a:off x="206676" y="4604000"/>
              <a:ext cx="354600" cy="35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68" name="Google Shape;68;p7"/>
            <p:cNvSpPr/>
            <p:nvPr/>
          </p:nvSpPr>
          <p:spPr>
            <a:xfrm rot="5400000" flipH="1">
              <a:off x="8197726" y="3643875"/>
              <a:ext cx="1085400" cy="504600"/>
            </a:xfrm>
            <a:prstGeom prst="round2Diag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sp>
        <p:nvSpPr>
          <p:cNvPr id="69" name="Google Shape;69;p7"/>
          <p:cNvSpPr>
            <a:spLocks noGrp="1"/>
          </p:cNvSpPr>
          <p:nvPr>
            <p:ph type="pic" idx="2"/>
          </p:nvPr>
        </p:nvSpPr>
        <p:spPr>
          <a:xfrm>
            <a:off x="720000" y="1461625"/>
            <a:ext cx="3055500" cy="3681900"/>
          </a:xfrm>
          <a:prstGeom prst="round2SameRect">
            <a:avLst>
              <a:gd name="adj1" fmla="val 16667"/>
              <a:gd name="adj2" fmla="val 0"/>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 name="Google Shape;102;p13"/>
          <p:cNvSpPr txBox="1">
            <a:spLocks noGrp="1"/>
          </p:cNvSpPr>
          <p:nvPr>
            <p:ph type="subTitle" idx="1"/>
          </p:nvPr>
        </p:nvSpPr>
        <p:spPr>
          <a:xfrm>
            <a:off x="768825" y="2132989"/>
            <a:ext cx="2780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03" name="Google Shape;103;p13"/>
          <p:cNvSpPr txBox="1">
            <a:spLocks noGrp="1"/>
          </p:cNvSpPr>
          <p:nvPr>
            <p:ph type="subTitle" idx="2"/>
          </p:nvPr>
        </p:nvSpPr>
        <p:spPr>
          <a:xfrm>
            <a:off x="4024104" y="2132989"/>
            <a:ext cx="2780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04" name="Google Shape;104;p13"/>
          <p:cNvSpPr txBox="1">
            <a:spLocks noGrp="1"/>
          </p:cNvSpPr>
          <p:nvPr>
            <p:ph type="subTitle" idx="3"/>
          </p:nvPr>
        </p:nvSpPr>
        <p:spPr>
          <a:xfrm>
            <a:off x="768825" y="3866175"/>
            <a:ext cx="2780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4"/>
          </p:nvPr>
        </p:nvSpPr>
        <p:spPr>
          <a:xfrm>
            <a:off x="4024104" y="3866175"/>
            <a:ext cx="2780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06" name="Google Shape;106;p13"/>
          <p:cNvSpPr txBox="1">
            <a:spLocks noGrp="1"/>
          </p:cNvSpPr>
          <p:nvPr>
            <p:ph type="title" idx="5" hasCustomPrompt="1"/>
          </p:nvPr>
        </p:nvSpPr>
        <p:spPr>
          <a:xfrm>
            <a:off x="768825" y="1275300"/>
            <a:ext cx="8862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 name="Google Shape;107;p13"/>
          <p:cNvSpPr txBox="1">
            <a:spLocks noGrp="1"/>
          </p:cNvSpPr>
          <p:nvPr>
            <p:ph type="title" idx="6" hasCustomPrompt="1"/>
          </p:nvPr>
        </p:nvSpPr>
        <p:spPr>
          <a:xfrm>
            <a:off x="768825" y="3007900"/>
            <a:ext cx="8862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8" name="Google Shape;108;p13"/>
          <p:cNvSpPr txBox="1">
            <a:spLocks noGrp="1"/>
          </p:cNvSpPr>
          <p:nvPr>
            <p:ph type="title" idx="7" hasCustomPrompt="1"/>
          </p:nvPr>
        </p:nvSpPr>
        <p:spPr>
          <a:xfrm>
            <a:off x="4024104" y="1275300"/>
            <a:ext cx="8862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9" name="Google Shape;109;p13"/>
          <p:cNvSpPr txBox="1">
            <a:spLocks noGrp="1"/>
          </p:cNvSpPr>
          <p:nvPr>
            <p:ph type="title" idx="8" hasCustomPrompt="1"/>
          </p:nvPr>
        </p:nvSpPr>
        <p:spPr>
          <a:xfrm>
            <a:off x="4024104" y="3007900"/>
            <a:ext cx="8862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subTitle" idx="9"/>
          </p:nvPr>
        </p:nvSpPr>
        <p:spPr>
          <a:xfrm>
            <a:off x="768825" y="1801107"/>
            <a:ext cx="2780100" cy="484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Unbounded"/>
              <a:buNone/>
              <a:defRPr sz="2400" b="1">
                <a:latin typeface="Arial" panose="020B0604020202020204" pitchFamily="34" charset="0"/>
                <a:ea typeface="Arial" panose="020B0604020202020204" pitchFamily="34" charset="0"/>
                <a:cs typeface="Arial" panose="020B0604020202020204" pitchFamily="34" charset="0"/>
                <a:sym typeface="Unbounded"/>
              </a:defRPr>
            </a:lvl1pPr>
            <a:lvl2pPr lvl="1" rtl="0">
              <a:lnSpc>
                <a:spcPct val="115000"/>
              </a:lnSpc>
              <a:spcBef>
                <a:spcPts val="0"/>
              </a:spcBef>
              <a:spcAft>
                <a:spcPts val="0"/>
              </a:spcAft>
              <a:buSzPts val="2400"/>
              <a:buFont typeface="Unbounded"/>
              <a:buNone/>
              <a:defRPr sz="2400" b="1">
                <a:latin typeface="Unbounded"/>
                <a:ea typeface="Unbounded"/>
                <a:cs typeface="Unbounded"/>
                <a:sym typeface="Unbounded"/>
              </a:defRPr>
            </a:lvl2pPr>
            <a:lvl3pPr lvl="2" rtl="0">
              <a:lnSpc>
                <a:spcPct val="115000"/>
              </a:lnSpc>
              <a:spcBef>
                <a:spcPts val="0"/>
              </a:spcBef>
              <a:spcAft>
                <a:spcPts val="0"/>
              </a:spcAft>
              <a:buSzPts val="2400"/>
              <a:buFont typeface="Unbounded"/>
              <a:buNone/>
              <a:defRPr sz="2400" b="1">
                <a:latin typeface="Unbounded"/>
                <a:ea typeface="Unbounded"/>
                <a:cs typeface="Unbounded"/>
                <a:sym typeface="Unbounded"/>
              </a:defRPr>
            </a:lvl3pPr>
            <a:lvl4pPr lvl="3" rtl="0">
              <a:lnSpc>
                <a:spcPct val="115000"/>
              </a:lnSpc>
              <a:spcBef>
                <a:spcPts val="0"/>
              </a:spcBef>
              <a:spcAft>
                <a:spcPts val="0"/>
              </a:spcAft>
              <a:buSzPts val="2400"/>
              <a:buFont typeface="Unbounded"/>
              <a:buNone/>
              <a:defRPr sz="2400" b="1">
                <a:latin typeface="Unbounded"/>
                <a:ea typeface="Unbounded"/>
                <a:cs typeface="Unbounded"/>
                <a:sym typeface="Unbounded"/>
              </a:defRPr>
            </a:lvl4pPr>
            <a:lvl5pPr lvl="4" rtl="0">
              <a:lnSpc>
                <a:spcPct val="115000"/>
              </a:lnSpc>
              <a:spcBef>
                <a:spcPts val="0"/>
              </a:spcBef>
              <a:spcAft>
                <a:spcPts val="0"/>
              </a:spcAft>
              <a:buSzPts val="2400"/>
              <a:buFont typeface="Unbounded"/>
              <a:buNone/>
              <a:defRPr sz="2400" b="1">
                <a:latin typeface="Unbounded"/>
                <a:ea typeface="Unbounded"/>
                <a:cs typeface="Unbounded"/>
                <a:sym typeface="Unbounded"/>
              </a:defRPr>
            </a:lvl5pPr>
            <a:lvl6pPr lvl="5" rtl="0">
              <a:lnSpc>
                <a:spcPct val="115000"/>
              </a:lnSpc>
              <a:spcBef>
                <a:spcPts val="0"/>
              </a:spcBef>
              <a:spcAft>
                <a:spcPts val="0"/>
              </a:spcAft>
              <a:buSzPts val="2400"/>
              <a:buFont typeface="Unbounded"/>
              <a:buNone/>
              <a:defRPr sz="2400" b="1">
                <a:latin typeface="Unbounded"/>
                <a:ea typeface="Unbounded"/>
                <a:cs typeface="Unbounded"/>
                <a:sym typeface="Unbounded"/>
              </a:defRPr>
            </a:lvl6pPr>
            <a:lvl7pPr lvl="6" rtl="0">
              <a:lnSpc>
                <a:spcPct val="115000"/>
              </a:lnSpc>
              <a:spcBef>
                <a:spcPts val="0"/>
              </a:spcBef>
              <a:spcAft>
                <a:spcPts val="0"/>
              </a:spcAft>
              <a:buSzPts val="2400"/>
              <a:buFont typeface="Unbounded"/>
              <a:buNone/>
              <a:defRPr sz="2400" b="1">
                <a:latin typeface="Unbounded"/>
                <a:ea typeface="Unbounded"/>
                <a:cs typeface="Unbounded"/>
                <a:sym typeface="Unbounded"/>
              </a:defRPr>
            </a:lvl7pPr>
            <a:lvl8pPr lvl="7" rtl="0">
              <a:lnSpc>
                <a:spcPct val="115000"/>
              </a:lnSpc>
              <a:spcBef>
                <a:spcPts val="0"/>
              </a:spcBef>
              <a:spcAft>
                <a:spcPts val="0"/>
              </a:spcAft>
              <a:buSzPts val="2400"/>
              <a:buFont typeface="Unbounded"/>
              <a:buNone/>
              <a:defRPr sz="2400" b="1">
                <a:latin typeface="Unbounded"/>
                <a:ea typeface="Unbounded"/>
                <a:cs typeface="Unbounded"/>
                <a:sym typeface="Unbounded"/>
              </a:defRPr>
            </a:lvl8pPr>
            <a:lvl9pPr lvl="8" rtl="0">
              <a:lnSpc>
                <a:spcPct val="115000"/>
              </a:lnSpc>
              <a:spcBef>
                <a:spcPts val="0"/>
              </a:spcBef>
              <a:spcAft>
                <a:spcPts val="0"/>
              </a:spcAft>
              <a:buSzPts val="2400"/>
              <a:buFont typeface="Unbounded"/>
              <a:buNone/>
              <a:defRPr sz="2400" b="1">
                <a:latin typeface="Unbounded"/>
                <a:ea typeface="Unbounded"/>
                <a:cs typeface="Unbounded"/>
                <a:sym typeface="Unbounded"/>
              </a:defRPr>
            </a:lvl9pPr>
          </a:lstStyle>
          <a:p>
            <a:endParaRPr/>
          </a:p>
        </p:txBody>
      </p:sp>
      <p:sp>
        <p:nvSpPr>
          <p:cNvPr id="111" name="Google Shape;111;p13"/>
          <p:cNvSpPr txBox="1">
            <a:spLocks noGrp="1"/>
          </p:cNvSpPr>
          <p:nvPr>
            <p:ph type="subTitle" idx="13"/>
          </p:nvPr>
        </p:nvSpPr>
        <p:spPr>
          <a:xfrm>
            <a:off x="4024104" y="1801107"/>
            <a:ext cx="2780100" cy="484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Unbounded"/>
              <a:buNone/>
              <a:defRPr sz="2400" b="1">
                <a:latin typeface="Arial" panose="020B0604020202020204" pitchFamily="34" charset="0"/>
                <a:ea typeface="Arial" panose="020B0604020202020204" pitchFamily="34" charset="0"/>
                <a:cs typeface="Arial" panose="020B0604020202020204" pitchFamily="34" charset="0"/>
                <a:sym typeface="Unbounded"/>
              </a:defRPr>
            </a:lvl1pPr>
            <a:lvl2pPr lvl="1" rtl="0">
              <a:lnSpc>
                <a:spcPct val="115000"/>
              </a:lnSpc>
              <a:spcBef>
                <a:spcPts val="0"/>
              </a:spcBef>
              <a:spcAft>
                <a:spcPts val="0"/>
              </a:spcAft>
              <a:buSzPts val="2400"/>
              <a:buFont typeface="Unbounded"/>
              <a:buNone/>
              <a:defRPr sz="2400" b="1">
                <a:latin typeface="Unbounded"/>
                <a:ea typeface="Unbounded"/>
                <a:cs typeface="Unbounded"/>
                <a:sym typeface="Unbounded"/>
              </a:defRPr>
            </a:lvl2pPr>
            <a:lvl3pPr lvl="2" rtl="0">
              <a:lnSpc>
                <a:spcPct val="115000"/>
              </a:lnSpc>
              <a:spcBef>
                <a:spcPts val="0"/>
              </a:spcBef>
              <a:spcAft>
                <a:spcPts val="0"/>
              </a:spcAft>
              <a:buSzPts val="2400"/>
              <a:buFont typeface="Unbounded"/>
              <a:buNone/>
              <a:defRPr sz="2400" b="1">
                <a:latin typeface="Unbounded"/>
                <a:ea typeface="Unbounded"/>
                <a:cs typeface="Unbounded"/>
                <a:sym typeface="Unbounded"/>
              </a:defRPr>
            </a:lvl3pPr>
            <a:lvl4pPr lvl="3" rtl="0">
              <a:lnSpc>
                <a:spcPct val="115000"/>
              </a:lnSpc>
              <a:spcBef>
                <a:spcPts val="0"/>
              </a:spcBef>
              <a:spcAft>
                <a:spcPts val="0"/>
              </a:spcAft>
              <a:buSzPts val="2400"/>
              <a:buFont typeface="Unbounded"/>
              <a:buNone/>
              <a:defRPr sz="2400" b="1">
                <a:latin typeface="Unbounded"/>
                <a:ea typeface="Unbounded"/>
                <a:cs typeface="Unbounded"/>
                <a:sym typeface="Unbounded"/>
              </a:defRPr>
            </a:lvl4pPr>
            <a:lvl5pPr lvl="4" rtl="0">
              <a:lnSpc>
                <a:spcPct val="115000"/>
              </a:lnSpc>
              <a:spcBef>
                <a:spcPts val="0"/>
              </a:spcBef>
              <a:spcAft>
                <a:spcPts val="0"/>
              </a:spcAft>
              <a:buSzPts val="2400"/>
              <a:buFont typeface="Unbounded"/>
              <a:buNone/>
              <a:defRPr sz="2400" b="1">
                <a:latin typeface="Unbounded"/>
                <a:ea typeface="Unbounded"/>
                <a:cs typeface="Unbounded"/>
                <a:sym typeface="Unbounded"/>
              </a:defRPr>
            </a:lvl5pPr>
            <a:lvl6pPr lvl="5" rtl="0">
              <a:lnSpc>
                <a:spcPct val="115000"/>
              </a:lnSpc>
              <a:spcBef>
                <a:spcPts val="0"/>
              </a:spcBef>
              <a:spcAft>
                <a:spcPts val="0"/>
              </a:spcAft>
              <a:buSzPts val="2400"/>
              <a:buFont typeface="Unbounded"/>
              <a:buNone/>
              <a:defRPr sz="2400" b="1">
                <a:latin typeface="Unbounded"/>
                <a:ea typeface="Unbounded"/>
                <a:cs typeface="Unbounded"/>
                <a:sym typeface="Unbounded"/>
              </a:defRPr>
            </a:lvl6pPr>
            <a:lvl7pPr lvl="6" rtl="0">
              <a:lnSpc>
                <a:spcPct val="115000"/>
              </a:lnSpc>
              <a:spcBef>
                <a:spcPts val="0"/>
              </a:spcBef>
              <a:spcAft>
                <a:spcPts val="0"/>
              </a:spcAft>
              <a:buSzPts val="2400"/>
              <a:buFont typeface="Unbounded"/>
              <a:buNone/>
              <a:defRPr sz="2400" b="1">
                <a:latin typeface="Unbounded"/>
                <a:ea typeface="Unbounded"/>
                <a:cs typeface="Unbounded"/>
                <a:sym typeface="Unbounded"/>
              </a:defRPr>
            </a:lvl7pPr>
            <a:lvl8pPr lvl="7" rtl="0">
              <a:lnSpc>
                <a:spcPct val="115000"/>
              </a:lnSpc>
              <a:spcBef>
                <a:spcPts val="0"/>
              </a:spcBef>
              <a:spcAft>
                <a:spcPts val="0"/>
              </a:spcAft>
              <a:buSzPts val="2400"/>
              <a:buFont typeface="Unbounded"/>
              <a:buNone/>
              <a:defRPr sz="2400" b="1">
                <a:latin typeface="Unbounded"/>
                <a:ea typeface="Unbounded"/>
                <a:cs typeface="Unbounded"/>
                <a:sym typeface="Unbounded"/>
              </a:defRPr>
            </a:lvl8pPr>
            <a:lvl9pPr lvl="8" rtl="0">
              <a:lnSpc>
                <a:spcPct val="115000"/>
              </a:lnSpc>
              <a:spcBef>
                <a:spcPts val="0"/>
              </a:spcBef>
              <a:spcAft>
                <a:spcPts val="0"/>
              </a:spcAft>
              <a:buSzPts val="2400"/>
              <a:buFont typeface="Unbounded"/>
              <a:buNone/>
              <a:defRPr sz="2400" b="1">
                <a:latin typeface="Unbounded"/>
                <a:ea typeface="Unbounded"/>
                <a:cs typeface="Unbounded"/>
                <a:sym typeface="Unbounded"/>
              </a:defRPr>
            </a:lvl9pPr>
          </a:lstStyle>
          <a:p>
            <a:endParaRPr/>
          </a:p>
        </p:txBody>
      </p:sp>
      <p:sp>
        <p:nvSpPr>
          <p:cNvPr id="112" name="Google Shape;112;p13"/>
          <p:cNvSpPr txBox="1">
            <a:spLocks noGrp="1"/>
          </p:cNvSpPr>
          <p:nvPr>
            <p:ph type="subTitle" idx="14"/>
          </p:nvPr>
        </p:nvSpPr>
        <p:spPr>
          <a:xfrm>
            <a:off x="768825" y="3533774"/>
            <a:ext cx="2780100" cy="484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Unbounded"/>
              <a:buNone/>
              <a:defRPr sz="2400" b="1">
                <a:latin typeface="Arial" panose="020B0604020202020204" pitchFamily="34" charset="0"/>
                <a:ea typeface="Arial" panose="020B0604020202020204" pitchFamily="34" charset="0"/>
                <a:cs typeface="Arial" panose="020B0604020202020204" pitchFamily="34" charset="0"/>
                <a:sym typeface="Unbounded"/>
              </a:defRPr>
            </a:lvl1pPr>
            <a:lvl2pPr lvl="1" rtl="0">
              <a:lnSpc>
                <a:spcPct val="115000"/>
              </a:lnSpc>
              <a:spcBef>
                <a:spcPts val="0"/>
              </a:spcBef>
              <a:spcAft>
                <a:spcPts val="0"/>
              </a:spcAft>
              <a:buSzPts val="2400"/>
              <a:buFont typeface="Unbounded"/>
              <a:buNone/>
              <a:defRPr sz="2400" b="1">
                <a:latin typeface="Unbounded"/>
                <a:ea typeface="Unbounded"/>
                <a:cs typeface="Unbounded"/>
                <a:sym typeface="Unbounded"/>
              </a:defRPr>
            </a:lvl2pPr>
            <a:lvl3pPr lvl="2" rtl="0">
              <a:lnSpc>
                <a:spcPct val="115000"/>
              </a:lnSpc>
              <a:spcBef>
                <a:spcPts val="0"/>
              </a:spcBef>
              <a:spcAft>
                <a:spcPts val="0"/>
              </a:spcAft>
              <a:buSzPts val="2400"/>
              <a:buFont typeface="Unbounded"/>
              <a:buNone/>
              <a:defRPr sz="2400" b="1">
                <a:latin typeface="Unbounded"/>
                <a:ea typeface="Unbounded"/>
                <a:cs typeface="Unbounded"/>
                <a:sym typeface="Unbounded"/>
              </a:defRPr>
            </a:lvl3pPr>
            <a:lvl4pPr lvl="3" rtl="0">
              <a:lnSpc>
                <a:spcPct val="115000"/>
              </a:lnSpc>
              <a:spcBef>
                <a:spcPts val="0"/>
              </a:spcBef>
              <a:spcAft>
                <a:spcPts val="0"/>
              </a:spcAft>
              <a:buSzPts val="2400"/>
              <a:buFont typeface="Unbounded"/>
              <a:buNone/>
              <a:defRPr sz="2400" b="1">
                <a:latin typeface="Unbounded"/>
                <a:ea typeface="Unbounded"/>
                <a:cs typeface="Unbounded"/>
                <a:sym typeface="Unbounded"/>
              </a:defRPr>
            </a:lvl4pPr>
            <a:lvl5pPr lvl="4" rtl="0">
              <a:lnSpc>
                <a:spcPct val="115000"/>
              </a:lnSpc>
              <a:spcBef>
                <a:spcPts val="0"/>
              </a:spcBef>
              <a:spcAft>
                <a:spcPts val="0"/>
              </a:spcAft>
              <a:buSzPts val="2400"/>
              <a:buFont typeface="Unbounded"/>
              <a:buNone/>
              <a:defRPr sz="2400" b="1">
                <a:latin typeface="Unbounded"/>
                <a:ea typeface="Unbounded"/>
                <a:cs typeface="Unbounded"/>
                <a:sym typeface="Unbounded"/>
              </a:defRPr>
            </a:lvl5pPr>
            <a:lvl6pPr lvl="5" rtl="0">
              <a:lnSpc>
                <a:spcPct val="115000"/>
              </a:lnSpc>
              <a:spcBef>
                <a:spcPts val="0"/>
              </a:spcBef>
              <a:spcAft>
                <a:spcPts val="0"/>
              </a:spcAft>
              <a:buSzPts val="2400"/>
              <a:buFont typeface="Unbounded"/>
              <a:buNone/>
              <a:defRPr sz="2400" b="1">
                <a:latin typeface="Unbounded"/>
                <a:ea typeface="Unbounded"/>
                <a:cs typeface="Unbounded"/>
                <a:sym typeface="Unbounded"/>
              </a:defRPr>
            </a:lvl6pPr>
            <a:lvl7pPr lvl="6" rtl="0">
              <a:lnSpc>
                <a:spcPct val="115000"/>
              </a:lnSpc>
              <a:spcBef>
                <a:spcPts val="0"/>
              </a:spcBef>
              <a:spcAft>
                <a:spcPts val="0"/>
              </a:spcAft>
              <a:buSzPts val="2400"/>
              <a:buFont typeface="Unbounded"/>
              <a:buNone/>
              <a:defRPr sz="2400" b="1">
                <a:latin typeface="Unbounded"/>
                <a:ea typeface="Unbounded"/>
                <a:cs typeface="Unbounded"/>
                <a:sym typeface="Unbounded"/>
              </a:defRPr>
            </a:lvl7pPr>
            <a:lvl8pPr lvl="7" rtl="0">
              <a:lnSpc>
                <a:spcPct val="115000"/>
              </a:lnSpc>
              <a:spcBef>
                <a:spcPts val="0"/>
              </a:spcBef>
              <a:spcAft>
                <a:spcPts val="0"/>
              </a:spcAft>
              <a:buSzPts val="2400"/>
              <a:buFont typeface="Unbounded"/>
              <a:buNone/>
              <a:defRPr sz="2400" b="1">
                <a:latin typeface="Unbounded"/>
                <a:ea typeface="Unbounded"/>
                <a:cs typeface="Unbounded"/>
                <a:sym typeface="Unbounded"/>
              </a:defRPr>
            </a:lvl8pPr>
            <a:lvl9pPr lvl="8" rtl="0">
              <a:lnSpc>
                <a:spcPct val="115000"/>
              </a:lnSpc>
              <a:spcBef>
                <a:spcPts val="0"/>
              </a:spcBef>
              <a:spcAft>
                <a:spcPts val="0"/>
              </a:spcAft>
              <a:buSzPts val="2400"/>
              <a:buFont typeface="Unbounded"/>
              <a:buNone/>
              <a:defRPr sz="2400" b="1">
                <a:latin typeface="Unbounded"/>
                <a:ea typeface="Unbounded"/>
                <a:cs typeface="Unbounded"/>
                <a:sym typeface="Unbounded"/>
              </a:defRPr>
            </a:lvl9pPr>
          </a:lstStyle>
          <a:p>
            <a:endParaRPr/>
          </a:p>
        </p:txBody>
      </p:sp>
      <p:sp>
        <p:nvSpPr>
          <p:cNvPr id="113" name="Google Shape;113;p13"/>
          <p:cNvSpPr txBox="1">
            <a:spLocks noGrp="1"/>
          </p:cNvSpPr>
          <p:nvPr>
            <p:ph type="subTitle" idx="15"/>
          </p:nvPr>
        </p:nvSpPr>
        <p:spPr>
          <a:xfrm>
            <a:off x="4024104" y="3533774"/>
            <a:ext cx="2780100" cy="484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Unbounded"/>
              <a:buNone/>
              <a:defRPr sz="2400" b="1">
                <a:latin typeface="Arial" panose="020B0604020202020204" pitchFamily="34" charset="0"/>
                <a:ea typeface="Arial" panose="020B0604020202020204" pitchFamily="34" charset="0"/>
                <a:cs typeface="Arial" panose="020B0604020202020204" pitchFamily="34" charset="0"/>
                <a:sym typeface="Unbounded"/>
              </a:defRPr>
            </a:lvl1pPr>
            <a:lvl2pPr lvl="1" rtl="0">
              <a:lnSpc>
                <a:spcPct val="115000"/>
              </a:lnSpc>
              <a:spcBef>
                <a:spcPts val="0"/>
              </a:spcBef>
              <a:spcAft>
                <a:spcPts val="0"/>
              </a:spcAft>
              <a:buSzPts val="2400"/>
              <a:buFont typeface="Unbounded"/>
              <a:buNone/>
              <a:defRPr sz="2400" b="1">
                <a:latin typeface="Unbounded"/>
                <a:ea typeface="Unbounded"/>
                <a:cs typeface="Unbounded"/>
                <a:sym typeface="Unbounded"/>
              </a:defRPr>
            </a:lvl2pPr>
            <a:lvl3pPr lvl="2" rtl="0">
              <a:lnSpc>
                <a:spcPct val="115000"/>
              </a:lnSpc>
              <a:spcBef>
                <a:spcPts val="0"/>
              </a:spcBef>
              <a:spcAft>
                <a:spcPts val="0"/>
              </a:spcAft>
              <a:buSzPts val="2400"/>
              <a:buFont typeface="Unbounded"/>
              <a:buNone/>
              <a:defRPr sz="2400" b="1">
                <a:latin typeface="Unbounded"/>
                <a:ea typeface="Unbounded"/>
                <a:cs typeface="Unbounded"/>
                <a:sym typeface="Unbounded"/>
              </a:defRPr>
            </a:lvl3pPr>
            <a:lvl4pPr lvl="3" rtl="0">
              <a:lnSpc>
                <a:spcPct val="115000"/>
              </a:lnSpc>
              <a:spcBef>
                <a:spcPts val="0"/>
              </a:spcBef>
              <a:spcAft>
                <a:spcPts val="0"/>
              </a:spcAft>
              <a:buSzPts val="2400"/>
              <a:buFont typeface="Unbounded"/>
              <a:buNone/>
              <a:defRPr sz="2400" b="1">
                <a:latin typeface="Unbounded"/>
                <a:ea typeface="Unbounded"/>
                <a:cs typeface="Unbounded"/>
                <a:sym typeface="Unbounded"/>
              </a:defRPr>
            </a:lvl4pPr>
            <a:lvl5pPr lvl="4" rtl="0">
              <a:lnSpc>
                <a:spcPct val="115000"/>
              </a:lnSpc>
              <a:spcBef>
                <a:spcPts val="0"/>
              </a:spcBef>
              <a:spcAft>
                <a:spcPts val="0"/>
              </a:spcAft>
              <a:buSzPts val="2400"/>
              <a:buFont typeface="Unbounded"/>
              <a:buNone/>
              <a:defRPr sz="2400" b="1">
                <a:latin typeface="Unbounded"/>
                <a:ea typeface="Unbounded"/>
                <a:cs typeface="Unbounded"/>
                <a:sym typeface="Unbounded"/>
              </a:defRPr>
            </a:lvl5pPr>
            <a:lvl6pPr lvl="5" rtl="0">
              <a:lnSpc>
                <a:spcPct val="115000"/>
              </a:lnSpc>
              <a:spcBef>
                <a:spcPts val="0"/>
              </a:spcBef>
              <a:spcAft>
                <a:spcPts val="0"/>
              </a:spcAft>
              <a:buSzPts val="2400"/>
              <a:buFont typeface="Unbounded"/>
              <a:buNone/>
              <a:defRPr sz="2400" b="1">
                <a:latin typeface="Unbounded"/>
                <a:ea typeface="Unbounded"/>
                <a:cs typeface="Unbounded"/>
                <a:sym typeface="Unbounded"/>
              </a:defRPr>
            </a:lvl6pPr>
            <a:lvl7pPr lvl="6" rtl="0">
              <a:lnSpc>
                <a:spcPct val="115000"/>
              </a:lnSpc>
              <a:spcBef>
                <a:spcPts val="0"/>
              </a:spcBef>
              <a:spcAft>
                <a:spcPts val="0"/>
              </a:spcAft>
              <a:buSzPts val="2400"/>
              <a:buFont typeface="Unbounded"/>
              <a:buNone/>
              <a:defRPr sz="2400" b="1">
                <a:latin typeface="Unbounded"/>
                <a:ea typeface="Unbounded"/>
                <a:cs typeface="Unbounded"/>
                <a:sym typeface="Unbounded"/>
              </a:defRPr>
            </a:lvl7pPr>
            <a:lvl8pPr lvl="7" rtl="0">
              <a:lnSpc>
                <a:spcPct val="115000"/>
              </a:lnSpc>
              <a:spcBef>
                <a:spcPts val="0"/>
              </a:spcBef>
              <a:spcAft>
                <a:spcPts val="0"/>
              </a:spcAft>
              <a:buSzPts val="2400"/>
              <a:buFont typeface="Unbounded"/>
              <a:buNone/>
              <a:defRPr sz="2400" b="1">
                <a:latin typeface="Unbounded"/>
                <a:ea typeface="Unbounded"/>
                <a:cs typeface="Unbounded"/>
                <a:sym typeface="Unbounded"/>
              </a:defRPr>
            </a:lvl8pPr>
            <a:lvl9pPr lvl="8" rtl="0">
              <a:lnSpc>
                <a:spcPct val="115000"/>
              </a:lnSpc>
              <a:spcBef>
                <a:spcPts val="0"/>
              </a:spcBef>
              <a:spcAft>
                <a:spcPts val="0"/>
              </a:spcAft>
              <a:buSzPts val="2400"/>
              <a:buFont typeface="Unbounded"/>
              <a:buNone/>
              <a:defRPr sz="2400" b="1">
                <a:latin typeface="Unbounded"/>
                <a:ea typeface="Unbounded"/>
                <a:cs typeface="Unbounded"/>
                <a:sym typeface="Unbounded"/>
              </a:defRPr>
            </a:lvl9pPr>
          </a:lstStyle>
          <a:p>
            <a:endParaRPr/>
          </a:p>
        </p:txBody>
      </p:sp>
      <p:grpSp>
        <p:nvGrpSpPr>
          <p:cNvPr id="114" name="Google Shape;114;p13"/>
          <p:cNvGrpSpPr/>
          <p:nvPr/>
        </p:nvGrpSpPr>
        <p:grpSpPr>
          <a:xfrm>
            <a:off x="206676" y="-21950"/>
            <a:ext cx="8786050" cy="5827875"/>
            <a:chOff x="206676" y="-21950"/>
            <a:chExt cx="8786050" cy="5827875"/>
          </a:xfrm>
        </p:grpSpPr>
        <p:sp>
          <p:nvSpPr>
            <p:cNvPr id="115" name="Google Shape;115;p13"/>
            <p:cNvSpPr/>
            <p:nvPr/>
          </p:nvSpPr>
          <p:spPr>
            <a:xfrm flipH="1">
              <a:off x="4065451" y="4792825"/>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16" name="Google Shape;116;p13"/>
            <p:cNvSpPr/>
            <p:nvPr/>
          </p:nvSpPr>
          <p:spPr>
            <a:xfrm flipH="1">
              <a:off x="7295551" y="4510150"/>
              <a:ext cx="1085400" cy="5046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17" name="Google Shape;117;p13"/>
            <p:cNvSpPr/>
            <p:nvPr/>
          </p:nvSpPr>
          <p:spPr>
            <a:xfrm rot="10800000" flipH="1">
              <a:off x="8029526" y="-21950"/>
              <a:ext cx="802500" cy="1122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18" name="Google Shape;118;p13"/>
            <p:cNvSpPr/>
            <p:nvPr/>
          </p:nvSpPr>
          <p:spPr>
            <a:xfrm flipH="1">
              <a:off x="8488125" y="4510150"/>
              <a:ext cx="504600" cy="50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19" name="Google Shape;119;p13"/>
            <p:cNvSpPr/>
            <p:nvPr/>
          </p:nvSpPr>
          <p:spPr>
            <a:xfrm flipH="1">
              <a:off x="206676" y="4604000"/>
              <a:ext cx="354600" cy="35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20" name="Google Shape;120;p13"/>
            <p:cNvSpPr/>
            <p:nvPr/>
          </p:nvSpPr>
          <p:spPr>
            <a:xfrm rot="5400000" flipH="1">
              <a:off x="8197726" y="3643875"/>
              <a:ext cx="1085400" cy="504600"/>
            </a:xfrm>
            <a:prstGeom prst="round2Diag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1"/>
        <p:cNvGrpSpPr/>
        <p:nvPr/>
      </p:nvGrpSpPr>
      <p:grpSpPr>
        <a:xfrm>
          <a:off x="0" y="0"/>
          <a:ext cx="0" cy="0"/>
          <a:chOff x="0" y="0"/>
          <a:chExt cx="0" cy="0"/>
        </a:xfrm>
      </p:grpSpPr>
      <p:sp>
        <p:nvSpPr>
          <p:cNvPr id="122" name="Google Shape;122;p14"/>
          <p:cNvSpPr txBox="1">
            <a:spLocks noGrp="1"/>
          </p:cNvSpPr>
          <p:nvPr>
            <p:ph type="title"/>
          </p:nvPr>
        </p:nvSpPr>
        <p:spPr>
          <a:xfrm>
            <a:off x="1972381" y="3322423"/>
            <a:ext cx="5199300" cy="551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400"/>
              <a:buNone/>
              <a:defRPr sz="240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2400"/>
              <a:buNone/>
              <a:defRPr sz="2400"/>
            </a:lvl2pPr>
            <a:lvl3pPr lvl="2" algn="ctr" rtl="0">
              <a:lnSpc>
                <a:spcPct val="115000"/>
              </a:lnSpc>
              <a:spcBef>
                <a:spcPts val="0"/>
              </a:spcBef>
              <a:spcAft>
                <a:spcPts val="0"/>
              </a:spcAft>
              <a:buSzPts val="2400"/>
              <a:buNone/>
              <a:defRPr sz="2400"/>
            </a:lvl3pPr>
            <a:lvl4pPr lvl="3" algn="ctr" rtl="0">
              <a:lnSpc>
                <a:spcPct val="115000"/>
              </a:lnSpc>
              <a:spcBef>
                <a:spcPts val="0"/>
              </a:spcBef>
              <a:spcAft>
                <a:spcPts val="0"/>
              </a:spcAft>
              <a:buSzPts val="2400"/>
              <a:buNone/>
              <a:defRPr sz="2400"/>
            </a:lvl4pPr>
            <a:lvl5pPr lvl="4" algn="ctr" rtl="0">
              <a:lnSpc>
                <a:spcPct val="115000"/>
              </a:lnSpc>
              <a:spcBef>
                <a:spcPts val="0"/>
              </a:spcBef>
              <a:spcAft>
                <a:spcPts val="0"/>
              </a:spcAft>
              <a:buSzPts val="2400"/>
              <a:buNone/>
              <a:defRPr sz="2400"/>
            </a:lvl5pPr>
            <a:lvl6pPr lvl="5" algn="ctr" rtl="0">
              <a:lnSpc>
                <a:spcPct val="115000"/>
              </a:lnSpc>
              <a:spcBef>
                <a:spcPts val="0"/>
              </a:spcBef>
              <a:spcAft>
                <a:spcPts val="0"/>
              </a:spcAft>
              <a:buSzPts val="2400"/>
              <a:buNone/>
              <a:defRPr sz="2400"/>
            </a:lvl6pPr>
            <a:lvl7pPr lvl="6" algn="ctr" rtl="0">
              <a:lnSpc>
                <a:spcPct val="115000"/>
              </a:lnSpc>
              <a:spcBef>
                <a:spcPts val="0"/>
              </a:spcBef>
              <a:spcAft>
                <a:spcPts val="0"/>
              </a:spcAft>
              <a:buSzPts val="2400"/>
              <a:buNone/>
              <a:defRPr sz="2400"/>
            </a:lvl7pPr>
            <a:lvl8pPr lvl="7" algn="ctr" rtl="0">
              <a:lnSpc>
                <a:spcPct val="115000"/>
              </a:lnSpc>
              <a:spcBef>
                <a:spcPts val="0"/>
              </a:spcBef>
              <a:spcAft>
                <a:spcPts val="0"/>
              </a:spcAft>
              <a:buSzPts val="2400"/>
              <a:buNone/>
              <a:defRPr sz="2400"/>
            </a:lvl8pPr>
            <a:lvl9pPr lvl="8" algn="ctr" rtl="0">
              <a:lnSpc>
                <a:spcPct val="115000"/>
              </a:lnSpc>
              <a:spcBef>
                <a:spcPts val="0"/>
              </a:spcBef>
              <a:spcAft>
                <a:spcPts val="0"/>
              </a:spcAft>
              <a:buSzPts val="2400"/>
              <a:buNone/>
              <a:defRPr sz="2400"/>
            </a:lvl9pPr>
          </a:lstStyle>
          <a:p>
            <a:endParaRPr/>
          </a:p>
        </p:txBody>
      </p:sp>
      <p:sp>
        <p:nvSpPr>
          <p:cNvPr id="123" name="Google Shape;123;p14"/>
          <p:cNvSpPr txBox="1">
            <a:spLocks noGrp="1"/>
          </p:cNvSpPr>
          <p:nvPr>
            <p:ph type="subTitle" idx="1"/>
          </p:nvPr>
        </p:nvSpPr>
        <p:spPr>
          <a:xfrm>
            <a:off x="1972319" y="1103227"/>
            <a:ext cx="5199300" cy="2261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3000"/>
              <a:buNone/>
              <a:defRPr sz="3000"/>
            </a:lvl2pPr>
            <a:lvl3pPr lvl="2" algn="ctr" rtl="0">
              <a:lnSpc>
                <a:spcPct val="115000"/>
              </a:lnSpc>
              <a:spcBef>
                <a:spcPts val="0"/>
              </a:spcBef>
              <a:spcAft>
                <a:spcPts val="0"/>
              </a:spcAft>
              <a:buSzPts val="3000"/>
              <a:buNone/>
              <a:defRPr sz="3000"/>
            </a:lvl3pPr>
            <a:lvl4pPr lvl="3" algn="ctr" rtl="0">
              <a:lnSpc>
                <a:spcPct val="115000"/>
              </a:lnSpc>
              <a:spcBef>
                <a:spcPts val="0"/>
              </a:spcBef>
              <a:spcAft>
                <a:spcPts val="0"/>
              </a:spcAft>
              <a:buSzPts val="3000"/>
              <a:buNone/>
              <a:defRPr sz="3000"/>
            </a:lvl4pPr>
            <a:lvl5pPr lvl="4" algn="ctr" rtl="0">
              <a:lnSpc>
                <a:spcPct val="115000"/>
              </a:lnSpc>
              <a:spcBef>
                <a:spcPts val="0"/>
              </a:spcBef>
              <a:spcAft>
                <a:spcPts val="0"/>
              </a:spcAft>
              <a:buSzPts val="3000"/>
              <a:buNone/>
              <a:defRPr sz="3000"/>
            </a:lvl5pPr>
            <a:lvl6pPr lvl="5" algn="ctr" rtl="0">
              <a:lnSpc>
                <a:spcPct val="115000"/>
              </a:lnSpc>
              <a:spcBef>
                <a:spcPts val="0"/>
              </a:spcBef>
              <a:spcAft>
                <a:spcPts val="0"/>
              </a:spcAft>
              <a:buSzPts val="3000"/>
              <a:buNone/>
              <a:defRPr sz="3000"/>
            </a:lvl6pPr>
            <a:lvl7pPr lvl="6" algn="ctr" rtl="0">
              <a:lnSpc>
                <a:spcPct val="115000"/>
              </a:lnSpc>
              <a:spcBef>
                <a:spcPts val="0"/>
              </a:spcBef>
              <a:spcAft>
                <a:spcPts val="0"/>
              </a:spcAft>
              <a:buSzPts val="3000"/>
              <a:buNone/>
              <a:defRPr sz="3000"/>
            </a:lvl7pPr>
            <a:lvl8pPr lvl="7" algn="ctr" rtl="0">
              <a:lnSpc>
                <a:spcPct val="115000"/>
              </a:lnSpc>
              <a:spcBef>
                <a:spcPts val="0"/>
              </a:spcBef>
              <a:spcAft>
                <a:spcPts val="0"/>
              </a:spcAft>
              <a:buSzPts val="3000"/>
              <a:buNone/>
              <a:defRPr sz="3000"/>
            </a:lvl8pPr>
            <a:lvl9pPr lvl="8" algn="ctr" rtl="0">
              <a:lnSpc>
                <a:spcPct val="115000"/>
              </a:lnSpc>
              <a:spcBef>
                <a:spcPts val="0"/>
              </a:spcBef>
              <a:spcAft>
                <a:spcPts val="0"/>
              </a:spcAft>
              <a:buSzPts val="3000"/>
              <a:buNone/>
              <a:defRPr sz="3000"/>
            </a:lvl9pPr>
          </a:lstStyle>
          <a:p>
            <a:endParaRPr/>
          </a:p>
        </p:txBody>
      </p:sp>
      <p:grpSp>
        <p:nvGrpSpPr>
          <p:cNvPr id="124" name="Google Shape;124;p14"/>
          <p:cNvGrpSpPr/>
          <p:nvPr/>
        </p:nvGrpSpPr>
        <p:grpSpPr>
          <a:xfrm>
            <a:off x="206676" y="-21950"/>
            <a:ext cx="8786050" cy="5827875"/>
            <a:chOff x="206676" y="-21950"/>
            <a:chExt cx="8786050" cy="5827875"/>
          </a:xfrm>
        </p:grpSpPr>
        <p:sp>
          <p:nvSpPr>
            <p:cNvPr id="125" name="Google Shape;125;p14"/>
            <p:cNvSpPr/>
            <p:nvPr/>
          </p:nvSpPr>
          <p:spPr>
            <a:xfrm flipH="1">
              <a:off x="4065451" y="4792825"/>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26" name="Google Shape;126;p14"/>
            <p:cNvSpPr/>
            <p:nvPr/>
          </p:nvSpPr>
          <p:spPr>
            <a:xfrm flipH="1">
              <a:off x="7295551" y="4510150"/>
              <a:ext cx="1085400" cy="5046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27" name="Google Shape;127;p14"/>
            <p:cNvSpPr/>
            <p:nvPr/>
          </p:nvSpPr>
          <p:spPr>
            <a:xfrm rot="10800000" flipH="1">
              <a:off x="311976" y="-21950"/>
              <a:ext cx="802500" cy="1122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28" name="Google Shape;128;p14"/>
            <p:cNvSpPr/>
            <p:nvPr/>
          </p:nvSpPr>
          <p:spPr>
            <a:xfrm flipH="1">
              <a:off x="8488125" y="4510150"/>
              <a:ext cx="504600" cy="50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29" name="Google Shape;129;p14"/>
            <p:cNvSpPr/>
            <p:nvPr/>
          </p:nvSpPr>
          <p:spPr>
            <a:xfrm flipH="1">
              <a:off x="206676" y="4604000"/>
              <a:ext cx="354600" cy="35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30" name="Google Shape;130;p14"/>
            <p:cNvSpPr/>
            <p:nvPr/>
          </p:nvSpPr>
          <p:spPr>
            <a:xfrm rot="5400000" flipH="1">
              <a:off x="8197726" y="3643875"/>
              <a:ext cx="1085400" cy="504600"/>
            </a:xfrm>
            <a:prstGeom prst="round2Diag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31"/>
        <p:cNvGrpSpPr/>
        <p:nvPr/>
      </p:nvGrpSpPr>
      <p:grpSpPr>
        <a:xfrm>
          <a:off x="0" y="0"/>
          <a:ext cx="0" cy="0"/>
          <a:chOff x="0" y="0"/>
          <a:chExt cx="0" cy="0"/>
        </a:xfrm>
      </p:grpSpPr>
      <p:sp>
        <p:nvSpPr>
          <p:cNvPr id="132" name="Google Shape;132;p15"/>
          <p:cNvSpPr txBox="1">
            <a:spLocks noGrp="1"/>
          </p:cNvSpPr>
          <p:nvPr>
            <p:ph type="title"/>
          </p:nvPr>
        </p:nvSpPr>
        <p:spPr>
          <a:xfrm>
            <a:off x="5400625" y="1756925"/>
            <a:ext cx="2721900" cy="1874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3" name="Google Shape;133;p15"/>
          <p:cNvSpPr txBox="1">
            <a:spLocks noGrp="1"/>
          </p:cNvSpPr>
          <p:nvPr>
            <p:ph type="title" idx="2" hasCustomPrompt="1"/>
          </p:nvPr>
        </p:nvSpPr>
        <p:spPr>
          <a:xfrm>
            <a:off x="5400625" y="917225"/>
            <a:ext cx="1813500" cy="915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15"/>
          <p:cNvSpPr txBox="1">
            <a:spLocks noGrp="1"/>
          </p:cNvSpPr>
          <p:nvPr>
            <p:ph type="subTitle" idx="1"/>
          </p:nvPr>
        </p:nvSpPr>
        <p:spPr>
          <a:xfrm>
            <a:off x="5400625" y="3571225"/>
            <a:ext cx="2721900" cy="669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35" name="Google Shape;135;p15"/>
          <p:cNvSpPr>
            <a:spLocks noGrp="1"/>
          </p:cNvSpPr>
          <p:nvPr>
            <p:ph type="pic" idx="3"/>
          </p:nvPr>
        </p:nvSpPr>
        <p:spPr>
          <a:xfrm>
            <a:off x="1337935" y="539500"/>
            <a:ext cx="3270300" cy="4613100"/>
          </a:xfrm>
          <a:prstGeom prst="round2SameRect">
            <a:avLst>
              <a:gd name="adj1" fmla="val 16667"/>
              <a:gd name="adj2" fmla="val 0"/>
            </a:avLst>
          </a:prstGeom>
          <a:noFill/>
          <a:ln>
            <a:noFill/>
          </a:ln>
        </p:spPr>
      </p:sp>
      <p:grpSp>
        <p:nvGrpSpPr>
          <p:cNvPr id="136" name="Google Shape;136;p15"/>
          <p:cNvGrpSpPr/>
          <p:nvPr/>
        </p:nvGrpSpPr>
        <p:grpSpPr>
          <a:xfrm>
            <a:off x="-299874" y="-21950"/>
            <a:ext cx="9292600" cy="5036700"/>
            <a:chOff x="-299874" y="-21950"/>
            <a:chExt cx="9292600" cy="5036700"/>
          </a:xfrm>
        </p:grpSpPr>
        <p:sp>
          <p:nvSpPr>
            <p:cNvPr id="137" name="Google Shape;137;p15"/>
            <p:cNvSpPr/>
            <p:nvPr/>
          </p:nvSpPr>
          <p:spPr>
            <a:xfrm flipH="1">
              <a:off x="-299874" y="3850800"/>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38" name="Google Shape;138;p15"/>
            <p:cNvSpPr/>
            <p:nvPr/>
          </p:nvSpPr>
          <p:spPr>
            <a:xfrm flipH="1">
              <a:off x="7295551" y="4510150"/>
              <a:ext cx="1085400" cy="5046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39" name="Google Shape;139;p15"/>
            <p:cNvSpPr/>
            <p:nvPr/>
          </p:nvSpPr>
          <p:spPr>
            <a:xfrm rot="10800000" flipH="1">
              <a:off x="274176" y="-21950"/>
              <a:ext cx="802500" cy="1122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40" name="Google Shape;140;p15"/>
            <p:cNvSpPr/>
            <p:nvPr/>
          </p:nvSpPr>
          <p:spPr>
            <a:xfrm flipH="1">
              <a:off x="8488125" y="4510150"/>
              <a:ext cx="504600" cy="50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41" name="Google Shape;141;p15"/>
            <p:cNvSpPr/>
            <p:nvPr/>
          </p:nvSpPr>
          <p:spPr>
            <a:xfrm flipH="1">
              <a:off x="141701" y="1193275"/>
              <a:ext cx="354600" cy="35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42" name="Google Shape;142;p15"/>
            <p:cNvSpPr/>
            <p:nvPr/>
          </p:nvSpPr>
          <p:spPr>
            <a:xfrm rot="5400000" flipH="1">
              <a:off x="8197726" y="3643875"/>
              <a:ext cx="1085400" cy="504600"/>
            </a:xfrm>
            <a:prstGeom prst="round2Diag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43"/>
        <p:cNvGrpSpPr/>
        <p:nvPr/>
      </p:nvGrpSpPr>
      <p:grpSpPr>
        <a:xfrm>
          <a:off x="0" y="0"/>
          <a:ext cx="0" cy="0"/>
          <a:chOff x="0" y="0"/>
          <a:chExt cx="0" cy="0"/>
        </a:xfrm>
      </p:grpSpPr>
      <p:sp>
        <p:nvSpPr>
          <p:cNvPr id="144" name="Google Shape;144;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a:latin typeface="Arial" panose="020B0604020202020204" pitchFamily="34" charset="0"/>
                <a:cs typeface="Arial" panose="020B0604020202020204" pitchFamily="34" charset="0"/>
              </a:defRPr>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endParaRPr/>
          </a:p>
        </p:txBody>
      </p:sp>
      <p:grpSp>
        <p:nvGrpSpPr>
          <p:cNvPr id="145" name="Google Shape;145;p16"/>
          <p:cNvGrpSpPr/>
          <p:nvPr/>
        </p:nvGrpSpPr>
        <p:grpSpPr>
          <a:xfrm>
            <a:off x="154313" y="-21950"/>
            <a:ext cx="8838413" cy="5036700"/>
            <a:chOff x="154313" y="-21950"/>
            <a:chExt cx="8838413" cy="5036700"/>
          </a:xfrm>
        </p:grpSpPr>
        <p:sp>
          <p:nvSpPr>
            <p:cNvPr id="146" name="Google Shape;146;p16"/>
            <p:cNvSpPr/>
            <p:nvPr/>
          </p:nvSpPr>
          <p:spPr>
            <a:xfrm>
              <a:off x="1392163" y="4510150"/>
              <a:ext cx="1085400" cy="5046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47" name="Google Shape;147;p16"/>
            <p:cNvSpPr/>
            <p:nvPr/>
          </p:nvSpPr>
          <p:spPr>
            <a:xfrm rot="10800000">
              <a:off x="8029525" y="-21950"/>
              <a:ext cx="802500" cy="1122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48" name="Google Shape;148;p16"/>
            <p:cNvSpPr/>
            <p:nvPr/>
          </p:nvSpPr>
          <p:spPr>
            <a:xfrm>
              <a:off x="2630014" y="4510150"/>
              <a:ext cx="504600" cy="50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49" name="Google Shape;149;p16"/>
            <p:cNvSpPr/>
            <p:nvPr/>
          </p:nvSpPr>
          <p:spPr>
            <a:xfrm>
              <a:off x="7979625" y="3957525"/>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50" name="Google Shape;150;p16"/>
            <p:cNvSpPr/>
            <p:nvPr/>
          </p:nvSpPr>
          <p:spPr>
            <a:xfrm>
              <a:off x="8528625" y="823875"/>
              <a:ext cx="354600" cy="35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51" name="Google Shape;151;p16"/>
            <p:cNvSpPr/>
            <p:nvPr/>
          </p:nvSpPr>
          <p:spPr>
            <a:xfrm>
              <a:off x="154313" y="4510150"/>
              <a:ext cx="1085400" cy="504600"/>
            </a:xfrm>
            <a:prstGeom prst="round2Diag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a:latin typeface="Arial" panose="020B0604020202020204" pitchFamily="34" charset="0"/>
                <a:cs typeface="Arial" panose="020B0604020202020204" pitchFamily="34" charset="0"/>
              </a:defRPr>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endParaRPr/>
          </a:p>
        </p:txBody>
      </p:sp>
      <p:grpSp>
        <p:nvGrpSpPr>
          <p:cNvPr id="154" name="Google Shape;154;p17"/>
          <p:cNvGrpSpPr/>
          <p:nvPr/>
        </p:nvGrpSpPr>
        <p:grpSpPr>
          <a:xfrm>
            <a:off x="-137175" y="-855462"/>
            <a:ext cx="9637759" cy="6533525"/>
            <a:chOff x="-137175" y="-855462"/>
            <a:chExt cx="9637759" cy="6533525"/>
          </a:xfrm>
        </p:grpSpPr>
        <p:sp>
          <p:nvSpPr>
            <p:cNvPr id="155" name="Google Shape;155;p17"/>
            <p:cNvSpPr/>
            <p:nvPr/>
          </p:nvSpPr>
          <p:spPr>
            <a:xfrm rot="5400000">
              <a:off x="605175" y="4056742"/>
              <a:ext cx="802500" cy="22872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56" name="Google Shape;156;p17"/>
            <p:cNvSpPr/>
            <p:nvPr/>
          </p:nvSpPr>
          <p:spPr>
            <a:xfrm>
              <a:off x="7464450" y="-855462"/>
              <a:ext cx="1505100" cy="1505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57" name="Google Shape;157;p17"/>
            <p:cNvSpPr/>
            <p:nvPr/>
          </p:nvSpPr>
          <p:spPr>
            <a:xfrm rot="5400000">
              <a:off x="7616508" y="4883062"/>
              <a:ext cx="1085400" cy="504600"/>
            </a:xfrm>
            <a:prstGeom prst="round2Diag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58" name="Google Shape;158;p17"/>
            <p:cNvSpPr/>
            <p:nvPr/>
          </p:nvSpPr>
          <p:spPr>
            <a:xfrm rot="5400000">
              <a:off x="8224608" y="4663462"/>
              <a:ext cx="1085400" cy="504600"/>
            </a:xfrm>
            <a:prstGeom prst="round2Diag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59" name="Google Shape;159;p17"/>
            <p:cNvSpPr/>
            <p:nvPr/>
          </p:nvSpPr>
          <p:spPr>
            <a:xfrm>
              <a:off x="8487484" y="-609462"/>
              <a:ext cx="1013100" cy="10131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60" name="Google Shape;160;p17"/>
            <p:cNvSpPr/>
            <p:nvPr/>
          </p:nvSpPr>
          <p:spPr>
            <a:xfrm>
              <a:off x="8515006" y="3812463"/>
              <a:ext cx="300000" cy="300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Unbounded"/>
              <a:buNone/>
              <a:defRPr sz="3500" b="1">
                <a:solidFill>
                  <a:schemeClr val="dk1"/>
                </a:solidFill>
                <a:latin typeface="Unbounded"/>
                <a:ea typeface="Unbounded"/>
                <a:cs typeface="Unbounded"/>
                <a:sym typeface="Unbounded"/>
              </a:defRPr>
            </a:lvl1pPr>
            <a:lvl2pPr lvl="1" rtl="0">
              <a:spcBef>
                <a:spcPts val="0"/>
              </a:spcBef>
              <a:spcAft>
                <a:spcPts val="0"/>
              </a:spcAft>
              <a:buClr>
                <a:schemeClr val="dk1"/>
              </a:buClr>
              <a:buSzPts val="3500"/>
              <a:buFont typeface="Prosto One"/>
              <a:buNone/>
              <a:defRPr sz="3500" b="1">
                <a:solidFill>
                  <a:schemeClr val="dk1"/>
                </a:solidFill>
                <a:latin typeface="Prosto One"/>
                <a:ea typeface="Prosto One"/>
                <a:cs typeface="Prosto One"/>
                <a:sym typeface="Prosto One"/>
              </a:defRPr>
            </a:lvl2pPr>
            <a:lvl3pPr lvl="2" rtl="0">
              <a:spcBef>
                <a:spcPts val="0"/>
              </a:spcBef>
              <a:spcAft>
                <a:spcPts val="0"/>
              </a:spcAft>
              <a:buClr>
                <a:schemeClr val="dk1"/>
              </a:buClr>
              <a:buSzPts val="3500"/>
              <a:buFont typeface="Prosto One"/>
              <a:buNone/>
              <a:defRPr sz="3500" b="1">
                <a:solidFill>
                  <a:schemeClr val="dk1"/>
                </a:solidFill>
                <a:latin typeface="Prosto One"/>
                <a:ea typeface="Prosto One"/>
                <a:cs typeface="Prosto One"/>
                <a:sym typeface="Prosto One"/>
              </a:defRPr>
            </a:lvl3pPr>
            <a:lvl4pPr lvl="3" rtl="0">
              <a:spcBef>
                <a:spcPts val="0"/>
              </a:spcBef>
              <a:spcAft>
                <a:spcPts val="0"/>
              </a:spcAft>
              <a:buClr>
                <a:schemeClr val="dk1"/>
              </a:buClr>
              <a:buSzPts val="3500"/>
              <a:buFont typeface="Prosto One"/>
              <a:buNone/>
              <a:defRPr sz="3500" b="1">
                <a:solidFill>
                  <a:schemeClr val="dk1"/>
                </a:solidFill>
                <a:latin typeface="Prosto One"/>
                <a:ea typeface="Prosto One"/>
                <a:cs typeface="Prosto One"/>
                <a:sym typeface="Prosto One"/>
              </a:defRPr>
            </a:lvl4pPr>
            <a:lvl5pPr lvl="4" rtl="0">
              <a:spcBef>
                <a:spcPts val="0"/>
              </a:spcBef>
              <a:spcAft>
                <a:spcPts val="0"/>
              </a:spcAft>
              <a:buClr>
                <a:schemeClr val="dk1"/>
              </a:buClr>
              <a:buSzPts val="3500"/>
              <a:buFont typeface="Prosto One"/>
              <a:buNone/>
              <a:defRPr sz="3500" b="1">
                <a:solidFill>
                  <a:schemeClr val="dk1"/>
                </a:solidFill>
                <a:latin typeface="Prosto One"/>
                <a:ea typeface="Prosto One"/>
                <a:cs typeface="Prosto One"/>
                <a:sym typeface="Prosto One"/>
              </a:defRPr>
            </a:lvl5pPr>
            <a:lvl6pPr lvl="5" rtl="0">
              <a:spcBef>
                <a:spcPts val="0"/>
              </a:spcBef>
              <a:spcAft>
                <a:spcPts val="0"/>
              </a:spcAft>
              <a:buClr>
                <a:schemeClr val="dk1"/>
              </a:buClr>
              <a:buSzPts val="3500"/>
              <a:buFont typeface="Prosto One"/>
              <a:buNone/>
              <a:defRPr sz="3500" b="1">
                <a:solidFill>
                  <a:schemeClr val="dk1"/>
                </a:solidFill>
                <a:latin typeface="Prosto One"/>
                <a:ea typeface="Prosto One"/>
                <a:cs typeface="Prosto One"/>
                <a:sym typeface="Prosto One"/>
              </a:defRPr>
            </a:lvl6pPr>
            <a:lvl7pPr lvl="6" rtl="0">
              <a:spcBef>
                <a:spcPts val="0"/>
              </a:spcBef>
              <a:spcAft>
                <a:spcPts val="0"/>
              </a:spcAft>
              <a:buClr>
                <a:schemeClr val="dk1"/>
              </a:buClr>
              <a:buSzPts val="3500"/>
              <a:buFont typeface="Prosto One"/>
              <a:buNone/>
              <a:defRPr sz="3500" b="1">
                <a:solidFill>
                  <a:schemeClr val="dk1"/>
                </a:solidFill>
                <a:latin typeface="Prosto One"/>
                <a:ea typeface="Prosto One"/>
                <a:cs typeface="Prosto One"/>
                <a:sym typeface="Prosto One"/>
              </a:defRPr>
            </a:lvl7pPr>
            <a:lvl8pPr lvl="7" rtl="0">
              <a:spcBef>
                <a:spcPts val="0"/>
              </a:spcBef>
              <a:spcAft>
                <a:spcPts val="0"/>
              </a:spcAft>
              <a:buClr>
                <a:schemeClr val="dk1"/>
              </a:buClr>
              <a:buSzPts val="3500"/>
              <a:buFont typeface="Prosto One"/>
              <a:buNone/>
              <a:defRPr sz="3500" b="1">
                <a:solidFill>
                  <a:schemeClr val="dk1"/>
                </a:solidFill>
                <a:latin typeface="Prosto One"/>
                <a:ea typeface="Prosto One"/>
                <a:cs typeface="Prosto One"/>
                <a:sym typeface="Prosto One"/>
              </a:defRPr>
            </a:lvl8pPr>
            <a:lvl9pPr lvl="8" rtl="0">
              <a:spcBef>
                <a:spcPts val="0"/>
              </a:spcBef>
              <a:spcAft>
                <a:spcPts val="0"/>
              </a:spcAft>
              <a:buClr>
                <a:schemeClr val="dk1"/>
              </a:buClr>
              <a:buSzPts val="3500"/>
              <a:buFont typeface="Prosto One"/>
              <a:buNone/>
              <a:defRPr sz="3500" b="1">
                <a:solidFill>
                  <a:schemeClr val="dk1"/>
                </a:solidFill>
                <a:latin typeface="Prosto One"/>
                <a:ea typeface="Prosto One"/>
                <a:cs typeface="Prosto One"/>
                <a:sym typeface="Prosto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59" r:id="rId5"/>
    <p:sldLayoutId id="2147483660" r:id="rId6"/>
    <p:sldLayoutId id="2147483661" r:id="rId7"/>
    <p:sldLayoutId id="2147483662" r:id="rId8"/>
    <p:sldLayoutId id="2147483663" r:id="rId9"/>
    <p:sldLayoutId id="2147483675" r:id="rId10"/>
    <p:sldLayoutId id="2147483679"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png"/><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4.xml"/><Relationship Id="rId5" Type="http://schemas.openxmlformats.org/officeDocument/2006/relationships/slide" Target="slide3.xml"/><Relationship Id="rId10"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slide" Target="slide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55" Type="http://schemas.openxmlformats.org/officeDocument/2006/relationships/image" Target="../media/image6.png"/><Relationship Id="rId2" Type="http://schemas.openxmlformats.org/officeDocument/2006/relationships/slide" Target="slide2.xml"/><Relationship Id="rId54" Type="http://schemas.openxmlformats.org/officeDocument/2006/relationships/image" Target="NUL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1" Type="http://schemas.openxmlformats.org/officeDocument/2006/relationships/image" Target="../media/image27.png"/><Relationship Id="rId2" Type="http://schemas.openxmlformats.org/officeDocument/2006/relationships/image" Target="../media/image30.png"/><Relationship Id="rId20" Type="http://schemas.openxmlformats.org/officeDocument/2006/relationships/image" Target="../media/image411.sv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6" Type="http://schemas.openxmlformats.org/officeDocument/2006/relationships/image" Target="../media/image34.png"/><Relationship Id="rId1" Type="http://schemas.openxmlformats.org/officeDocument/2006/relationships/slideLayout" Target="../slideLayouts/slideLayout5.xml"/><Relationship Id="rId15" Type="http://schemas.openxmlformats.org/officeDocument/2006/relationships/image" Target="NUL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55" Type="http://schemas.openxmlformats.org/officeDocument/2006/relationships/image" Target="../media/image7.png"/><Relationship Id="rId2" Type="http://schemas.openxmlformats.org/officeDocument/2006/relationships/slide" Target="slide2.xml"/><Relationship Id="rId54" Type="http://schemas.openxmlformats.org/officeDocument/2006/relationships/image" Target="NUL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55" Type="http://schemas.openxmlformats.org/officeDocument/2006/relationships/image" Target="../media/image8.png"/><Relationship Id="rId2" Type="http://schemas.openxmlformats.org/officeDocument/2006/relationships/slide" Target="slide2.xml"/><Relationship Id="rId54" Type="http://schemas.openxmlformats.org/officeDocument/2006/relationships/image" Target="NUL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55" Type="http://schemas.openxmlformats.org/officeDocument/2006/relationships/image" Target="../media/image9.png"/><Relationship Id="rId2" Type="http://schemas.openxmlformats.org/officeDocument/2006/relationships/slide" Target="slide2.xml"/><Relationship Id="rId54" Type="http://schemas.openxmlformats.org/officeDocument/2006/relationships/image" Target="NULL"/><Relationship Id="rId1" Type="http://schemas.openxmlformats.org/officeDocument/2006/relationships/slideLayout" Target="../slideLayouts/slideLayout9.xml"/><Relationship Id="rId57" Type="http://schemas.openxmlformats.org/officeDocument/2006/relationships/image" Target="../media/image11.jpeg"/><Relationship Id="rId56"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53"/>
          <p:cNvSpPr/>
          <p:nvPr/>
        </p:nvSpPr>
        <p:spPr>
          <a:xfrm>
            <a:off x="206675" y="182250"/>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6593" b="45789"/>
          <a:stretch/>
        </p:blipFill>
        <p:spPr>
          <a:xfrm>
            <a:off x="1074632" y="-166093"/>
            <a:ext cx="6798586" cy="4418779"/>
          </a:xfrm>
          <a:prstGeom prst="rect">
            <a:avLst/>
          </a:prstGeom>
        </p:spPr>
      </p:pic>
      <p:sp>
        <p:nvSpPr>
          <p:cNvPr id="24" name="TextBox 23">
            <a:extLst>
              <a:ext uri="{FF2B5EF4-FFF2-40B4-BE49-F238E27FC236}">
                <a16:creationId xmlns:a16="http://schemas.microsoft.com/office/drawing/2014/main" id="{486F6B95-3ACF-694C-F7A2-4ABB32DB6752}"/>
              </a:ext>
            </a:extLst>
          </p:cNvPr>
          <p:cNvSpPr txBox="1"/>
          <p:nvPr/>
        </p:nvSpPr>
        <p:spPr>
          <a:xfrm>
            <a:off x="1799771" y="1504638"/>
            <a:ext cx="5646057" cy="1800493"/>
          </a:xfrm>
          <a:prstGeom prst="rect">
            <a:avLst/>
          </a:prstGeom>
          <a:noFill/>
        </p:spPr>
        <p:txBody>
          <a:bodyPr wrap="square" rtlCol="0">
            <a:spAutoFit/>
          </a:bodyPr>
          <a:lstStyle/>
          <a:p>
            <a:pPr algn="ctr">
              <a:lnSpc>
                <a:spcPct val="150000"/>
              </a:lnSpc>
            </a:pPr>
            <a:r>
              <a:rPr lang="en-US" sz="3700" b="1" smtClean="0">
                <a:solidFill>
                  <a:srgbClr val="C00000"/>
                </a:solidFill>
              </a:rPr>
              <a:t>CHÀO MỪNG CẢ LỚP </a:t>
            </a:r>
          </a:p>
          <a:p>
            <a:pPr algn="ctr">
              <a:lnSpc>
                <a:spcPct val="150000"/>
              </a:lnSpc>
            </a:pPr>
            <a:r>
              <a:rPr lang="en-US" sz="3700" b="1" smtClean="0">
                <a:solidFill>
                  <a:srgbClr val="C00000"/>
                </a:solidFill>
              </a:rPr>
              <a:t>ĐẾN BÀI HỌC MỚI!</a:t>
            </a:r>
            <a:endParaRPr lang="en-US" sz="3700" b="1">
              <a:solidFill>
                <a:srgbClr val="C00000"/>
              </a:solidFill>
            </a:endParaRPr>
          </a:p>
        </p:txBody>
      </p:sp>
    </p:spTree>
    <p:extLst>
      <p:ext uri="{BB962C8B-B14F-4D97-AF65-F5344CB8AC3E}">
        <p14:creationId xmlns:p14="http://schemas.microsoft.com/office/powerpoint/2010/main" val="1766942491"/>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9F8"/>
        </a:solidFill>
        <a:effectLst/>
      </p:bgPr>
    </p:bg>
    <p:spTree>
      <p:nvGrpSpPr>
        <p:cNvPr id="1" name="Shape 4769"/>
        <p:cNvGrpSpPr/>
        <p:nvPr/>
      </p:nvGrpSpPr>
      <p:grpSpPr>
        <a:xfrm>
          <a:off x="0" y="0"/>
          <a:ext cx="0" cy="0"/>
          <a:chOff x="0" y="0"/>
          <a:chExt cx="0" cy="0"/>
        </a:xfrm>
      </p:grpSpPr>
      <p:sp>
        <p:nvSpPr>
          <p:cNvPr id="13" name="Rounded Rectangle 12"/>
          <p:cNvSpPr/>
          <p:nvPr/>
        </p:nvSpPr>
        <p:spPr>
          <a:xfrm>
            <a:off x="2216150" y="-140780"/>
            <a:ext cx="4711700" cy="920132"/>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86F6B95-3ACF-694C-F7A2-4ABB32DB6752}"/>
              </a:ext>
            </a:extLst>
          </p:cNvPr>
          <p:cNvSpPr txBox="1"/>
          <p:nvPr/>
        </p:nvSpPr>
        <p:spPr>
          <a:xfrm>
            <a:off x="0" y="0"/>
            <a:ext cx="9144000" cy="638573"/>
          </a:xfrm>
          <a:prstGeom prst="rect">
            <a:avLst/>
          </a:prstGeom>
          <a:noFill/>
        </p:spPr>
        <p:txBody>
          <a:bodyPr wrap="square" rtlCol="0">
            <a:spAutoFit/>
          </a:bodyPr>
          <a:lstStyle/>
          <a:p>
            <a:pPr algn="ctr">
              <a:lnSpc>
                <a:spcPct val="150000"/>
              </a:lnSpc>
            </a:pPr>
            <a:r>
              <a:rPr lang="en-US" sz="2700" b="1" smtClean="0">
                <a:solidFill>
                  <a:schemeClr val="accent6"/>
                </a:solidFill>
              </a:rPr>
              <a:t>HOẠT ĐỘNG KHÁM PHÁ</a:t>
            </a:r>
            <a:endParaRPr lang="en-US" sz="2700" b="1">
              <a:solidFill>
                <a:schemeClr val="accent6"/>
              </a:solidFill>
            </a:endParaRPr>
          </a:p>
        </p:txBody>
      </p:sp>
      <p:pic>
        <p:nvPicPr>
          <p:cNvPr id="14" name="Picture 1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776" t="25679" r="52934" b="35309"/>
          <a:stretch/>
        </p:blipFill>
        <p:spPr>
          <a:xfrm>
            <a:off x="5421874" y="920132"/>
            <a:ext cx="3011952" cy="2310137"/>
          </a:xfrm>
          <a:prstGeom prst="rect">
            <a:avLst/>
          </a:prstGeom>
        </p:spPr>
      </p:pic>
      <p:grpSp>
        <p:nvGrpSpPr>
          <p:cNvPr id="28" name="Group 27"/>
          <p:cNvGrpSpPr/>
          <p:nvPr/>
        </p:nvGrpSpPr>
        <p:grpSpPr>
          <a:xfrm>
            <a:off x="634264" y="1011394"/>
            <a:ext cx="4507400" cy="2123658"/>
            <a:chOff x="702345" y="1030005"/>
            <a:chExt cx="4507400" cy="2123658"/>
          </a:xfrm>
        </p:grpSpPr>
        <p:sp>
          <p:nvSpPr>
            <p:cNvPr id="29" name="TextBox 28">
              <a:extLst>
                <a:ext uri="{FF2B5EF4-FFF2-40B4-BE49-F238E27FC236}">
                  <a16:creationId xmlns:a16="http://schemas.microsoft.com/office/drawing/2014/main" id="{0BE89C69-1BA8-2F2F-01BF-6D0FE11A63EB}"/>
                </a:ext>
              </a:extLst>
            </p:cNvPr>
            <p:cNvSpPr txBox="1"/>
            <p:nvPr/>
          </p:nvSpPr>
          <p:spPr>
            <a:xfrm>
              <a:off x="702346" y="1030005"/>
              <a:ext cx="4507399" cy="2123658"/>
            </a:xfrm>
            <a:prstGeom prst="rect">
              <a:avLst/>
            </a:prstGeom>
            <a:noFill/>
          </p:spPr>
          <p:txBody>
            <a:bodyPr wrap="square" rtlCol="0">
              <a:spAutoFit/>
            </a:bodyPr>
            <a:lstStyle/>
            <a:p>
              <a:pPr algn="just">
                <a:lnSpc>
                  <a:spcPct val="150000"/>
                </a:lnSpc>
              </a:pPr>
              <a:r>
                <a:rPr lang="en-US" sz="2200" smtClean="0">
                  <a:latin typeface="Arial" panose="020B0604020202020204" pitchFamily="34" charset="0"/>
                  <a:cs typeface="Arial" panose="020B0604020202020204" pitchFamily="34" charset="0"/>
                </a:rPr>
                <a:t>     Quan </a:t>
              </a:r>
              <a:r>
                <a:rPr lang="en-US" sz="2200">
                  <a:latin typeface="Arial" panose="020B0604020202020204" pitchFamily="34" charset="0"/>
                  <a:cs typeface="Arial" panose="020B0604020202020204" pitchFamily="34" charset="0"/>
                </a:rPr>
                <a:t>sát mô hình, quan sát hình trong SGK tr.44, thảo luận nhóm để nhận biết và điền tên các bộ phận của xe đúng với các </a:t>
              </a:r>
              <a:r>
                <a:rPr lang="en-US" sz="2200" smtClean="0">
                  <a:latin typeface="Arial" panose="020B0604020202020204" pitchFamily="34" charset="0"/>
                  <a:cs typeface="Arial" panose="020B0604020202020204" pitchFamily="34" charset="0"/>
                </a:rPr>
                <a:t>hình.</a:t>
              </a:r>
            </a:p>
          </p:txBody>
        </p:sp>
        <p:pic>
          <p:nvPicPr>
            <p:cNvPr id="30" name="Picture 2" descr="https://cdn-icons-png.flaticon.com/128/3233/323349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345" y="1131102"/>
              <a:ext cx="392898" cy="392898"/>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559" t="65431" r="6777" b="11930"/>
          <a:stretch/>
        </p:blipFill>
        <p:spPr>
          <a:xfrm>
            <a:off x="650606" y="3331366"/>
            <a:ext cx="7842787" cy="1641672"/>
          </a:xfrm>
          <a:prstGeom prst="rect">
            <a:avLst/>
          </a:prstGeom>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9F8"/>
        </a:solidFill>
        <a:effectLst/>
      </p:bgPr>
    </p:bg>
    <p:spTree>
      <p:nvGrpSpPr>
        <p:cNvPr id="1" name="Shape 4769"/>
        <p:cNvGrpSpPr/>
        <p:nvPr/>
      </p:nvGrpSpPr>
      <p:grpSpPr>
        <a:xfrm>
          <a:off x="0" y="0"/>
          <a:ext cx="0" cy="0"/>
          <a:chOff x="0" y="0"/>
          <a:chExt cx="0" cy="0"/>
        </a:xfrm>
      </p:grpSpPr>
      <p:pic>
        <p:nvPicPr>
          <p:cNvPr id="15" name="Picture 1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559" t="73830" r="81361" b="11802"/>
          <a:stretch/>
        </p:blipFill>
        <p:spPr>
          <a:xfrm>
            <a:off x="770251" y="386881"/>
            <a:ext cx="1663968" cy="1709123"/>
          </a:xfrm>
          <a:prstGeom prst="rect">
            <a:avLst/>
          </a:prstGeom>
        </p:spPr>
      </p:pic>
      <p:sp>
        <p:nvSpPr>
          <p:cNvPr id="9" name="Rounded Rectangle 8"/>
          <p:cNvSpPr/>
          <p:nvPr/>
        </p:nvSpPr>
        <p:spPr>
          <a:xfrm>
            <a:off x="1015682" y="2096004"/>
            <a:ext cx="1173106" cy="557305"/>
          </a:xfrm>
          <a:prstGeom prst="roundRect">
            <a:avLst/>
          </a:prstGeom>
          <a:solidFill>
            <a:srgbClr val="FEE6E6"/>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Tx/>
              <a:defRPr/>
            </a:pPr>
            <a:r>
              <a:rPr lang="en-US" sz="2000" smtClean="0">
                <a:latin typeface="Arial" panose="020B0604020202020204" pitchFamily="34" charset="0"/>
                <a:cs typeface="Arial" panose="020B0604020202020204" pitchFamily="34" charset="0"/>
              </a:rPr>
              <a:t>Ca bin.</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10" name="Rounded Rectangle 9"/>
          <p:cNvSpPr/>
          <p:nvPr/>
        </p:nvSpPr>
        <p:spPr>
          <a:xfrm>
            <a:off x="3589077" y="1895091"/>
            <a:ext cx="1706506" cy="959130"/>
          </a:xfrm>
          <a:prstGeom prst="roundRect">
            <a:avLst/>
          </a:prstGeom>
          <a:solidFill>
            <a:srgbClr val="FEE6E6"/>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Tx/>
              <a:defRPr/>
            </a:pPr>
            <a:r>
              <a:rPr lang="en-US" sz="2000" smtClean="0">
                <a:latin typeface="Arial" panose="020B0604020202020204" pitchFamily="34" charset="0"/>
                <a:cs typeface="Arial" panose="020B0604020202020204" pitchFamily="34" charset="0"/>
              </a:rPr>
              <a:t>Thùng xe và sàn ca bin.</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11" name="Rounded Rectangle 10"/>
          <p:cNvSpPr/>
          <p:nvPr/>
        </p:nvSpPr>
        <p:spPr>
          <a:xfrm>
            <a:off x="6695872" y="1895091"/>
            <a:ext cx="1782706" cy="959130"/>
          </a:xfrm>
          <a:prstGeom prst="roundRect">
            <a:avLst/>
          </a:prstGeom>
          <a:solidFill>
            <a:srgbClr val="FEE6E6"/>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Tx/>
              <a:defRPr/>
            </a:pPr>
            <a:r>
              <a:rPr lang="en-US" sz="2000" smtClean="0">
                <a:latin typeface="Arial" panose="020B0604020202020204" pitchFamily="34" charset="0"/>
                <a:cs typeface="Arial" panose="020B0604020202020204" pitchFamily="34" charset="0"/>
              </a:rPr>
              <a:t>Bánh xe và trục bánh xe.</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12" name="Rounded Rectangle 11"/>
          <p:cNvSpPr/>
          <p:nvPr/>
        </p:nvSpPr>
        <p:spPr>
          <a:xfrm>
            <a:off x="2379849" y="3427378"/>
            <a:ext cx="2595506" cy="959130"/>
          </a:xfrm>
          <a:prstGeom prst="roundRect">
            <a:avLst/>
          </a:prstGeom>
          <a:solidFill>
            <a:srgbClr val="FEE6E6"/>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Tx/>
              <a:defRPr/>
            </a:pPr>
            <a:r>
              <a:rPr lang="en-US" sz="2000" noProof="0" smtClean="0">
                <a:latin typeface="Arial" panose="020B0604020202020204" pitchFamily="34" charset="0"/>
                <a:cs typeface="Arial" panose="020B0604020202020204" pitchFamily="34" charset="0"/>
              </a:rPr>
              <a:t>Động cơ điện, bánh đai và đai truyền.</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sp>
        <p:nvSpPr>
          <p:cNvPr id="16" name="Rounded Rectangle 15"/>
          <p:cNvSpPr/>
          <p:nvPr/>
        </p:nvSpPr>
        <p:spPr>
          <a:xfrm>
            <a:off x="7330872" y="3628292"/>
            <a:ext cx="1147706" cy="557305"/>
          </a:xfrm>
          <a:prstGeom prst="roundRect">
            <a:avLst/>
          </a:prstGeom>
          <a:solidFill>
            <a:srgbClr val="FEE6E6"/>
          </a:solidFill>
          <a:ln w="1905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a:lnSpc>
                <a:spcPct val="150000"/>
              </a:lnSpc>
              <a:buClrTx/>
              <a:defRPr/>
            </a:pPr>
            <a:r>
              <a:rPr lang="en-US" sz="2000" noProof="0" smtClean="0">
                <a:latin typeface="Arial" panose="020B0604020202020204" pitchFamily="34" charset="0"/>
                <a:cs typeface="Arial" panose="020B0604020202020204" pitchFamily="34" charset="0"/>
              </a:rPr>
              <a:t>Giá pin.</a:t>
            </a:r>
            <a:endParaRPr kumimoji="0" lang="en-US" sz="2000" i="0" u="none" strike="noStrike" kern="0" cap="none" spc="0" normalizeH="0" baseline="0" noProof="0" smtClean="0">
              <a:ln>
                <a:noFill/>
              </a:ln>
              <a:solidFill>
                <a:srgbClr val="000000"/>
              </a:solidFill>
              <a:effectLst/>
              <a:uLnTx/>
              <a:uFillTx/>
              <a:cs typeface="Arial" panose="020B0604020202020204" pitchFamily="34" charset="0"/>
            </a:endParaRPr>
          </a:p>
        </p:txBody>
      </p:sp>
      <p:pic>
        <p:nvPicPr>
          <p:cNvPr id="17" name="Picture 1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0423" t="72235" r="6777" b="11802"/>
          <a:stretch/>
        </p:blipFill>
        <p:spPr>
          <a:xfrm>
            <a:off x="5545415" y="3118386"/>
            <a:ext cx="1596609" cy="1577115"/>
          </a:xfrm>
          <a:prstGeom prst="rect">
            <a:avLst/>
          </a:prstGeom>
        </p:spPr>
      </p:pic>
      <p:pic>
        <p:nvPicPr>
          <p:cNvPr id="18" name="Picture 1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757" t="67077" r="59868" b="11802"/>
          <a:stretch/>
        </p:blipFill>
        <p:spPr>
          <a:xfrm>
            <a:off x="3339244" y="168491"/>
            <a:ext cx="2206171" cy="1726600"/>
          </a:xfrm>
          <a:prstGeom prst="rect">
            <a:avLst/>
          </a:prstGeom>
        </p:spPr>
      </p:pic>
      <p:pic>
        <p:nvPicPr>
          <p:cNvPr id="19" name="Picture 1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9781" t="70554" r="46718" b="11802"/>
          <a:stretch/>
        </p:blipFill>
        <p:spPr>
          <a:xfrm>
            <a:off x="6810610" y="227856"/>
            <a:ext cx="1553229" cy="1607870"/>
          </a:xfrm>
          <a:prstGeom prst="rect">
            <a:avLst/>
          </a:prstGeom>
        </p:spPr>
      </p:pic>
      <p:pic>
        <p:nvPicPr>
          <p:cNvPr id="20" name="Picture 1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4039" t="65431" r="26538" b="11802"/>
          <a:stretch/>
        </p:blipFill>
        <p:spPr>
          <a:xfrm>
            <a:off x="1015682" y="2782234"/>
            <a:ext cx="1175319" cy="2249417"/>
          </a:xfrm>
          <a:prstGeom prst="rect">
            <a:avLst/>
          </a:prstGeom>
        </p:spPr>
      </p:pic>
    </p:spTree>
    <p:extLst>
      <p:ext uri="{BB962C8B-B14F-4D97-AF65-F5344CB8AC3E}">
        <p14:creationId xmlns:p14="http://schemas.microsoft.com/office/powerpoint/2010/main" val="33118239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9F8"/>
        </a:solidFill>
        <a:effectLst/>
      </p:bgPr>
    </p:bg>
    <p:spTree>
      <p:nvGrpSpPr>
        <p:cNvPr id="1" name="Shape 670"/>
        <p:cNvGrpSpPr/>
        <p:nvPr/>
      </p:nvGrpSpPr>
      <p:grpSpPr>
        <a:xfrm>
          <a:off x="0" y="0"/>
          <a:ext cx="0" cy="0"/>
          <a:chOff x="0" y="0"/>
          <a:chExt cx="0" cy="0"/>
        </a:xfrm>
      </p:grpSpPr>
      <p:sp>
        <p:nvSpPr>
          <p:cNvPr id="671" name="Google Shape;671;p62"/>
          <p:cNvSpPr/>
          <p:nvPr/>
        </p:nvSpPr>
        <p:spPr>
          <a:xfrm>
            <a:off x="8517775" y="237850"/>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776" t="25679" r="52934" b="35309"/>
          <a:stretch/>
        </p:blipFill>
        <p:spPr>
          <a:xfrm>
            <a:off x="211496" y="1656790"/>
            <a:ext cx="3647381" cy="2797505"/>
          </a:xfrm>
          <a:prstGeom prst="rect">
            <a:avLst/>
          </a:prstGeom>
        </p:spPr>
      </p:pic>
      <p:grpSp>
        <p:nvGrpSpPr>
          <p:cNvPr id="7" name="Group 6"/>
          <p:cNvGrpSpPr/>
          <p:nvPr/>
        </p:nvGrpSpPr>
        <p:grpSpPr>
          <a:xfrm>
            <a:off x="176774" y="237850"/>
            <a:ext cx="7128554" cy="1076686"/>
            <a:chOff x="311324" y="1908158"/>
            <a:chExt cx="7128554" cy="1076686"/>
          </a:xfrm>
        </p:grpSpPr>
        <p:sp>
          <p:nvSpPr>
            <p:cNvPr id="8" name="Rounded Rectangle 7"/>
            <p:cNvSpPr/>
            <p:nvPr/>
          </p:nvSpPr>
          <p:spPr>
            <a:xfrm>
              <a:off x="546976" y="1908158"/>
              <a:ext cx="6892902" cy="1076686"/>
            </a:xfrm>
            <a:prstGeom prst="roundRect">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ttps://cdn-icons-png.flaticon.com/128/5184/518459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324" y="2146369"/>
              <a:ext cx="592778" cy="5927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04102" y="1934928"/>
              <a:ext cx="6400800" cy="1015663"/>
            </a:xfrm>
            <a:prstGeom prst="rect">
              <a:avLst/>
            </a:prstGeom>
            <a:noFill/>
          </p:spPr>
          <p:txBody>
            <a:bodyPr wrap="square" rtlCol="0">
              <a:spAutoFit/>
            </a:bodyPr>
            <a:lstStyle/>
            <a:p>
              <a:pPr algn="just">
                <a:lnSpc>
                  <a:spcPct val="150000"/>
                </a:lnSpc>
              </a:pPr>
              <a:r>
                <a:rPr lang="en-US" sz="2000" i="1" smtClean="0"/>
                <a:t>Thảo luận nhóm đôi và trả lời câu hỏi: </a:t>
              </a:r>
              <a:r>
                <a:rPr lang="en-US" sz="2000" smtClean="0"/>
                <a:t>Nêu </a:t>
              </a:r>
              <a:r>
                <a:rPr lang="en-US" sz="2000"/>
                <a:t>các yêu cầu sản phẩm của mô hình xe điện chạy bằng pin. </a:t>
              </a:r>
            </a:p>
          </p:txBody>
        </p:sp>
      </p:grpSp>
      <p:sp>
        <p:nvSpPr>
          <p:cNvPr id="13" name="TextBox 12"/>
          <p:cNvSpPr txBox="1"/>
          <p:nvPr/>
        </p:nvSpPr>
        <p:spPr>
          <a:xfrm>
            <a:off x="4004674" y="1675280"/>
            <a:ext cx="4735946" cy="2400657"/>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2000" smtClean="0"/>
              <a:t>Các </a:t>
            </a:r>
            <a:r>
              <a:rPr lang="vi-VN" sz="2000"/>
              <a:t>bộ phận được lắp ráp đầy đủ, gọn gàng, đúng vị trí.</a:t>
            </a:r>
          </a:p>
          <a:p>
            <a:pPr marL="342900" indent="-342900" algn="just">
              <a:lnSpc>
                <a:spcPct val="150000"/>
              </a:lnSpc>
              <a:buFont typeface="Arial" panose="020B0604020202020204" pitchFamily="34" charset="0"/>
              <a:buChar char="•"/>
            </a:pPr>
            <a:r>
              <a:rPr lang="vi-VN" sz="2000" smtClean="0"/>
              <a:t>Mối </a:t>
            </a:r>
            <a:r>
              <a:rPr lang="vi-VN" sz="2000"/>
              <a:t>ghép giữa các chi tiết chắc chắn.</a:t>
            </a:r>
          </a:p>
          <a:p>
            <a:pPr marL="342900" indent="-342900" algn="just">
              <a:lnSpc>
                <a:spcPct val="150000"/>
              </a:lnSpc>
              <a:buFont typeface="Arial" panose="020B0604020202020204" pitchFamily="34" charset="0"/>
              <a:buChar char="•"/>
            </a:pPr>
            <a:r>
              <a:rPr lang="vi-VN" sz="2000" smtClean="0"/>
              <a:t>Mô </a:t>
            </a:r>
            <a:r>
              <a:rPr lang="vi-VN" sz="2000"/>
              <a:t>hình chuyển động được khi bật công tắc nguồn. </a:t>
            </a:r>
          </a:p>
        </p:txBody>
      </p:sp>
    </p:spTree>
    <p:extLst>
      <p:ext uri="{BB962C8B-B14F-4D97-AF65-F5344CB8AC3E}">
        <p14:creationId xmlns:p14="http://schemas.microsoft.com/office/powerpoint/2010/main" val="16360277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8"/>
          <p:cNvSpPr/>
          <p:nvPr/>
        </p:nvSpPr>
        <p:spPr>
          <a:xfrm rot="10800000">
            <a:off x="8462388" y="272800"/>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9606"/>
          <a:stretch/>
        </p:blipFill>
        <p:spPr>
          <a:xfrm>
            <a:off x="1324988" y="272800"/>
            <a:ext cx="7239000" cy="3484734"/>
          </a:xfrm>
          <a:prstGeom prst="rect">
            <a:avLst/>
          </a:prstGeom>
        </p:spPr>
      </p:pic>
      <p:sp>
        <p:nvSpPr>
          <p:cNvPr id="6" name="TextBox 5">
            <a:extLst>
              <a:ext uri="{FF2B5EF4-FFF2-40B4-BE49-F238E27FC236}">
                <a16:creationId xmlns:a16="http://schemas.microsoft.com/office/drawing/2014/main" id="{486F6B95-3ACF-694C-F7A2-4ABB32DB6752}"/>
              </a:ext>
            </a:extLst>
          </p:cNvPr>
          <p:cNvSpPr txBox="1"/>
          <p:nvPr/>
        </p:nvSpPr>
        <p:spPr>
          <a:xfrm>
            <a:off x="1909188" y="1102705"/>
            <a:ext cx="5918200" cy="1824923"/>
          </a:xfrm>
          <a:prstGeom prst="rect">
            <a:avLst/>
          </a:prstGeom>
          <a:noFill/>
        </p:spPr>
        <p:txBody>
          <a:bodyPr wrap="square" rtlCol="0">
            <a:spAutoFit/>
          </a:bodyPr>
          <a:lstStyle/>
          <a:p>
            <a:pPr algn="ctr">
              <a:lnSpc>
                <a:spcPct val="150000"/>
              </a:lnSpc>
            </a:pPr>
            <a:r>
              <a:rPr lang="en-US" sz="4000" b="1" smtClean="0">
                <a:solidFill>
                  <a:srgbClr val="7030A0"/>
                </a:solidFill>
              </a:rPr>
              <a:t>PHẦN 2. CHUẨN BỊ </a:t>
            </a:r>
          </a:p>
          <a:p>
            <a:pPr algn="ctr">
              <a:lnSpc>
                <a:spcPct val="150000"/>
              </a:lnSpc>
            </a:pPr>
            <a:r>
              <a:rPr lang="en-US" sz="4000" b="1" smtClean="0">
                <a:solidFill>
                  <a:srgbClr val="7030A0"/>
                </a:solidFill>
              </a:rPr>
              <a:t>CHI TIẾT VÀ DỤNG CỤ</a:t>
            </a:r>
            <a:endParaRPr lang="en-US" sz="4000" b="1">
              <a:solidFill>
                <a:srgbClr val="7030A0"/>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4069" b="47345"/>
          <a:stretch/>
        </p:blipFill>
        <p:spPr>
          <a:xfrm>
            <a:off x="542020" y="2853458"/>
            <a:ext cx="3153680" cy="2518642"/>
          </a:xfrm>
          <a:prstGeom prst="rect">
            <a:avLst/>
          </a:prstGeom>
        </p:spPr>
      </p:pic>
    </p:spTree>
    <p:extLst>
      <p:ext uri="{BB962C8B-B14F-4D97-AF65-F5344CB8AC3E}">
        <p14:creationId xmlns:p14="http://schemas.microsoft.com/office/powerpoint/2010/main" val="2001010772"/>
      </p:ext>
    </p:extLst>
  </p:cSld>
  <p:clrMapOvr>
    <a:masterClrMapping/>
  </p:clrMapOvr>
  <p:transition spd="med">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9F8"/>
        </a:solidFill>
        <a:effectLst/>
      </p:bgPr>
    </p:bg>
    <p:spTree>
      <p:nvGrpSpPr>
        <p:cNvPr id="1" name="Shape 527"/>
        <p:cNvGrpSpPr/>
        <p:nvPr/>
      </p:nvGrpSpPr>
      <p:grpSpPr>
        <a:xfrm>
          <a:off x="0" y="0"/>
          <a:ext cx="0" cy="0"/>
          <a:chOff x="0" y="0"/>
          <a:chExt cx="0" cy="0"/>
        </a:xfrm>
      </p:grpSpPr>
      <p:grpSp>
        <p:nvGrpSpPr>
          <p:cNvPr id="2" name="Group 1"/>
          <p:cNvGrpSpPr/>
          <p:nvPr/>
        </p:nvGrpSpPr>
        <p:grpSpPr>
          <a:xfrm rot="234540">
            <a:off x="3680484" y="408446"/>
            <a:ext cx="4952162" cy="2678372"/>
            <a:chOff x="4966990" y="1223963"/>
            <a:chExt cx="4952162" cy="2678372"/>
          </a:xfrm>
        </p:grpSpPr>
        <p:grpSp>
          <p:nvGrpSpPr>
            <p:cNvPr id="3" name="Google Shape;630;p63"/>
            <p:cNvGrpSpPr/>
            <p:nvPr/>
          </p:nvGrpSpPr>
          <p:grpSpPr>
            <a:xfrm rot="21384963">
              <a:off x="4966990" y="1454613"/>
              <a:ext cx="4952162" cy="2447722"/>
              <a:chOff x="2853310" y="1122592"/>
              <a:chExt cx="7381281" cy="2264422"/>
            </a:xfrm>
          </p:grpSpPr>
          <p:sp>
            <p:nvSpPr>
              <p:cNvPr id="6" name="Google Shape;631;p63"/>
              <p:cNvSpPr/>
              <p:nvPr/>
            </p:nvSpPr>
            <p:spPr>
              <a:xfrm rot="21542202">
                <a:off x="2853310" y="1333891"/>
                <a:ext cx="7113874" cy="2053123"/>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2;p63"/>
              <p:cNvSpPr/>
              <p:nvPr/>
            </p:nvSpPr>
            <p:spPr>
              <a:xfrm rot="33568">
                <a:off x="3044434" y="1122592"/>
                <a:ext cx="7190157" cy="2180296"/>
              </a:xfrm>
              <a:prstGeom prst="roundRect">
                <a:avLst>
                  <a:gd name="adj" fmla="val 17922"/>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rot="21416044">
              <a:off x="5412987" y="1742257"/>
              <a:ext cx="4193755" cy="1938992"/>
            </a:xfrm>
            <a:prstGeom prst="rect">
              <a:avLst/>
            </a:prstGeom>
            <a:noFill/>
          </p:spPr>
          <p:txBody>
            <a:bodyPr wrap="square" rtlCol="0">
              <a:spAutoFit/>
            </a:bodyPr>
            <a:lstStyle/>
            <a:p>
              <a:pPr algn="just">
                <a:lnSpc>
                  <a:spcPct val="150000"/>
                </a:lnSpc>
              </a:pPr>
              <a:r>
                <a:rPr lang="en-US" sz="2000" smtClean="0"/>
                <a:t>Lấy </a:t>
              </a:r>
              <a:r>
                <a:rPr lang="en-US" sz="2000"/>
                <a:t>hộp lắp ghép kĩ thuật, quan sát bảng </a:t>
              </a:r>
              <a:r>
                <a:rPr lang="en-US" sz="2000" smtClean="0"/>
                <a:t>tr.44 </a:t>
              </a:r>
              <a:r>
                <a:rPr lang="en-US" sz="2000"/>
                <a:t>- 46 </a:t>
              </a:r>
              <a:r>
                <a:rPr lang="en-US" sz="2000" smtClean="0"/>
                <a:t>SGK, </a:t>
              </a:r>
              <a:r>
                <a:rPr lang="en-US" sz="2000"/>
                <a:t>chọn ra đúng và đầy đủ các chi tiết, dụng cụ để lắp mô hình xe điện. </a:t>
              </a:r>
              <a:endParaRPr lang="vi-VN" sz="2000"/>
            </a:p>
          </p:txBody>
        </p:sp>
        <p:sp>
          <p:nvSpPr>
            <p:cNvPr id="5" name="Rounded Rectangle 4"/>
            <p:cNvSpPr/>
            <p:nvPr/>
          </p:nvSpPr>
          <p:spPr>
            <a:xfrm rot="21416044">
              <a:off x="6680204" y="1223963"/>
              <a:ext cx="1487948" cy="467598"/>
            </a:xfrm>
            <a:prstGeom prst="roundRect">
              <a:avLst/>
            </a:prstGeom>
            <a:solidFill>
              <a:schemeClr val="bg2">
                <a:lumMod val="50000"/>
              </a:schemeClr>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smtClean="0">
                  <a:solidFill>
                    <a:srgbClr val="FFFFFF"/>
                  </a:solidFill>
                  <a:cs typeface="Arial" panose="020B0604020202020204" pitchFamily="34" charset="0"/>
                </a:rPr>
                <a:t>Yêu cầu</a:t>
              </a:r>
              <a:endParaRPr lang="en-US" sz="2000" b="1" dirty="0">
                <a:solidFill>
                  <a:srgbClr val="FFFFFF"/>
                </a:solidFill>
                <a:latin typeface="Arial" panose="020B0604020202020204" pitchFamily="34" charset="0"/>
                <a:cs typeface="Arial" panose="020B0604020202020204" pitchFamily="34" charset="0"/>
              </a:endParaRPr>
            </a:p>
          </p:txBody>
        </p:sp>
      </p:grpSp>
      <p:pic>
        <p:nvPicPr>
          <p:cNvPr id="3074" name="Picture 2" descr="https://i.ytimg.com/vi/H1994p7QmpI/sd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t="22272" r="12500" b="15189"/>
          <a:stretch/>
        </p:blipFill>
        <p:spPr bwMode="auto">
          <a:xfrm>
            <a:off x="2012016" y="2900688"/>
            <a:ext cx="2923493" cy="1828343"/>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descr="https://i.ytimg.com/vi/vRkDb3lIbVM/hq720.jpg?sqp=-oaymwEhCK4FEIIDSFryq4qpAxMIARUAAAAAGAElAADIQj0AgKJD&amp;rs=AOn4CLCUSWi3wb_1F8gim7S3tzYT1GTQQQ"/>
          <p:cNvPicPr>
            <a:picLocks noChangeAspect="1" noChangeArrowheads="1"/>
          </p:cNvPicPr>
          <p:nvPr/>
        </p:nvPicPr>
        <p:blipFill rotWithShape="1">
          <a:blip r:embed="rId4">
            <a:extLst>
              <a:ext uri="{28A0092B-C50C-407E-A947-70E740481C1C}">
                <a14:useLocalDpi xmlns:a14="http://schemas.microsoft.com/office/drawing/2010/main" val="0"/>
              </a:ext>
            </a:extLst>
          </a:blip>
          <a:srcRect l="20165" t="6240" r="19893" b="8490"/>
          <a:stretch/>
        </p:blipFill>
        <p:spPr bwMode="auto">
          <a:xfrm>
            <a:off x="394723" y="1283293"/>
            <a:ext cx="2986619" cy="239061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1250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p:cTn id="13" dur="500" fill="hold"/>
                                        <p:tgtEl>
                                          <p:spTgt spid="3076"/>
                                        </p:tgtEl>
                                        <p:attrNameLst>
                                          <p:attrName>ppt_w</p:attrName>
                                        </p:attrNameLst>
                                      </p:cBhvr>
                                      <p:tavLst>
                                        <p:tav tm="0">
                                          <p:val>
                                            <p:fltVal val="0"/>
                                          </p:val>
                                        </p:tav>
                                        <p:tav tm="100000">
                                          <p:val>
                                            <p:strVal val="#ppt_w"/>
                                          </p:val>
                                        </p:tav>
                                      </p:tavLst>
                                    </p:anim>
                                    <p:anim calcmode="lin" valueType="num">
                                      <p:cBhvr>
                                        <p:cTn id="14" dur="500" fill="hold"/>
                                        <p:tgtEl>
                                          <p:spTgt spid="3076"/>
                                        </p:tgtEl>
                                        <p:attrNameLst>
                                          <p:attrName>ppt_h</p:attrName>
                                        </p:attrNameLst>
                                      </p:cBhvr>
                                      <p:tavLst>
                                        <p:tav tm="0">
                                          <p:val>
                                            <p:fltVal val="0"/>
                                          </p:val>
                                        </p:tav>
                                        <p:tav tm="100000">
                                          <p:val>
                                            <p:strVal val="#ppt_h"/>
                                          </p:val>
                                        </p:tav>
                                      </p:tavLst>
                                    </p:anim>
                                    <p:animEffect transition="in" filter="fade">
                                      <p:cBhvr>
                                        <p:cTn id="15" dur="500"/>
                                        <p:tgtEl>
                                          <p:spTgt spid="3076"/>
                                        </p:tgtEl>
                                      </p:cBhvr>
                                    </p:animEffect>
                                  </p:childTnLst>
                                </p:cTn>
                              </p:par>
                              <p:par>
                                <p:cTn id="16" presetID="53" presetClass="entr" presetSubtype="16"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500" fill="hold"/>
                                        <p:tgtEl>
                                          <p:spTgt spid="3074"/>
                                        </p:tgtEl>
                                        <p:attrNameLst>
                                          <p:attrName>ppt_w</p:attrName>
                                        </p:attrNameLst>
                                      </p:cBhvr>
                                      <p:tavLst>
                                        <p:tav tm="0">
                                          <p:val>
                                            <p:fltVal val="0"/>
                                          </p:val>
                                        </p:tav>
                                        <p:tav tm="100000">
                                          <p:val>
                                            <p:strVal val="#ppt_w"/>
                                          </p:val>
                                        </p:tav>
                                      </p:tavLst>
                                    </p:anim>
                                    <p:anim calcmode="lin" valueType="num">
                                      <p:cBhvr>
                                        <p:cTn id="19" dur="500" fill="hold"/>
                                        <p:tgtEl>
                                          <p:spTgt spid="3074"/>
                                        </p:tgtEl>
                                        <p:attrNameLst>
                                          <p:attrName>ppt_h</p:attrName>
                                        </p:attrNameLst>
                                      </p:cBhvr>
                                      <p:tavLst>
                                        <p:tav tm="0">
                                          <p:val>
                                            <p:fltVal val="0"/>
                                          </p:val>
                                        </p:tav>
                                        <p:tav tm="100000">
                                          <p:val>
                                            <p:strVal val="#ppt_h"/>
                                          </p:val>
                                        </p:tav>
                                      </p:tavLst>
                                    </p:anim>
                                    <p:animEffect transition="in" filter="fade">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9F8"/>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09277861"/>
              </p:ext>
            </p:extLst>
          </p:nvPr>
        </p:nvGraphicFramePr>
        <p:xfrm>
          <a:off x="-1" y="-2"/>
          <a:ext cx="9144002" cy="5143501"/>
        </p:xfrm>
        <a:graphic>
          <a:graphicData uri="http://schemas.openxmlformats.org/drawingml/2006/table">
            <a:tbl>
              <a:tblPr firstRow="1" bandRow="1">
                <a:tableStyleId>{B9FBB86E-BE5E-4136-82B2-959251CBA106}</a:tableStyleId>
              </a:tblPr>
              <a:tblGrid>
                <a:gridCol w="957944">
                  <a:extLst>
                    <a:ext uri="{9D8B030D-6E8A-4147-A177-3AD203B41FA5}">
                      <a16:colId xmlns:a16="http://schemas.microsoft.com/office/drawing/2014/main" val="1072019189"/>
                    </a:ext>
                  </a:extLst>
                </a:gridCol>
                <a:gridCol w="3686628">
                  <a:extLst>
                    <a:ext uri="{9D8B030D-6E8A-4147-A177-3AD203B41FA5}">
                      <a16:colId xmlns:a16="http://schemas.microsoft.com/office/drawing/2014/main" val="2908425201"/>
                    </a:ext>
                  </a:extLst>
                </a:gridCol>
                <a:gridCol w="2904211">
                  <a:extLst>
                    <a:ext uri="{9D8B030D-6E8A-4147-A177-3AD203B41FA5}">
                      <a16:colId xmlns:a16="http://schemas.microsoft.com/office/drawing/2014/main" val="3353712537"/>
                    </a:ext>
                  </a:extLst>
                </a:gridCol>
                <a:gridCol w="1595219">
                  <a:extLst>
                    <a:ext uri="{9D8B030D-6E8A-4147-A177-3AD203B41FA5}">
                      <a16:colId xmlns:a16="http://schemas.microsoft.com/office/drawing/2014/main" val="3470128936"/>
                    </a:ext>
                  </a:extLst>
                </a:gridCol>
              </a:tblGrid>
              <a:tr h="699605">
                <a:tc>
                  <a:txBody>
                    <a:bodyPr/>
                    <a:lstStyle/>
                    <a:p>
                      <a:pPr algn="ctr">
                        <a:lnSpc>
                          <a:spcPct val="150000"/>
                        </a:lnSpc>
                      </a:pPr>
                      <a:r>
                        <a:rPr lang="en-US" sz="2000" b="1" smtClean="0"/>
                        <a:t>TT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Tên</a:t>
                      </a:r>
                      <a:r>
                        <a:rPr lang="en-US" sz="2000" b="1" baseline="0" smtClean="0"/>
                        <a:t> chi tiết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Hình</a:t>
                      </a:r>
                      <a:r>
                        <a:rPr lang="en-US" sz="2000" b="1" baseline="0" smtClean="0"/>
                        <a:t> minh họa</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Số</a:t>
                      </a:r>
                      <a:r>
                        <a:rPr lang="en-US" sz="2000" b="1" baseline="0" smtClean="0"/>
                        <a:t> lượng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extLst>
                  <a:ext uri="{0D108BD9-81ED-4DB2-BD59-A6C34878D82A}">
                    <a16:rowId xmlns:a16="http://schemas.microsoft.com/office/drawing/2014/main" val="168416579"/>
                  </a:ext>
                </a:extLst>
              </a:tr>
              <a:tr h="1110974">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Tấm</a:t>
                      </a:r>
                      <a:r>
                        <a:rPr lang="en-US" sz="2000" baseline="0" smtClean="0"/>
                        <a:t> lớn</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57052572"/>
                  </a:ext>
                </a:extLst>
              </a:tr>
              <a:tr h="1110974">
                <a:tc>
                  <a:txBody>
                    <a:bodyPr/>
                    <a:lstStyle/>
                    <a:p>
                      <a:pPr algn="ctr">
                        <a:lnSpc>
                          <a:spcPct val="150000"/>
                        </a:lnSpc>
                      </a:pPr>
                      <a:r>
                        <a:rPr lang="en-US" sz="2000" smtClean="0"/>
                        <a:t>2</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Tấm</a:t>
                      </a:r>
                      <a:r>
                        <a:rPr lang="en-US" sz="2000" baseline="0" smtClean="0"/>
                        <a:t> 25 lỗ</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2</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765440840"/>
                  </a:ext>
                </a:extLst>
              </a:tr>
              <a:tr h="1110974">
                <a:tc>
                  <a:txBody>
                    <a:bodyPr/>
                    <a:lstStyle/>
                    <a:p>
                      <a:pPr algn="ctr">
                        <a:lnSpc>
                          <a:spcPct val="150000"/>
                        </a:lnSpc>
                      </a:pPr>
                      <a:r>
                        <a:rPr lang="en-US" sz="2000" smtClean="0"/>
                        <a:t>3</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Tấm</a:t>
                      </a:r>
                      <a:r>
                        <a:rPr lang="en-US" sz="2000" baseline="0" smtClean="0"/>
                        <a:t> nhỏ</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120052228"/>
                  </a:ext>
                </a:extLst>
              </a:tr>
              <a:tr h="1110974">
                <a:tc>
                  <a:txBody>
                    <a:bodyPr/>
                    <a:lstStyle/>
                    <a:p>
                      <a:pPr algn="ctr">
                        <a:lnSpc>
                          <a:spcPct val="150000"/>
                        </a:lnSpc>
                      </a:pPr>
                      <a:r>
                        <a:rPr lang="en-US" sz="2000" smtClean="0"/>
                        <a:t>4</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Tấm</a:t>
                      </a:r>
                      <a:r>
                        <a:rPr lang="en-US" sz="2000" baseline="0" smtClean="0"/>
                        <a:t> chữ L</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729008704"/>
                  </a:ext>
                </a:extLst>
              </a:tr>
            </a:tbl>
          </a:graphicData>
        </a:graphic>
      </p:graphicFrame>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897" t="10607" r="31856" b="84848"/>
          <a:stretch/>
        </p:blipFill>
        <p:spPr>
          <a:xfrm>
            <a:off x="5172130" y="750919"/>
            <a:ext cx="1899372" cy="949685"/>
          </a:xfrm>
          <a:prstGeom prst="rect">
            <a:avLst/>
          </a:prstGeom>
          <a:ln w="6350">
            <a:noFill/>
          </a:ln>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6897" t="15807" r="31856" b="80617"/>
          <a:stretch/>
        </p:blipFill>
        <p:spPr>
          <a:xfrm>
            <a:off x="5050068" y="1964841"/>
            <a:ext cx="2131449" cy="838732"/>
          </a:xfrm>
          <a:prstGeom prst="rect">
            <a:avLst/>
          </a:prstGeom>
          <a:ln w="6350">
            <a:noFill/>
          </a:ln>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6897" t="19863" r="31856" b="75927"/>
          <a:stretch/>
        </p:blipFill>
        <p:spPr>
          <a:xfrm>
            <a:off x="5172130" y="3006181"/>
            <a:ext cx="2009388" cy="930819"/>
          </a:xfrm>
          <a:prstGeom prst="rect">
            <a:avLst/>
          </a:prstGeom>
          <a:ln w="6350">
            <a:noFill/>
          </a:ln>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6897" t="24618" r="31856" b="71483"/>
          <a:stretch/>
        </p:blipFill>
        <p:spPr>
          <a:xfrm>
            <a:off x="5050069" y="4139294"/>
            <a:ext cx="2233375" cy="957942"/>
          </a:xfrm>
          <a:prstGeom prst="rect">
            <a:avLst/>
          </a:prstGeom>
          <a:ln w="6350">
            <a:noFill/>
          </a:ln>
        </p:spPr>
      </p:pic>
    </p:spTree>
    <p:extLst>
      <p:ext uri="{BB962C8B-B14F-4D97-AF65-F5344CB8AC3E}">
        <p14:creationId xmlns:p14="http://schemas.microsoft.com/office/powerpoint/2010/main" val="838702267"/>
      </p:ext>
    </p:extLst>
  </p:cSld>
  <p:clrMapOvr>
    <a:masterClrMapping/>
  </p:clrMapOvr>
  <p:transition spd="med">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13945614"/>
              </p:ext>
            </p:extLst>
          </p:nvPr>
        </p:nvGraphicFramePr>
        <p:xfrm>
          <a:off x="-1" y="-2"/>
          <a:ext cx="9144002" cy="5143501"/>
        </p:xfrm>
        <a:graphic>
          <a:graphicData uri="http://schemas.openxmlformats.org/drawingml/2006/table">
            <a:tbl>
              <a:tblPr firstRow="1" bandRow="1">
                <a:tableStyleId>{B9FBB86E-BE5E-4136-82B2-959251CBA106}</a:tableStyleId>
              </a:tblPr>
              <a:tblGrid>
                <a:gridCol w="957944">
                  <a:extLst>
                    <a:ext uri="{9D8B030D-6E8A-4147-A177-3AD203B41FA5}">
                      <a16:colId xmlns:a16="http://schemas.microsoft.com/office/drawing/2014/main" val="1072019189"/>
                    </a:ext>
                  </a:extLst>
                </a:gridCol>
                <a:gridCol w="3686628">
                  <a:extLst>
                    <a:ext uri="{9D8B030D-6E8A-4147-A177-3AD203B41FA5}">
                      <a16:colId xmlns:a16="http://schemas.microsoft.com/office/drawing/2014/main" val="2908425201"/>
                    </a:ext>
                  </a:extLst>
                </a:gridCol>
                <a:gridCol w="2904211">
                  <a:extLst>
                    <a:ext uri="{9D8B030D-6E8A-4147-A177-3AD203B41FA5}">
                      <a16:colId xmlns:a16="http://schemas.microsoft.com/office/drawing/2014/main" val="3353712537"/>
                    </a:ext>
                  </a:extLst>
                </a:gridCol>
                <a:gridCol w="1595219">
                  <a:extLst>
                    <a:ext uri="{9D8B030D-6E8A-4147-A177-3AD203B41FA5}">
                      <a16:colId xmlns:a16="http://schemas.microsoft.com/office/drawing/2014/main" val="3470128936"/>
                    </a:ext>
                  </a:extLst>
                </a:gridCol>
              </a:tblGrid>
              <a:tr h="699605">
                <a:tc>
                  <a:txBody>
                    <a:bodyPr/>
                    <a:lstStyle/>
                    <a:p>
                      <a:pPr algn="ctr">
                        <a:lnSpc>
                          <a:spcPct val="150000"/>
                        </a:lnSpc>
                      </a:pPr>
                      <a:r>
                        <a:rPr lang="en-US" sz="2000" b="1" smtClean="0"/>
                        <a:t>TT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Tên</a:t>
                      </a:r>
                      <a:r>
                        <a:rPr lang="en-US" sz="2000" b="1" baseline="0" smtClean="0"/>
                        <a:t> chi tiết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Hình</a:t>
                      </a:r>
                      <a:r>
                        <a:rPr lang="en-US" sz="2000" b="1" baseline="0" smtClean="0"/>
                        <a:t> minh họa</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Số</a:t>
                      </a:r>
                      <a:r>
                        <a:rPr lang="en-US" sz="2000" b="1" baseline="0" smtClean="0"/>
                        <a:t> lượng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extLst>
                  <a:ext uri="{0D108BD9-81ED-4DB2-BD59-A6C34878D82A}">
                    <a16:rowId xmlns:a16="http://schemas.microsoft.com/office/drawing/2014/main" val="168416579"/>
                  </a:ext>
                </a:extLst>
              </a:tr>
              <a:tr h="1110974">
                <a:tc>
                  <a:txBody>
                    <a:bodyPr/>
                    <a:lstStyle/>
                    <a:p>
                      <a:pPr algn="ctr">
                        <a:lnSpc>
                          <a:spcPct val="150000"/>
                        </a:lnSpc>
                      </a:pPr>
                      <a:r>
                        <a:rPr lang="en-US" sz="2000" smtClean="0"/>
                        <a:t>5</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Tấm</a:t>
                      </a:r>
                      <a:r>
                        <a:rPr lang="en-US" sz="2000" baseline="0" smtClean="0"/>
                        <a:t> bên ca bin</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2</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57052572"/>
                  </a:ext>
                </a:extLst>
              </a:tr>
              <a:tr h="1110974">
                <a:tc>
                  <a:txBody>
                    <a:bodyPr/>
                    <a:lstStyle/>
                    <a:p>
                      <a:pPr algn="ctr">
                        <a:lnSpc>
                          <a:spcPct val="150000"/>
                        </a:lnSpc>
                      </a:pPr>
                      <a:r>
                        <a:rPr lang="en-US" sz="2000" smtClean="0"/>
                        <a:t>6</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Tấm</a:t>
                      </a:r>
                      <a:r>
                        <a:rPr lang="en-US" sz="2000" baseline="0" smtClean="0"/>
                        <a:t> sau ca bin</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765440840"/>
                  </a:ext>
                </a:extLst>
              </a:tr>
              <a:tr h="1110974">
                <a:tc>
                  <a:txBody>
                    <a:bodyPr/>
                    <a:lstStyle/>
                    <a:p>
                      <a:pPr algn="ctr">
                        <a:lnSpc>
                          <a:spcPct val="150000"/>
                        </a:lnSpc>
                      </a:pPr>
                      <a:r>
                        <a:rPr lang="en-US" sz="2000" smtClean="0"/>
                        <a:t>7</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Tấm</a:t>
                      </a:r>
                      <a:r>
                        <a:rPr lang="en-US" sz="2000" baseline="0" smtClean="0"/>
                        <a:t> mặt ca bin</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120052228"/>
                  </a:ext>
                </a:extLst>
              </a:tr>
              <a:tr h="1110974">
                <a:tc>
                  <a:txBody>
                    <a:bodyPr/>
                    <a:lstStyle/>
                    <a:p>
                      <a:pPr algn="ctr">
                        <a:lnSpc>
                          <a:spcPct val="150000"/>
                        </a:lnSpc>
                      </a:pPr>
                      <a:r>
                        <a:rPr lang="en-US" sz="2000" smtClean="0"/>
                        <a:t>8</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Tấm</a:t>
                      </a:r>
                      <a:r>
                        <a:rPr lang="en-US" sz="2000" baseline="0" smtClean="0"/>
                        <a:t> 3 lỗ</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729008704"/>
                  </a:ext>
                </a:extLst>
              </a:tr>
            </a:tbl>
          </a:graphicData>
        </a:graphic>
      </p:graphicFrame>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46897" t="29320" r="31856" b="67578"/>
          <a:stretch/>
        </p:blipFill>
        <p:spPr>
          <a:xfrm>
            <a:off x="4816840" y="807597"/>
            <a:ext cx="2651759" cy="905044"/>
          </a:xfrm>
          <a:prstGeom prst="rect">
            <a:avLst/>
          </a:prstGeom>
          <a:ln w="6350">
            <a:noFill/>
          </a:ln>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6897" t="33670" r="31856" b="63033"/>
          <a:stretch/>
        </p:blipFill>
        <p:spPr>
          <a:xfrm>
            <a:off x="4876755" y="1906906"/>
            <a:ext cx="2400112" cy="870629"/>
          </a:xfrm>
          <a:prstGeom prst="rect">
            <a:avLst/>
          </a:prstGeom>
          <a:ln w="6350">
            <a:noFill/>
          </a:ln>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6897" t="37769" r="31856" b="58488"/>
          <a:stretch/>
        </p:blipFill>
        <p:spPr>
          <a:xfrm>
            <a:off x="4816840" y="2971800"/>
            <a:ext cx="2379524" cy="979804"/>
          </a:xfrm>
          <a:prstGeom prst="rect">
            <a:avLst/>
          </a:prstGeom>
          <a:ln w="6350">
            <a:noFill/>
          </a:ln>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46897" t="42537" r="31856" b="53542"/>
          <a:stretch/>
        </p:blipFill>
        <p:spPr>
          <a:xfrm>
            <a:off x="5076825" y="4090396"/>
            <a:ext cx="2119539" cy="914311"/>
          </a:xfrm>
          <a:prstGeom prst="rect">
            <a:avLst/>
          </a:prstGeom>
          <a:ln w="6350">
            <a:noFill/>
          </a:ln>
        </p:spPr>
      </p:pic>
    </p:spTree>
    <p:extLst>
      <p:ext uri="{BB962C8B-B14F-4D97-AF65-F5344CB8AC3E}">
        <p14:creationId xmlns:p14="http://schemas.microsoft.com/office/powerpoint/2010/main" val="142581776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15566240"/>
              </p:ext>
            </p:extLst>
          </p:nvPr>
        </p:nvGraphicFramePr>
        <p:xfrm>
          <a:off x="-1" y="-2"/>
          <a:ext cx="9144002" cy="5143501"/>
        </p:xfrm>
        <a:graphic>
          <a:graphicData uri="http://schemas.openxmlformats.org/drawingml/2006/table">
            <a:tbl>
              <a:tblPr firstRow="1" bandRow="1">
                <a:tableStyleId>{B9FBB86E-BE5E-4136-82B2-959251CBA106}</a:tableStyleId>
              </a:tblPr>
              <a:tblGrid>
                <a:gridCol w="957944">
                  <a:extLst>
                    <a:ext uri="{9D8B030D-6E8A-4147-A177-3AD203B41FA5}">
                      <a16:colId xmlns:a16="http://schemas.microsoft.com/office/drawing/2014/main" val="1072019189"/>
                    </a:ext>
                  </a:extLst>
                </a:gridCol>
                <a:gridCol w="3686628">
                  <a:extLst>
                    <a:ext uri="{9D8B030D-6E8A-4147-A177-3AD203B41FA5}">
                      <a16:colId xmlns:a16="http://schemas.microsoft.com/office/drawing/2014/main" val="2908425201"/>
                    </a:ext>
                  </a:extLst>
                </a:gridCol>
                <a:gridCol w="2904211">
                  <a:extLst>
                    <a:ext uri="{9D8B030D-6E8A-4147-A177-3AD203B41FA5}">
                      <a16:colId xmlns:a16="http://schemas.microsoft.com/office/drawing/2014/main" val="3353712537"/>
                    </a:ext>
                  </a:extLst>
                </a:gridCol>
                <a:gridCol w="1595219">
                  <a:extLst>
                    <a:ext uri="{9D8B030D-6E8A-4147-A177-3AD203B41FA5}">
                      <a16:colId xmlns:a16="http://schemas.microsoft.com/office/drawing/2014/main" val="3470128936"/>
                    </a:ext>
                  </a:extLst>
                </a:gridCol>
              </a:tblGrid>
              <a:tr h="699605">
                <a:tc>
                  <a:txBody>
                    <a:bodyPr/>
                    <a:lstStyle/>
                    <a:p>
                      <a:pPr algn="ctr">
                        <a:lnSpc>
                          <a:spcPct val="150000"/>
                        </a:lnSpc>
                      </a:pPr>
                      <a:r>
                        <a:rPr lang="en-US" sz="2000" b="1" smtClean="0"/>
                        <a:t>TT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Tên</a:t>
                      </a:r>
                      <a:r>
                        <a:rPr lang="en-US" sz="2000" b="1" baseline="0" smtClean="0"/>
                        <a:t> chi tiết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Hình</a:t>
                      </a:r>
                      <a:r>
                        <a:rPr lang="en-US" sz="2000" b="1" baseline="0" smtClean="0"/>
                        <a:t> minh họa</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Số</a:t>
                      </a:r>
                      <a:r>
                        <a:rPr lang="en-US" sz="2000" b="1" baseline="0" smtClean="0"/>
                        <a:t> lượng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extLst>
                  <a:ext uri="{0D108BD9-81ED-4DB2-BD59-A6C34878D82A}">
                    <a16:rowId xmlns:a16="http://schemas.microsoft.com/office/drawing/2014/main" val="168416579"/>
                  </a:ext>
                </a:extLst>
              </a:tr>
              <a:tr h="1110974">
                <a:tc>
                  <a:txBody>
                    <a:bodyPr/>
                    <a:lstStyle/>
                    <a:p>
                      <a:pPr algn="ctr">
                        <a:lnSpc>
                          <a:spcPct val="150000"/>
                        </a:lnSpc>
                      </a:pPr>
                      <a:r>
                        <a:rPr lang="en-US" sz="2000" smtClean="0"/>
                        <a:t>9</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Tấm</a:t>
                      </a:r>
                      <a:r>
                        <a:rPr lang="en-US" sz="2000" baseline="0" smtClean="0"/>
                        <a:t> 2 lỗ</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57052572"/>
                  </a:ext>
                </a:extLst>
              </a:tr>
              <a:tr h="1110974">
                <a:tc>
                  <a:txBody>
                    <a:bodyPr/>
                    <a:lstStyle/>
                    <a:p>
                      <a:pPr algn="ctr">
                        <a:lnSpc>
                          <a:spcPct val="150000"/>
                        </a:lnSpc>
                      </a:pPr>
                      <a:r>
                        <a:rPr lang="en-US" sz="2000" smtClean="0"/>
                        <a:t>10</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Thanh chữ</a:t>
                      </a:r>
                      <a:r>
                        <a:rPr lang="en-US" sz="2000" baseline="0" smtClean="0"/>
                        <a:t> U dài</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4</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765440840"/>
                  </a:ext>
                </a:extLst>
              </a:tr>
              <a:tr h="1110974">
                <a:tc>
                  <a:txBody>
                    <a:bodyPr/>
                    <a:lstStyle/>
                    <a:p>
                      <a:pPr algn="ctr">
                        <a:lnSpc>
                          <a:spcPct val="150000"/>
                        </a:lnSpc>
                      </a:pPr>
                      <a:r>
                        <a:rPr lang="en-US" sz="2000" smtClean="0"/>
                        <a:t>11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Thanh thẳng</a:t>
                      </a:r>
                      <a:r>
                        <a:rPr lang="en-US" sz="2000" baseline="0" smtClean="0"/>
                        <a:t> 7 lỗ</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2</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120052228"/>
                  </a:ext>
                </a:extLst>
              </a:tr>
              <a:tr h="1110974">
                <a:tc>
                  <a:txBody>
                    <a:bodyPr/>
                    <a:lstStyle/>
                    <a:p>
                      <a:pPr algn="ctr">
                        <a:lnSpc>
                          <a:spcPct val="150000"/>
                        </a:lnSpc>
                      </a:pPr>
                      <a:r>
                        <a:rPr lang="en-US" sz="2000" smtClean="0"/>
                        <a:t>12</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Trục</a:t>
                      </a:r>
                      <a:r>
                        <a:rPr lang="en-US" sz="2000" baseline="0" smtClean="0"/>
                        <a:t> thẳng dài</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2</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729008704"/>
                  </a:ext>
                </a:extLst>
              </a:tr>
            </a:tbl>
          </a:graphicData>
        </a:graphic>
      </p:graphicFrame>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6897" t="47110" r="31856" b="49147"/>
          <a:stretch/>
        </p:blipFill>
        <p:spPr>
          <a:xfrm>
            <a:off x="4947659" y="842175"/>
            <a:ext cx="2287036" cy="941722"/>
          </a:xfrm>
          <a:prstGeom prst="rect">
            <a:avLst/>
          </a:prstGeom>
          <a:ln w="6350">
            <a:noFill/>
          </a:ln>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6897" t="51655" r="31856" b="44513"/>
          <a:stretch/>
        </p:blipFill>
        <p:spPr>
          <a:xfrm>
            <a:off x="4947659" y="1885497"/>
            <a:ext cx="2267505" cy="955910"/>
          </a:xfrm>
          <a:prstGeom prst="rect">
            <a:avLst/>
          </a:prstGeom>
          <a:ln w="6350">
            <a:noFill/>
          </a:ln>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46897" t="56110" r="31856" b="40771"/>
          <a:stretch/>
        </p:blipFill>
        <p:spPr>
          <a:xfrm>
            <a:off x="4782456" y="3086101"/>
            <a:ext cx="2496941" cy="856793"/>
          </a:xfrm>
          <a:prstGeom prst="rect">
            <a:avLst/>
          </a:prstGeom>
          <a:ln w="6350">
            <a:noFill/>
          </a:ln>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46897" t="60298" r="31140" b="36315"/>
          <a:stretch/>
        </p:blipFill>
        <p:spPr>
          <a:xfrm>
            <a:off x="5011509" y="4146094"/>
            <a:ext cx="2203656" cy="794205"/>
          </a:xfrm>
          <a:prstGeom prst="rect">
            <a:avLst/>
          </a:prstGeom>
          <a:ln w="6350">
            <a:noFill/>
          </a:ln>
        </p:spPr>
      </p:pic>
    </p:spTree>
    <p:extLst>
      <p:ext uri="{BB962C8B-B14F-4D97-AF65-F5344CB8AC3E}">
        <p14:creationId xmlns:p14="http://schemas.microsoft.com/office/powerpoint/2010/main" val="2105272256"/>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81831489"/>
              </p:ext>
            </p:extLst>
          </p:nvPr>
        </p:nvGraphicFramePr>
        <p:xfrm>
          <a:off x="-1" y="-2"/>
          <a:ext cx="9144002" cy="5143501"/>
        </p:xfrm>
        <a:graphic>
          <a:graphicData uri="http://schemas.openxmlformats.org/drawingml/2006/table">
            <a:tbl>
              <a:tblPr firstRow="1" bandRow="1">
                <a:tableStyleId>{B9FBB86E-BE5E-4136-82B2-959251CBA106}</a:tableStyleId>
              </a:tblPr>
              <a:tblGrid>
                <a:gridCol w="957944">
                  <a:extLst>
                    <a:ext uri="{9D8B030D-6E8A-4147-A177-3AD203B41FA5}">
                      <a16:colId xmlns:a16="http://schemas.microsoft.com/office/drawing/2014/main" val="1072019189"/>
                    </a:ext>
                  </a:extLst>
                </a:gridCol>
                <a:gridCol w="3686628">
                  <a:extLst>
                    <a:ext uri="{9D8B030D-6E8A-4147-A177-3AD203B41FA5}">
                      <a16:colId xmlns:a16="http://schemas.microsoft.com/office/drawing/2014/main" val="2908425201"/>
                    </a:ext>
                  </a:extLst>
                </a:gridCol>
                <a:gridCol w="2904211">
                  <a:extLst>
                    <a:ext uri="{9D8B030D-6E8A-4147-A177-3AD203B41FA5}">
                      <a16:colId xmlns:a16="http://schemas.microsoft.com/office/drawing/2014/main" val="3353712537"/>
                    </a:ext>
                  </a:extLst>
                </a:gridCol>
                <a:gridCol w="1595219">
                  <a:extLst>
                    <a:ext uri="{9D8B030D-6E8A-4147-A177-3AD203B41FA5}">
                      <a16:colId xmlns:a16="http://schemas.microsoft.com/office/drawing/2014/main" val="3470128936"/>
                    </a:ext>
                  </a:extLst>
                </a:gridCol>
              </a:tblGrid>
              <a:tr h="699605">
                <a:tc>
                  <a:txBody>
                    <a:bodyPr/>
                    <a:lstStyle/>
                    <a:p>
                      <a:pPr algn="ctr">
                        <a:lnSpc>
                          <a:spcPct val="150000"/>
                        </a:lnSpc>
                      </a:pPr>
                      <a:r>
                        <a:rPr lang="en-US" sz="2000" b="1" smtClean="0"/>
                        <a:t>TT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Tên</a:t>
                      </a:r>
                      <a:r>
                        <a:rPr lang="en-US" sz="2000" b="1" baseline="0" smtClean="0"/>
                        <a:t> chi tiết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Hình</a:t>
                      </a:r>
                      <a:r>
                        <a:rPr lang="en-US" sz="2000" b="1" baseline="0" smtClean="0"/>
                        <a:t> minh họa</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Số</a:t>
                      </a:r>
                      <a:r>
                        <a:rPr lang="en-US" sz="2000" b="1" baseline="0" smtClean="0"/>
                        <a:t> lượng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extLst>
                  <a:ext uri="{0D108BD9-81ED-4DB2-BD59-A6C34878D82A}">
                    <a16:rowId xmlns:a16="http://schemas.microsoft.com/office/drawing/2014/main" val="168416579"/>
                  </a:ext>
                </a:extLst>
              </a:tr>
              <a:tr h="1110974">
                <a:tc>
                  <a:txBody>
                    <a:bodyPr/>
                    <a:lstStyle/>
                    <a:p>
                      <a:pPr algn="ctr">
                        <a:lnSpc>
                          <a:spcPct val="150000"/>
                        </a:lnSpc>
                      </a:pPr>
                      <a:r>
                        <a:rPr lang="en-US" sz="2000" smtClean="0"/>
                        <a:t>13</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Bánh</a:t>
                      </a:r>
                      <a:r>
                        <a:rPr lang="en-US" sz="2000" baseline="0" smtClean="0"/>
                        <a:t> xe</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4</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57052572"/>
                  </a:ext>
                </a:extLst>
              </a:tr>
              <a:tr h="1110974">
                <a:tc>
                  <a:txBody>
                    <a:bodyPr/>
                    <a:lstStyle/>
                    <a:p>
                      <a:pPr algn="ctr">
                        <a:lnSpc>
                          <a:spcPct val="150000"/>
                        </a:lnSpc>
                      </a:pPr>
                      <a:r>
                        <a:rPr lang="en-US" sz="2000" smtClean="0"/>
                        <a:t>14</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Bánh</a:t>
                      </a:r>
                      <a:r>
                        <a:rPr lang="en-US" sz="2000" baseline="0" smtClean="0"/>
                        <a:t> đai (nhỏ)</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765440840"/>
                  </a:ext>
                </a:extLst>
              </a:tr>
              <a:tr h="1110974">
                <a:tc>
                  <a:txBody>
                    <a:bodyPr/>
                    <a:lstStyle/>
                    <a:p>
                      <a:pPr algn="ctr">
                        <a:lnSpc>
                          <a:spcPct val="150000"/>
                        </a:lnSpc>
                      </a:pPr>
                      <a:r>
                        <a:rPr lang="en-US" sz="2000" smtClean="0"/>
                        <a:t>15</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Bánh</a:t>
                      </a:r>
                      <a:r>
                        <a:rPr lang="en-US" sz="2000" baseline="0" smtClean="0"/>
                        <a:t> đai (lớn)</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120052228"/>
                  </a:ext>
                </a:extLst>
              </a:tr>
              <a:tr h="1110974">
                <a:tc>
                  <a:txBody>
                    <a:bodyPr/>
                    <a:lstStyle/>
                    <a:p>
                      <a:pPr algn="ctr">
                        <a:lnSpc>
                          <a:spcPct val="150000"/>
                        </a:lnSpc>
                      </a:pPr>
                      <a:r>
                        <a:rPr lang="en-US" sz="2000" smtClean="0"/>
                        <a:t>16</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Đai</a:t>
                      </a:r>
                      <a:r>
                        <a:rPr lang="en-US" sz="2000" baseline="0" smtClean="0"/>
                        <a:t> truyền</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729008704"/>
                  </a:ext>
                </a:extLst>
              </a:tr>
            </a:tbl>
          </a:graphicData>
        </a:graphic>
      </p:graphicFrame>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4245" t="64766" r="37881" b="32389"/>
          <a:stretch/>
        </p:blipFill>
        <p:spPr>
          <a:xfrm>
            <a:off x="5647657" y="833724"/>
            <a:ext cx="975360" cy="824089"/>
          </a:xfrm>
          <a:prstGeom prst="rect">
            <a:avLst/>
          </a:prstGeom>
          <a:ln w="6350">
            <a:noFill/>
          </a:ln>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54656" t="67852" r="38874" b="29887"/>
          <a:stretch/>
        </p:blipFill>
        <p:spPr>
          <a:xfrm>
            <a:off x="5611288" y="1905682"/>
            <a:ext cx="1078927" cy="881376"/>
          </a:xfrm>
          <a:prstGeom prst="rect">
            <a:avLst/>
          </a:prstGeom>
          <a:ln w="6350">
            <a:noFill/>
          </a:ln>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54806" t="70327" r="38997" b="27080"/>
          <a:stretch/>
        </p:blipFill>
        <p:spPr>
          <a:xfrm>
            <a:off x="5710206" y="3011995"/>
            <a:ext cx="881093" cy="861656"/>
          </a:xfrm>
          <a:prstGeom prst="rect">
            <a:avLst/>
          </a:prstGeom>
          <a:ln w="6350">
            <a:noFill/>
          </a:ln>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51201" t="73232" r="34947" b="24137"/>
          <a:stretch/>
        </p:blipFill>
        <p:spPr>
          <a:xfrm>
            <a:off x="5162443" y="4139716"/>
            <a:ext cx="1945789" cy="864084"/>
          </a:xfrm>
          <a:prstGeom prst="rect">
            <a:avLst/>
          </a:prstGeom>
          <a:ln w="6350">
            <a:noFill/>
          </a:ln>
        </p:spPr>
      </p:pic>
    </p:spTree>
    <p:extLst>
      <p:ext uri="{BB962C8B-B14F-4D97-AF65-F5344CB8AC3E}">
        <p14:creationId xmlns:p14="http://schemas.microsoft.com/office/powerpoint/2010/main" val="4088669794"/>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54721277"/>
              </p:ext>
            </p:extLst>
          </p:nvPr>
        </p:nvGraphicFramePr>
        <p:xfrm>
          <a:off x="-1" y="-2"/>
          <a:ext cx="9144002" cy="5143501"/>
        </p:xfrm>
        <a:graphic>
          <a:graphicData uri="http://schemas.openxmlformats.org/drawingml/2006/table">
            <a:tbl>
              <a:tblPr firstRow="1" bandRow="1">
                <a:tableStyleId>{B9FBB86E-BE5E-4136-82B2-959251CBA106}</a:tableStyleId>
              </a:tblPr>
              <a:tblGrid>
                <a:gridCol w="957944">
                  <a:extLst>
                    <a:ext uri="{9D8B030D-6E8A-4147-A177-3AD203B41FA5}">
                      <a16:colId xmlns:a16="http://schemas.microsoft.com/office/drawing/2014/main" val="1072019189"/>
                    </a:ext>
                  </a:extLst>
                </a:gridCol>
                <a:gridCol w="3686628">
                  <a:extLst>
                    <a:ext uri="{9D8B030D-6E8A-4147-A177-3AD203B41FA5}">
                      <a16:colId xmlns:a16="http://schemas.microsoft.com/office/drawing/2014/main" val="2908425201"/>
                    </a:ext>
                  </a:extLst>
                </a:gridCol>
                <a:gridCol w="2904211">
                  <a:extLst>
                    <a:ext uri="{9D8B030D-6E8A-4147-A177-3AD203B41FA5}">
                      <a16:colId xmlns:a16="http://schemas.microsoft.com/office/drawing/2014/main" val="3353712537"/>
                    </a:ext>
                  </a:extLst>
                </a:gridCol>
                <a:gridCol w="1595219">
                  <a:extLst>
                    <a:ext uri="{9D8B030D-6E8A-4147-A177-3AD203B41FA5}">
                      <a16:colId xmlns:a16="http://schemas.microsoft.com/office/drawing/2014/main" val="3470128936"/>
                    </a:ext>
                  </a:extLst>
                </a:gridCol>
              </a:tblGrid>
              <a:tr h="699605">
                <a:tc>
                  <a:txBody>
                    <a:bodyPr/>
                    <a:lstStyle/>
                    <a:p>
                      <a:pPr algn="ctr">
                        <a:lnSpc>
                          <a:spcPct val="150000"/>
                        </a:lnSpc>
                      </a:pPr>
                      <a:r>
                        <a:rPr lang="en-US" sz="2000" b="1" smtClean="0"/>
                        <a:t>TT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Tên</a:t>
                      </a:r>
                      <a:r>
                        <a:rPr lang="en-US" sz="2000" b="1" baseline="0" smtClean="0"/>
                        <a:t> chi tiết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Hình</a:t>
                      </a:r>
                      <a:r>
                        <a:rPr lang="en-US" sz="2000" b="1" baseline="0" smtClean="0"/>
                        <a:t> minh họa</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Số</a:t>
                      </a:r>
                      <a:r>
                        <a:rPr lang="en-US" sz="2000" b="1" baseline="0" smtClean="0"/>
                        <a:t> lượng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extLst>
                  <a:ext uri="{0D108BD9-81ED-4DB2-BD59-A6C34878D82A}">
                    <a16:rowId xmlns:a16="http://schemas.microsoft.com/office/drawing/2014/main" val="168416579"/>
                  </a:ext>
                </a:extLst>
              </a:tr>
              <a:tr h="1110974">
                <a:tc>
                  <a:txBody>
                    <a:bodyPr/>
                    <a:lstStyle/>
                    <a:p>
                      <a:pPr algn="ctr">
                        <a:lnSpc>
                          <a:spcPct val="150000"/>
                        </a:lnSpc>
                      </a:pPr>
                      <a:r>
                        <a:rPr lang="en-US" sz="2000" smtClean="0"/>
                        <a:t>17</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Động</a:t>
                      </a:r>
                      <a:r>
                        <a:rPr lang="en-US" sz="2000" baseline="0" smtClean="0"/>
                        <a:t> cơ điện</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57052572"/>
                  </a:ext>
                </a:extLst>
              </a:tr>
              <a:tr h="1110974">
                <a:tc>
                  <a:txBody>
                    <a:bodyPr/>
                    <a:lstStyle/>
                    <a:p>
                      <a:pPr algn="ctr">
                        <a:lnSpc>
                          <a:spcPct val="150000"/>
                        </a:lnSpc>
                      </a:pPr>
                      <a:r>
                        <a:rPr lang="en-US" sz="2000" smtClean="0"/>
                        <a:t>18</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Giá</a:t>
                      </a:r>
                      <a:r>
                        <a:rPr lang="en-US" sz="2000" baseline="0" smtClean="0"/>
                        <a:t> pin</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765440840"/>
                  </a:ext>
                </a:extLst>
              </a:tr>
              <a:tr h="1110974">
                <a:tc>
                  <a:txBody>
                    <a:bodyPr/>
                    <a:lstStyle/>
                    <a:p>
                      <a:pPr algn="ctr">
                        <a:lnSpc>
                          <a:spcPct val="150000"/>
                        </a:lnSpc>
                      </a:pPr>
                      <a:r>
                        <a:rPr lang="en-US" sz="2000" smtClean="0"/>
                        <a:t>19</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Pin AA</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2</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120052228"/>
                  </a:ext>
                </a:extLst>
              </a:tr>
              <a:tr h="1110974">
                <a:tc>
                  <a:txBody>
                    <a:bodyPr/>
                    <a:lstStyle/>
                    <a:p>
                      <a:pPr algn="ctr">
                        <a:lnSpc>
                          <a:spcPct val="150000"/>
                        </a:lnSpc>
                      </a:pPr>
                      <a:r>
                        <a:rPr lang="en-US" sz="2000" smtClean="0"/>
                        <a:t>20</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Đầu</a:t>
                      </a:r>
                      <a:r>
                        <a:rPr lang="en-US" sz="2000" baseline="0" smtClean="0"/>
                        <a:t> nối</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729008704"/>
                  </a:ext>
                </a:extLst>
              </a:tr>
            </a:tbl>
          </a:graphicData>
        </a:graphic>
      </p:graphicFrame>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9605" t="76273" r="34356" b="20118"/>
          <a:stretch/>
        </p:blipFill>
        <p:spPr>
          <a:xfrm>
            <a:off x="5287672" y="792254"/>
            <a:ext cx="1703057" cy="895767"/>
          </a:xfrm>
          <a:prstGeom prst="rect">
            <a:avLst/>
          </a:prstGeom>
          <a:ln w="6350">
            <a:noFill/>
          </a:ln>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9605" t="80350" r="34356" b="16453"/>
          <a:stretch/>
        </p:blipFill>
        <p:spPr>
          <a:xfrm>
            <a:off x="5187041" y="1941791"/>
            <a:ext cx="1842758" cy="858559"/>
          </a:xfrm>
          <a:prstGeom prst="rect">
            <a:avLst/>
          </a:prstGeom>
          <a:ln w="6350">
            <a:noFill/>
          </a:ln>
        </p:spPr>
      </p:pic>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52000" t="84100" r="35765" b="14204"/>
          <a:stretch/>
        </p:blipFill>
        <p:spPr>
          <a:xfrm>
            <a:off x="5088952" y="3143020"/>
            <a:ext cx="1940847" cy="628879"/>
          </a:xfrm>
          <a:prstGeom prst="rect">
            <a:avLst/>
          </a:prstGeom>
          <a:ln w="6350">
            <a:noFill/>
          </a:ln>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55371" t="86035" r="38204" b="11714"/>
          <a:stretch/>
        </p:blipFill>
        <p:spPr>
          <a:xfrm>
            <a:off x="5623602" y="4122623"/>
            <a:ext cx="1031198" cy="844704"/>
          </a:xfrm>
          <a:prstGeom prst="rect">
            <a:avLst/>
          </a:prstGeom>
          <a:ln w="6350">
            <a:noFill/>
          </a:ln>
        </p:spPr>
      </p:pic>
    </p:spTree>
    <p:extLst>
      <p:ext uri="{BB962C8B-B14F-4D97-AF65-F5344CB8AC3E}">
        <p14:creationId xmlns:p14="http://schemas.microsoft.com/office/powerpoint/2010/main" val="97009485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DAD5"/>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6F6B95-3ACF-694C-F7A2-4ABB32DB6752}"/>
              </a:ext>
            </a:extLst>
          </p:cNvPr>
          <p:cNvSpPr txBox="1"/>
          <p:nvPr/>
        </p:nvSpPr>
        <p:spPr>
          <a:xfrm>
            <a:off x="0" y="170085"/>
            <a:ext cx="9144000" cy="800412"/>
          </a:xfrm>
          <a:prstGeom prst="rect">
            <a:avLst/>
          </a:prstGeom>
          <a:noFill/>
        </p:spPr>
        <p:txBody>
          <a:bodyPr wrap="square" rtlCol="0">
            <a:spAutoFit/>
          </a:bodyPr>
          <a:lstStyle/>
          <a:p>
            <a:pPr algn="ctr">
              <a:lnSpc>
                <a:spcPct val="150000"/>
              </a:lnSpc>
            </a:pPr>
            <a:r>
              <a:rPr lang="en-US" sz="3500" b="1">
                <a:solidFill>
                  <a:srgbClr val="C00000"/>
                </a:solidFill>
              </a:rPr>
              <a:t>TRÒ CHƠI </a:t>
            </a:r>
            <a:r>
              <a:rPr lang="en-US" sz="3500" b="1" smtClean="0">
                <a:solidFill>
                  <a:srgbClr val="C00000"/>
                </a:solidFill>
              </a:rPr>
              <a:t>“</a:t>
            </a:r>
            <a:r>
              <a:rPr lang="en-US" sz="3500" b="1">
                <a:solidFill>
                  <a:srgbClr val="C00000"/>
                </a:solidFill>
              </a:rPr>
              <a:t>MẢNH GHÉP BÍ MẬT” </a:t>
            </a: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47008" t="43547"/>
          <a:stretch/>
        </p:blipFill>
        <p:spPr>
          <a:xfrm>
            <a:off x="151034" y="1102944"/>
            <a:ext cx="3188244" cy="3396485"/>
          </a:xfrm>
          <a:prstGeom prst="rect">
            <a:avLst/>
          </a:prstGeom>
        </p:spPr>
      </p:pic>
      <p:pic>
        <p:nvPicPr>
          <p:cNvPr id="1026" name="Picture 2" descr="https://phoxedien.com/wp-content/uploads/2023/12/YADEA-I6-Pin-Lith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320" y="1310574"/>
            <a:ext cx="5281355" cy="33174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hlinkClick r:id="rId5" action="ppaction://hlinksldjump"/>
            <a:extLst>
              <a:ext uri="{FF2B5EF4-FFF2-40B4-BE49-F238E27FC236}">
                <a16:creationId xmlns:a16="http://schemas.microsoft.com/office/drawing/2014/main" id="{B4225EA7-7E66-0EDA-C59A-1C81BE2BAE74}"/>
              </a:ext>
            </a:extLst>
          </p:cNvPr>
          <p:cNvSpPr/>
          <p:nvPr/>
        </p:nvSpPr>
        <p:spPr>
          <a:xfrm>
            <a:off x="3425318" y="1310571"/>
            <a:ext cx="2656167" cy="1679372"/>
          </a:xfrm>
          <a:prstGeom prst="rect">
            <a:avLst/>
          </a:prstGeom>
          <a:solidFill>
            <a:srgbClr val="E24943"/>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i="1">
                <a:solidFill>
                  <a:schemeClr val="accent2"/>
                </a:solidFill>
              </a:rPr>
              <a:t>Mảnh ghép 1</a:t>
            </a:r>
          </a:p>
        </p:txBody>
      </p:sp>
      <p:sp>
        <p:nvSpPr>
          <p:cNvPr id="15" name="Rectangle 14">
            <a:hlinkClick r:id="rId6" action="ppaction://hlinksldjump"/>
            <a:extLst>
              <a:ext uri="{FF2B5EF4-FFF2-40B4-BE49-F238E27FC236}">
                <a16:creationId xmlns:a16="http://schemas.microsoft.com/office/drawing/2014/main" id="{0999E2AD-90CC-74F7-81D2-68927AD9AFA3}"/>
              </a:ext>
            </a:extLst>
          </p:cNvPr>
          <p:cNvSpPr/>
          <p:nvPr/>
        </p:nvSpPr>
        <p:spPr>
          <a:xfrm>
            <a:off x="6081485" y="1310571"/>
            <a:ext cx="2656167" cy="1679372"/>
          </a:xfrm>
          <a:prstGeom prst="rect">
            <a:avLst/>
          </a:prstGeom>
          <a:solidFill>
            <a:srgbClr val="00B05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chemeClr val="accent2"/>
                </a:solidFill>
                <a:effectLst/>
                <a:uLnTx/>
                <a:uFillTx/>
                <a:latin typeface="Arial"/>
                <a:ea typeface="+mn-ea"/>
                <a:cs typeface="+mn-cs"/>
                <a:sym typeface="Arial"/>
              </a:rPr>
              <a:t>Mảnh ghép 2</a:t>
            </a:r>
          </a:p>
        </p:txBody>
      </p:sp>
      <p:sp>
        <p:nvSpPr>
          <p:cNvPr id="16" name="Rectangle 15">
            <a:hlinkClick r:id="rId7" action="ppaction://hlinksldjump"/>
            <a:extLst>
              <a:ext uri="{FF2B5EF4-FFF2-40B4-BE49-F238E27FC236}">
                <a16:creationId xmlns:a16="http://schemas.microsoft.com/office/drawing/2014/main" id="{1D119A6B-FE7B-36CF-2F79-6809FD507093}"/>
              </a:ext>
            </a:extLst>
          </p:cNvPr>
          <p:cNvSpPr/>
          <p:nvPr/>
        </p:nvSpPr>
        <p:spPr>
          <a:xfrm>
            <a:off x="3425317" y="2989943"/>
            <a:ext cx="2656167" cy="1679372"/>
          </a:xfrm>
          <a:prstGeom prst="rect">
            <a:avLst/>
          </a:prstGeom>
          <a:solidFill>
            <a:srgbClr val="0070C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chemeClr val="accent2"/>
                </a:solidFill>
                <a:effectLst/>
                <a:uLnTx/>
                <a:uFillTx/>
                <a:latin typeface="Arial"/>
                <a:ea typeface="+mn-ea"/>
                <a:cs typeface="+mn-cs"/>
                <a:sym typeface="Arial"/>
              </a:rPr>
              <a:t>Mảnh ghép 3</a:t>
            </a:r>
          </a:p>
        </p:txBody>
      </p:sp>
      <p:sp>
        <p:nvSpPr>
          <p:cNvPr id="17" name="Rectangle 16">
            <a:hlinkClick r:id="rId8" action="ppaction://hlinksldjump"/>
            <a:extLst>
              <a:ext uri="{FF2B5EF4-FFF2-40B4-BE49-F238E27FC236}">
                <a16:creationId xmlns:a16="http://schemas.microsoft.com/office/drawing/2014/main" id="{E401DF07-179F-11F3-F9DD-23D917673DE9}"/>
              </a:ext>
            </a:extLst>
          </p:cNvPr>
          <p:cNvSpPr/>
          <p:nvPr/>
        </p:nvSpPr>
        <p:spPr>
          <a:xfrm>
            <a:off x="6081485" y="2989943"/>
            <a:ext cx="2656167" cy="1679372"/>
          </a:xfrm>
          <a:prstGeom prst="rect">
            <a:avLst/>
          </a:prstGeom>
          <a:solidFill>
            <a:srgbClr val="F67B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chemeClr val="accent6"/>
                </a:solidFill>
                <a:effectLst/>
                <a:uLnTx/>
                <a:uFillTx/>
                <a:latin typeface="Arial"/>
                <a:ea typeface="+mn-ea"/>
                <a:cs typeface="+mn-cs"/>
                <a:sym typeface="Arial"/>
              </a:rPr>
              <a:t>Mảnh ghép 4</a:t>
            </a:r>
          </a:p>
        </p:txBody>
      </p:sp>
      <p:sp>
        <p:nvSpPr>
          <p:cNvPr id="20" name="Rectangle: Rounded Corners 17">
            <a:extLst>
              <a:ext uri="{FF2B5EF4-FFF2-40B4-BE49-F238E27FC236}">
                <a16:creationId xmlns:a16="http://schemas.microsoft.com/office/drawing/2014/main" id="{CEC5DCC7-2E70-919F-09F4-98366ACE3F6C}"/>
              </a:ext>
            </a:extLst>
          </p:cNvPr>
          <p:cNvSpPr/>
          <p:nvPr/>
        </p:nvSpPr>
        <p:spPr>
          <a:xfrm>
            <a:off x="4543996" y="1483916"/>
            <a:ext cx="3044002" cy="651826"/>
          </a:xfrm>
          <a:prstGeom prst="roundRect">
            <a:avLst>
              <a:gd name="adj" fmla="val 12631"/>
            </a:avLst>
          </a:prstGeom>
          <a:solidFill>
            <a:schemeClr val="accent6"/>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Xe điện chạy bằng pin.</a:t>
            </a:r>
            <a:endParaRPr lang="vi-VN" sz="2000">
              <a:solidFill>
                <a:srgbClr val="000000"/>
              </a:solidFill>
            </a:endParaRPr>
          </a:p>
        </p:txBody>
      </p:sp>
      <p:pic>
        <p:nvPicPr>
          <p:cNvPr id="31" name="Picture 2" descr="https://cdn-icons-png.flaticon.com/128/8841/8841231.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1087440" y="3889828"/>
            <a:ext cx="1219200"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95923"/>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14"/>
                                        </p:tgtEl>
                                        <p:attrNameLst>
                                          <p:attrName>ppt_w</p:attrName>
                                        </p:attrNameLst>
                                      </p:cBhvr>
                                      <p:tavLst>
                                        <p:tav tm="0">
                                          <p:val>
                                            <p:strVal val="ppt_w"/>
                                          </p:val>
                                        </p:tav>
                                        <p:tav tm="100000">
                                          <p:val>
                                            <p:fltVal val="0"/>
                                          </p:val>
                                        </p:tav>
                                      </p:tavLst>
                                    </p:anim>
                                    <p:anim calcmode="lin" valueType="num">
                                      <p:cBhvr>
                                        <p:cTn id="15" dur="500"/>
                                        <p:tgtEl>
                                          <p:spTgt spid="14"/>
                                        </p:tgtEl>
                                        <p:attrNameLst>
                                          <p:attrName>ppt_h</p:attrName>
                                        </p:attrNameLst>
                                      </p:cBhvr>
                                      <p:tavLst>
                                        <p:tav tm="0">
                                          <p:val>
                                            <p:strVal val="ppt_h"/>
                                          </p:val>
                                        </p:tav>
                                        <p:tav tm="100000">
                                          <p:val>
                                            <p:fltVal val="0"/>
                                          </p:val>
                                        </p:tav>
                                      </p:tavLst>
                                    </p:anim>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15"/>
                                        </p:tgtEl>
                                        <p:attrNameLst>
                                          <p:attrName>ppt_w</p:attrName>
                                        </p:attrNameLst>
                                      </p:cBhvr>
                                      <p:tavLst>
                                        <p:tav tm="0">
                                          <p:val>
                                            <p:strVal val="ppt_w"/>
                                          </p:val>
                                        </p:tav>
                                        <p:tav tm="100000">
                                          <p:val>
                                            <p:fltVal val="0"/>
                                          </p:val>
                                        </p:tav>
                                      </p:tavLst>
                                    </p:anim>
                                    <p:anim calcmode="lin" valueType="num">
                                      <p:cBhvr>
                                        <p:cTn id="23" dur="500"/>
                                        <p:tgtEl>
                                          <p:spTgt spid="15"/>
                                        </p:tgtEl>
                                        <p:attrNameLst>
                                          <p:attrName>ppt_h</p:attrName>
                                        </p:attrNameLst>
                                      </p:cBhvr>
                                      <p:tavLst>
                                        <p:tav tm="0">
                                          <p:val>
                                            <p:strVal val="ppt_h"/>
                                          </p:val>
                                        </p:tav>
                                        <p:tav tm="100000">
                                          <p:val>
                                            <p:fltVal val="0"/>
                                          </p:val>
                                        </p:tav>
                                      </p:tavLst>
                                    </p:anim>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16"/>
                                        </p:tgtEl>
                                        <p:attrNameLst>
                                          <p:attrName>ppt_w</p:attrName>
                                        </p:attrNameLst>
                                      </p:cBhvr>
                                      <p:tavLst>
                                        <p:tav tm="0">
                                          <p:val>
                                            <p:strVal val="ppt_w"/>
                                          </p:val>
                                        </p:tav>
                                        <p:tav tm="100000">
                                          <p:val>
                                            <p:fltVal val="0"/>
                                          </p:val>
                                        </p:tav>
                                      </p:tavLst>
                                    </p:anim>
                                    <p:anim calcmode="lin" valueType="num">
                                      <p:cBhvr>
                                        <p:cTn id="31" dur="500"/>
                                        <p:tgtEl>
                                          <p:spTgt spid="16"/>
                                        </p:tgtEl>
                                        <p:attrNameLst>
                                          <p:attrName>ppt_h</p:attrName>
                                        </p:attrNameLst>
                                      </p:cBhvr>
                                      <p:tavLst>
                                        <p:tav tm="0">
                                          <p:val>
                                            <p:strVal val="ppt_h"/>
                                          </p:val>
                                        </p:tav>
                                        <p:tav tm="100000">
                                          <p:val>
                                            <p:fltVal val="0"/>
                                          </p:val>
                                        </p:tav>
                                      </p:tavLst>
                                    </p:anim>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17"/>
                                        </p:tgtEl>
                                        <p:attrNameLst>
                                          <p:attrName>ppt_w</p:attrName>
                                        </p:attrNameLst>
                                      </p:cBhvr>
                                      <p:tavLst>
                                        <p:tav tm="0">
                                          <p:val>
                                            <p:strVal val="ppt_w"/>
                                          </p:val>
                                        </p:tav>
                                        <p:tav tm="100000">
                                          <p:val>
                                            <p:fltVal val="0"/>
                                          </p:val>
                                        </p:tav>
                                      </p:tavLst>
                                    </p:anim>
                                    <p:anim calcmode="lin" valueType="num">
                                      <p:cBhvr>
                                        <p:cTn id="39" dur="500"/>
                                        <p:tgtEl>
                                          <p:spTgt spid="17"/>
                                        </p:tgtEl>
                                        <p:attrNameLst>
                                          <p:attrName>ppt_h</p:attrName>
                                        </p:attrNameLst>
                                      </p:cBhvr>
                                      <p:tavLst>
                                        <p:tav tm="0">
                                          <p:val>
                                            <p:strVal val="ppt_h"/>
                                          </p:val>
                                        </p:tav>
                                        <p:tav tm="100000">
                                          <p:val>
                                            <p:fltVal val="0"/>
                                          </p:val>
                                        </p:tav>
                                      </p:tavLst>
                                    </p:anim>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4" grpId="0" animBg="1"/>
      <p:bldP spid="15" grpId="0" animBg="1"/>
      <p:bldP spid="16" grpId="0" animBg="1"/>
      <p:bldP spid="17"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77980681"/>
              </p:ext>
            </p:extLst>
          </p:nvPr>
        </p:nvGraphicFramePr>
        <p:xfrm>
          <a:off x="-1" y="-2"/>
          <a:ext cx="9144002" cy="5143501"/>
        </p:xfrm>
        <a:graphic>
          <a:graphicData uri="http://schemas.openxmlformats.org/drawingml/2006/table">
            <a:tbl>
              <a:tblPr firstRow="1" bandRow="1">
                <a:tableStyleId>{B9FBB86E-BE5E-4136-82B2-959251CBA106}</a:tableStyleId>
              </a:tblPr>
              <a:tblGrid>
                <a:gridCol w="957944">
                  <a:extLst>
                    <a:ext uri="{9D8B030D-6E8A-4147-A177-3AD203B41FA5}">
                      <a16:colId xmlns:a16="http://schemas.microsoft.com/office/drawing/2014/main" val="1072019189"/>
                    </a:ext>
                  </a:extLst>
                </a:gridCol>
                <a:gridCol w="3686628">
                  <a:extLst>
                    <a:ext uri="{9D8B030D-6E8A-4147-A177-3AD203B41FA5}">
                      <a16:colId xmlns:a16="http://schemas.microsoft.com/office/drawing/2014/main" val="2908425201"/>
                    </a:ext>
                  </a:extLst>
                </a:gridCol>
                <a:gridCol w="2904211">
                  <a:extLst>
                    <a:ext uri="{9D8B030D-6E8A-4147-A177-3AD203B41FA5}">
                      <a16:colId xmlns:a16="http://schemas.microsoft.com/office/drawing/2014/main" val="3353712537"/>
                    </a:ext>
                  </a:extLst>
                </a:gridCol>
                <a:gridCol w="1595219">
                  <a:extLst>
                    <a:ext uri="{9D8B030D-6E8A-4147-A177-3AD203B41FA5}">
                      <a16:colId xmlns:a16="http://schemas.microsoft.com/office/drawing/2014/main" val="3470128936"/>
                    </a:ext>
                  </a:extLst>
                </a:gridCol>
              </a:tblGrid>
              <a:tr h="693211">
                <a:tc>
                  <a:txBody>
                    <a:bodyPr/>
                    <a:lstStyle/>
                    <a:p>
                      <a:pPr algn="ctr">
                        <a:lnSpc>
                          <a:spcPct val="150000"/>
                        </a:lnSpc>
                      </a:pPr>
                      <a:r>
                        <a:rPr lang="en-US" sz="2000" b="1" smtClean="0"/>
                        <a:t>TT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Tên</a:t>
                      </a:r>
                      <a:r>
                        <a:rPr lang="en-US" sz="2000" b="1" baseline="0" smtClean="0"/>
                        <a:t> chi tiết</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Hình</a:t>
                      </a:r>
                      <a:r>
                        <a:rPr lang="en-US" sz="2000" b="1" baseline="0" smtClean="0"/>
                        <a:t> minh họa</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tc>
                  <a:txBody>
                    <a:bodyPr/>
                    <a:lstStyle/>
                    <a:p>
                      <a:pPr algn="ctr">
                        <a:lnSpc>
                          <a:spcPct val="150000"/>
                        </a:lnSpc>
                      </a:pPr>
                      <a:r>
                        <a:rPr lang="en-US" sz="2000" b="1" smtClean="0"/>
                        <a:t>Số</a:t>
                      </a:r>
                      <a:r>
                        <a:rPr lang="en-US" sz="2000" b="1" baseline="0" smtClean="0"/>
                        <a:t> lượng</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1FF"/>
                    </a:solidFill>
                  </a:tcPr>
                </a:tc>
                <a:extLst>
                  <a:ext uri="{0D108BD9-81ED-4DB2-BD59-A6C34878D82A}">
                    <a16:rowId xmlns:a16="http://schemas.microsoft.com/office/drawing/2014/main" val="168416579"/>
                  </a:ext>
                </a:extLst>
              </a:tr>
              <a:tr h="890058">
                <a:tc>
                  <a:txBody>
                    <a:bodyPr/>
                    <a:lstStyle/>
                    <a:p>
                      <a:pPr algn="ctr">
                        <a:lnSpc>
                          <a:spcPct val="150000"/>
                        </a:lnSpc>
                      </a:pPr>
                      <a:r>
                        <a:rPr lang="en-US" sz="2000" smtClean="0"/>
                        <a:t>21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Vít</a:t>
                      </a:r>
                      <a:r>
                        <a:rPr lang="en-US" sz="2000" baseline="0" smtClean="0"/>
                        <a:t> nhỡ</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8</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57052572"/>
                  </a:ext>
                </a:extLst>
              </a:tr>
              <a:tr h="890058">
                <a:tc>
                  <a:txBody>
                    <a:bodyPr/>
                    <a:lstStyle/>
                    <a:p>
                      <a:pPr algn="ctr">
                        <a:lnSpc>
                          <a:spcPct val="150000"/>
                        </a:lnSpc>
                      </a:pPr>
                      <a:r>
                        <a:rPr lang="en-US" sz="2000" smtClean="0"/>
                        <a:t>22</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Vít</a:t>
                      </a:r>
                      <a:r>
                        <a:rPr lang="en-US" sz="2000" baseline="0" smtClean="0"/>
                        <a:t> ngắn</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12</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765440840"/>
                  </a:ext>
                </a:extLst>
              </a:tr>
              <a:tr h="890058">
                <a:tc>
                  <a:txBody>
                    <a:bodyPr/>
                    <a:lstStyle/>
                    <a:p>
                      <a:pPr algn="ctr">
                        <a:lnSpc>
                          <a:spcPct val="150000"/>
                        </a:lnSpc>
                      </a:pPr>
                      <a:r>
                        <a:rPr lang="en-US" sz="2000" smtClean="0"/>
                        <a:t>23</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Đai</a:t>
                      </a:r>
                      <a:r>
                        <a:rPr lang="en-US" sz="2000" baseline="0" smtClean="0"/>
                        <a:t> ốc</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20</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120052228"/>
                  </a:ext>
                </a:extLst>
              </a:tr>
              <a:tr h="890058">
                <a:tc>
                  <a:txBody>
                    <a:bodyPr/>
                    <a:lstStyle/>
                    <a:p>
                      <a:pPr algn="ctr">
                        <a:lnSpc>
                          <a:spcPct val="150000"/>
                        </a:lnSpc>
                      </a:pPr>
                      <a:r>
                        <a:rPr lang="en-US" sz="2000" smtClean="0"/>
                        <a:t>24</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Vòng</a:t>
                      </a:r>
                      <a:r>
                        <a:rPr lang="en-US" sz="2000" baseline="0" smtClean="0"/>
                        <a:t> hãm</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8</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729008704"/>
                  </a:ext>
                </a:extLst>
              </a:tr>
              <a:tr h="890058">
                <a:tc>
                  <a:txBody>
                    <a:bodyPr/>
                    <a:lstStyle/>
                    <a:p>
                      <a:pPr algn="ctr">
                        <a:lnSpc>
                          <a:spcPct val="150000"/>
                        </a:lnSpc>
                      </a:pPr>
                      <a:r>
                        <a:rPr lang="en-US" sz="2000" smtClean="0"/>
                        <a:t>25</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Băng</a:t>
                      </a:r>
                      <a:r>
                        <a:rPr lang="en-US" sz="2000" baseline="0" smtClean="0"/>
                        <a:t> dính hai mặt</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000" smtClean="0"/>
                        <a:t>1</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358533271"/>
                  </a:ext>
                </a:extLst>
              </a:tr>
            </a:tbl>
          </a:graphicData>
        </a:graphic>
      </p:graphicFrame>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4050" t="96263" r="38210" b="1295"/>
          <a:stretch/>
        </p:blipFill>
        <p:spPr>
          <a:xfrm>
            <a:off x="5708424" y="4356659"/>
            <a:ext cx="924710" cy="682066"/>
          </a:xfrm>
          <a:prstGeom prst="rect">
            <a:avLst/>
          </a:prstGeom>
          <a:ln w="6350">
            <a:noFill/>
          </a:ln>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4050" t="88493" r="38210" b="9814"/>
          <a:stretch/>
        </p:blipFill>
        <p:spPr>
          <a:xfrm>
            <a:off x="5355773" y="752928"/>
            <a:ext cx="1407886" cy="719763"/>
          </a:xfrm>
          <a:prstGeom prst="rect">
            <a:avLst/>
          </a:prstGeom>
          <a:ln w="6350">
            <a:noFill/>
          </a:ln>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54050" t="90535" r="38210" b="7805"/>
          <a:stretch/>
        </p:blipFill>
        <p:spPr>
          <a:xfrm>
            <a:off x="5413830" y="1636557"/>
            <a:ext cx="1407886" cy="705921"/>
          </a:xfrm>
          <a:prstGeom prst="rect">
            <a:avLst/>
          </a:prstGeom>
          <a:ln w="6350">
            <a:noFill/>
          </a:ln>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54050" t="92664" r="38210" b="5922"/>
          <a:stretch/>
        </p:blipFill>
        <p:spPr>
          <a:xfrm>
            <a:off x="5461189" y="2628415"/>
            <a:ext cx="1360527" cy="580900"/>
          </a:xfrm>
          <a:prstGeom prst="rect">
            <a:avLst/>
          </a:prstGeom>
          <a:ln w="6350">
            <a:noFill/>
          </a:ln>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54050" t="94382" r="38210" b="4088"/>
          <a:stretch/>
        </p:blipFill>
        <p:spPr>
          <a:xfrm>
            <a:off x="5495566" y="3495252"/>
            <a:ext cx="1291772" cy="596901"/>
          </a:xfrm>
          <a:prstGeom prst="rect">
            <a:avLst/>
          </a:prstGeom>
          <a:ln w="6350">
            <a:noFill/>
          </a:ln>
        </p:spPr>
      </p:pic>
    </p:spTree>
    <p:extLst>
      <p:ext uri="{BB962C8B-B14F-4D97-AF65-F5344CB8AC3E}">
        <p14:creationId xmlns:p14="http://schemas.microsoft.com/office/powerpoint/2010/main" val="1308278971"/>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9F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6F6B95-3ACF-694C-F7A2-4ABB32DB6752}"/>
              </a:ext>
            </a:extLst>
          </p:cNvPr>
          <p:cNvSpPr txBox="1"/>
          <p:nvPr/>
        </p:nvSpPr>
        <p:spPr>
          <a:xfrm>
            <a:off x="0" y="116114"/>
            <a:ext cx="9144000" cy="1088568"/>
          </a:xfrm>
          <a:prstGeom prst="rect">
            <a:avLst/>
          </a:prstGeom>
          <a:noFill/>
        </p:spPr>
        <p:txBody>
          <a:bodyPr wrap="square" rtlCol="0">
            <a:spAutoFit/>
          </a:bodyPr>
          <a:lstStyle/>
          <a:p>
            <a:pPr algn="ctr">
              <a:lnSpc>
                <a:spcPct val="150000"/>
              </a:lnSpc>
            </a:pPr>
            <a:r>
              <a:rPr lang="vi-VN" sz="2300" b="1">
                <a:solidFill>
                  <a:srgbClr val="C00000"/>
                </a:solidFill>
              </a:rPr>
              <a:t>Cùng bạn chọn đủ dụng cụ để lắp ráp mô hình xe điện </a:t>
            </a:r>
            <a:endParaRPr lang="en-US" sz="2300" b="1" smtClean="0">
              <a:solidFill>
                <a:srgbClr val="C00000"/>
              </a:solidFill>
            </a:endParaRPr>
          </a:p>
          <a:p>
            <a:pPr algn="ctr">
              <a:lnSpc>
                <a:spcPct val="150000"/>
              </a:lnSpc>
            </a:pPr>
            <a:r>
              <a:rPr lang="vi-VN" sz="2300" b="1" smtClean="0">
                <a:solidFill>
                  <a:srgbClr val="C00000"/>
                </a:solidFill>
              </a:rPr>
              <a:t>chạy </a:t>
            </a:r>
            <a:r>
              <a:rPr lang="vi-VN" sz="2300" b="1">
                <a:solidFill>
                  <a:srgbClr val="C00000"/>
                </a:solidFill>
              </a:rPr>
              <a:t>bằng pin dựa vào bảng gợi ý dưới </a:t>
            </a:r>
            <a:r>
              <a:rPr lang="vi-VN" sz="2300" b="1" smtClean="0">
                <a:solidFill>
                  <a:srgbClr val="C00000"/>
                </a:solidFill>
              </a:rPr>
              <a:t>đây</a:t>
            </a:r>
            <a:r>
              <a:rPr lang="en-US" sz="2300" b="1" smtClean="0">
                <a:solidFill>
                  <a:srgbClr val="C00000"/>
                </a:solidFill>
              </a:rPr>
              <a:t>:</a:t>
            </a:r>
            <a:endParaRPr lang="en-US" sz="2300" b="1">
              <a:solidFill>
                <a:srgbClr val="C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04285881"/>
              </p:ext>
            </p:extLst>
          </p:nvPr>
        </p:nvGraphicFramePr>
        <p:xfrm>
          <a:off x="529771" y="1384300"/>
          <a:ext cx="8084457" cy="3378201"/>
        </p:xfrm>
        <a:graphic>
          <a:graphicData uri="http://schemas.openxmlformats.org/drawingml/2006/table">
            <a:tbl>
              <a:tblPr firstRow="1" bandRow="1">
                <a:tableStyleId>{B9FBB86E-BE5E-4136-82B2-959251CBA106}</a:tableStyleId>
              </a:tblPr>
              <a:tblGrid>
                <a:gridCol w="1016001">
                  <a:extLst>
                    <a:ext uri="{9D8B030D-6E8A-4147-A177-3AD203B41FA5}">
                      <a16:colId xmlns:a16="http://schemas.microsoft.com/office/drawing/2014/main" val="2597386993"/>
                    </a:ext>
                  </a:extLst>
                </a:gridCol>
                <a:gridCol w="2278743">
                  <a:extLst>
                    <a:ext uri="{9D8B030D-6E8A-4147-A177-3AD203B41FA5}">
                      <a16:colId xmlns:a16="http://schemas.microsoft.com/office/drawing/2014/main" val="1213467875"/>
                    </a:ext>
                  </a:extLst>
                </a:gridCol>
                <a:gridCol w="3120571">
                  <a:extLst>
                    <a:ext uri="{9D8B030D-6E8A-4147-A177-3AD203B41FA5}">
                      <a16:colId xmlns:a16="http://schemas.microsoft.com/office/drawing/2014/main" val="3991138938"/>
                    </a:ext>
                  </a:extLst>
                </a:gridCol>
                <a:gridCol w="1669142">
                  <a:extLst>
                    <a:ext uri="{9D8B030D-6E8A-4147-A177-3AD203B41FA5}">
                      <a16:colId xmlns:a16="http://schemas.microsoft.com/office/drawing/2014/main" val="4215523366"/>
                    </a:ext>
                  </a:extLst>
                </a:gridCol>
              </a:tblGrid>
              <a:tr h="624147">
                <a:tc>
                  <a:txBody>
                    <a:bodyPr/>
                    <a:lstStyle/>
                    <a:p>
                      <a:pPr algn="ctr">
                        <a:lnSpc>
                          <a:spcPct val="150000"/>
                        </a:lnSpc>
                      </a:pPr>
                      <a:r>
                        <a:rPr lang="en-US" sz="2200" b="1" smtClean="0"/>
                        <a:t>TT</a:t>
                      </a:r>
                      <a:endParaRPr lang="en-US" sz="22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ct val="150000"/>
                        </a:lnSpc>
                      </a:pPr>
                      <a:r>
                        <a:rPr lang="en-US" sz="2200" b="1" smtClean="0"/>
                        <a:t>Tên</a:t>
                      </a:r>
                      <a:r>
                        <a:rPr lang="en-US" sz="2200" b="1" baseline="0" smtClean="0"/>
                        <a:t> dụng cụ</a:t>
                      </a:r>
                      <a:endParaRPr lang="en-US" sz="22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ct val="150000"/>
                        </a:lnSpc>
                      </a:pPr>
                      <a:r>
                        <a:rPr lang="en-US" sz="2200" b="1" smtClean="0"/>
                        <a:t>Hình</a:t>
                      </a:r>
                      <a:r>
                        <a:rPr lang="en-US" sz="2200" b="1" baseline="0" smtClean="0"/>
                        <a:t> minh họa</a:t>
                      </a:r>
                      <a:endParaRPr lang="en-US" sz="22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ct val="150000"/>
                        </a:lnSpc>
                      </a:pPr>
                      <a:r>
                        <a:rPr lang="en-US" sz="2200" b="1" smtClean="0"/>
                        <a:t>Số</a:t>
                      </a:r>
                      <a:r>
                        <a:rPr lang="en-US" sz="2200" b="1" baseline="0" smtClean="0"/>
                        <a:t> lượng</a:t>
                      </a:r>
                      <a:endParaRPr lang="en-US" sz="22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832446158"/>
                  </a:ext>
                </a:extLst>
              </a:tr>
              <a:tr h="918018">
                <a:tc>
                  <a:txBody>
                    <a:bodyPr/>
                    <a:lstStyle/>
                    <a:p>
                      <a:pPr algn="ctr">
                        <a:lnSpc>
                          <a:spcPct val="150000"/>
                        </a:lnSpc>
                      </a:pPr>
                      <a:r>
                        <a:rPr lang="en-US" sz="2200" b="0" smtClean="0"/>
                        <a:t>1</a:t>
                      </a:r>
                      <a:endParaRPr lang="en-US" sz="2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200" b="0" smtClean="0"/>
                        <a:t>Tua-vít</a:t>
                      </a:r>
                      <a:endParaRPr lang="en-US" sz="2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1800" b="0" smtClean="0"/>
                    </a:p>
                    <a:p>
                      <a:pPr algn="ctr">
                        <a:lnSpc>
                          <a:spcPct val="150000"/>
                        </a:lnSpc>
                      </a:pPr>
                      <a:endParaRPr lang="en-US" sz="18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200" b="0" smtClean="0"/>
                        <a:t>1</a:t>
                      </a:r>
                      <a:endParaRPr lang="en-US" sz="2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682581453"/>
                  </a:ext>
                </a:extLst>
              </a:tr>
              <a:tr h="918018">
                <a:tc>
                  <a:txBody>
                    <a:bodyPr/>
                    <a:lstStyle/>
                    <a:p>
                      <a:pPr algn="ctr">
                        <a:lnSpc>
                          <a:spcPct val="150000"/>
                        </a:lnSpc>
                      </a:pPr>
                      <a:r>
                        <a:rPr lang="en-US" sz="2200" b="0" smtClean="0"/>
                        <a:t>2</a:t>
                      </a:r>
                      <a:endParaRPr lang="en-US" sz="2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200" b="0" smtClean="0"/>
                        <a:t>Cờ-lê</a:t>
                      </a:r>
                      <a:endParaRPr lang="en-US" sz="2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1800" b="0" smtClean="0"/>
                    </a:p>
                    <a:p>
                      <a:pPr algn="ctr">
                        <a:lnSpc>
                          <a:spcPct val="150000"/>
                        </a:lnSpc>
                      </a:pPr>
                      <a:endParaRPr lang="en-US" sz="18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200" b="0" smtClean="0"/>
                        <a:t>1</a:t>
                      </a:r>
                      <a:endParaRPr lang="en-US" sz="2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162718160"/>
                  </a:ext>
                </a:extLst>
              </a:tr>
              <a:tr h="918018">
                <a:tc>
                  <a:txBody>
                    <a:bodyPr/>
                    <a:lstStyle/>
                    <a:p>
                      <a:pPr algn="ctr">
                        <a:lnSpc>
                          <a:spcPct val="150000"/>
                        </a:lnSpc>
                      </a:pPr>
                      <a:r>
                        <a:rPr lang="en-US" sz="2200" b="0" smtClean="0"/>
                        <a:t>3</a:t>
                      </a:r>
                      <a:endParaRPr lang="en-US" sz="2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200" b="0" smtClean="0"/>
                        <a:t>Kéo</a:t>
                      </a:r>
                      <a:endParaRPr lang="en-US" sz="2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endParaRPr lang="en-US" sz="1800" b="0" smtClean="0"/>
                    </a:p>
                    <a:p>
                      <a:pPr algn="ctr">
                        <a:lnSpc>
                          <a:spcPct val="150000"/>
                        </a:lnSpc>
                      </a:pPr>
                      <a:endParaRPr lang="en-US" sz="18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pPr>
                      <a:r>
                        <a:rPr lang="en-US" sz="2200" b="0" smtClean="0"/>
                        <a:t>1</a:t>
                      </a:r>
                      <a:endParaRPr lang="en-US" sz="22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495202531"/>
                  </a:ext>
                </a:extLst>
              </a:tr>
            </a:tbl>
          </a:graphicData>
        </a:graphic>
      </p:graphicFrame>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2483" t="43655" r="33747" b="45327"/>
          <a:stretch/>
        </p:blipFill>
        <p:spPr>
          <a:xfrm>
            <a:off x="4114800" y="2141763"/>
            <a:ext cx="2509526" cy="649061"/>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2483" t="58158" r="33747" b="27902"/>
          <a:stretch/>
        </p:blipFill>
        <p:spPr>
          <a:xfrm>
            <a:off x="4343399" y="3085768"/>
            <a:ext cx="2047876" cy="670140"/>
          </a:xfrm>
          <a:prstGeom prst="rect">
            <a:avLst/>
          </a:prstGeom>
        </p:spPr>
      </p:pic>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2483" t="74868" r="33747" b="5434"/>
          <a:stretch/>
        </p:blipFill>
        <p:spPr>
          <a:xfrm>
            <a:off x="4573496" y="3935526"/>
            <a:ext cx="1601394" cy="740483"/>
          </a:xfrm>
          <a:prstGeom prst="rect">
            <a:avLst/>
          </a:prstGeom>
        </p:spPr>
      </p:pic>
    </p:spTree>
    <p:extLst>
      <p:ext uri="{BB962C8B-B14F-4D97-AF65-F5344CB8AC3E}">
        <p14:creationId xmlns:p14="http://schemas.microsoft.com/office/powerpoint/2010/main" val="10938060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8"/>
          <p:cNvSpPr/>
          <p:nvPr/>
        </p:nvSpPr>
        <p:spPr>
          <a:xfrm rot="10800000">
            <a:off x="8462388" y="272800"/>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9606"/>
          <a:stretch/>
        </p:blipFill>
        <p:spPr>
          <a:xfrm>
            <a:off x="1872482" y="272800"/>
            <a:ext cx="6280918" cy="3484734"/>
          </a:xfrm>
          <a:prstGeom prst="rect">
            <a:avLst/>
          </a:prstGeom>
        </p:spPr>
      </p:pic>
      <p:sp>
        <p:nvSpPr>
          <p:cNvPr id="6" name="TextBox 5">
            <a:extLst>
              <a:ext uri="{FF2B5EF4-FFF2-40B4-BE49-F238E27FC236}">
                <a16:creationId xmlns:a16="http://schemas.microsoft.com/office/drawing/2014/main" id="{486F6B95-3ACF-694C-F7A2-4ABB32DB6752}"/>
              </a:ext>
            </a:extLst>
          </p:cNvPr>
          <p:cNvSpPr txBox="1"/>
          <p:nvPr/>
        </p:nvSpPr>
        <p:spPr>
          <a:xfrm>
            <a:off x="2374900" y="1102705"/>
            <a:ext cx="5130799" cy="1824923"/>
          </a:xfrm>
          <a:prstGeom prst="rect">
            <a:avLst/>
          </a:prstGeom>
          <a:noFill/>
        </p:spPr>
        <p:txBody>
          <a:bodyPr wrap="square" rtlCol="0">
            <a:spAutoFit/>
          </a:bodyPr>
          <a:lstStyle/>
          <a:p>
            <a:pPr algn="ctr">
              <a:lnSpc>
                <a:spcPct val="150000"/>
              </a:lnSpc>
            </a:pPr>
            <a:r>
              <a:rPr lang="en-US" sz="4000" b="1" smtClean="0">
                <a:solidFill>
                  <a:srgbClr val="7030A0"/>
                </a:solidFill>
              </a:rPr>
              <a:t>PHẦN 3. </a:t>
            </a:r>
          </a:p>
          <a:p>
            <a:pPr algn="ctr">
              <a:lnSpc>
                <a:spcPct val="150000"/>
              </a:lnSpc>
            </a:pPr>
            <a:r>
              <a:rPr lang="en-US" sz="4000" b="1" smtClean="0">
                <a:solidFill>
                  <a:srgbClr val="7030A0"/>
                </a:solidFill>
              </a:rPr>
              <a:t>LẮP RÁP MÔ HÌNH</a:t>
            </a:r>
            <a:endParaRPr lang="en-US" sz="4000" b="1">
              <a:solidFill>
                <a:srgbClr val="7030A0"/>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4069" b="47345"/>
          <a:stretch/>
        </p:blipFill>
        <p:spPr>
          <a:xfrm>
            <a:off x="542020" y="2528892"/>
            <a:ext cx="3560080" cy="2843208"/>
          </a:xfrm>
          <a:prstGeom prst="rect">
            <a:avLst/>
          </a:prstGeom>
        </p:spPr>
      </p:pic>
    </p:spTree>
    <p:extLst>
      <p:ext uri="{BB962C8B-B14F-4D97-AF65-F5344CB8AC3E}">
        <p14:creationId xmlns:p14="http://schemas.microsoft.com/office/powerpoint/2010/main" val="3041720755"/>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10" name="Group 9"/>
          <p:cNvGrpSpPr/>
          <p:nvPr/>
        </p:nvGrpSpPr>
        <p:grpSpPr>
          <a:xfrm>
            <a:off x="0" y="-140781"/>
            <a:ext cx="9144000" cy="902780"/>
            <a:chOff x="0" y="-140781"/>
            <a:chExt cx="9144000" cy="902780"/>
          </a:xfrm>
        </p:grpSpPr>
        <p:sp>
          <p:nvSpPr>
            <p:cNvPr id="6" name="Rounded Rectangle 5"/>
            <p:cNvSpPr/>
            <p:nvPr/>
          </p:nvSpPr>
          <p:spPr>
            <a:xfrm>
              <a:off x="2832100" y="-140781"/>
              <a:ext cx="3479800" cy="90278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86F6B95-3ACF-694C-F7A2-4ABB32DB6752}"/>
                </a:ext>
              </a:extLst>
            </p:cNvPr>
            <p:cNvSpPr txBox="1"/>
            <p:nvPr/>
          </p:nvSpPr>
          <p:spPr>
            <a:xfrm>
              <a:off x="0" y="11521"/>
              <a:ext cx="9144000" cy="598177"/>
            </a:xfrm>
            <a:prstGeom prst="rect">
              <a:avLst/>
            </a:prstGeom>
            <a:noFill/>
          </p:spPr>
          <p:txBody>
            <a:bodyPr wrap="square" rtlCol="0">
              <a:spAutoFit/>
            </a:bodyPr>
            <a:lstStyle/>
            <a:p>
              <a:pPr algn="ctr">
                <a:lnSpc>
                  <a:spcPct val="150000"/>
                </a:lnSpc>
              </a:pPr>
              <a:r>
                <a:rPr lang="vi-VN" sz="2500" b="1">
                  <a:solidFill>
                    <a:schemeClr val="accent6"/>
                  </a:solidFill>
                </a:rPr>
                <a:t>Bước 1: Lắp ca </a:t>
              </a:r>
              <a:r>
                <a:rPr lang="vi-VN" sz="2500" b="1" smtClean="0">
                  <a:solidFill>
                    <a:schemeClr val="accent6"/>
                  </a:solidFill>
                </a:rPr>
                <a:t>bin</a:t>
              </a:r>
              <a:endParaRPr lang="en-US" sz="2500" b="1">
                <a:solidFill>
                  <a:schemeClr val="accent6"/>
                </a:solidFill>
              </a:endParaRPr>
            </a:p>
          </p:txBody>
        </p:sp>
      </p:grpSp>
      <p:pic>
        <p:nvPicPr>
          <p:cNvPr id="8" name="Picture 7"/>
          <p:cNvPicPr/>
          <p:nvPr/>
        </p:nvPicPr>
        <p:blipFill>
          <a:blip r:embed="rId2">
            <a:clrChange>
              <a:clrFrom>
                <a:srgbClr val="FFFFFF"/>
              </a:clrFrom>
              <a:clrTo>
                <a:srgbClr val="FFFFFF">
                  <a:alpha val="0"/>
                </a:srgbClr>
              </a:clrTo>
            </a:clrChange>
          </a:blip>
          <a:stretch>
            <a:fillRect/>
          </a:stretch>
        </p:blipFill>
        <p:spPr>
          <a:xfrm>
            <a:off x="220344" y="914301"/>
            <a:ext cx="5821740" cy="4051399"/>
          </a:xfrm>
          <a:prstGeom prst="rect">
            <a:avLst/>
          </a:prstGeom>
          <a:noFill/>
          <a:ln>
            <a:noFill/>
          </a:ln>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3732" t="-267" r="1" b="37338"/>
          <a:stretch/>
        </p:blipFill>
        <p:spPr>
          <a:xfrm>
            <a:off x="6034537" y="914301"/>
            <a:ext cx="3109463" cy="4229199"/>
          </a:xfrm>
          <a:prstGeom prst="rect">
            <a:avLst/>
          </a:prstGeom>
        </p:spPr>
      </p:pic>
    </p:spTree>
    <p:extLst>
      <p:ext uri="{BB962C8B-B14F-4D97-AF65-F5344CB8AC3E}">
        <p14:creationId xmlns:p14="http://schemas.microsoft.com/office/powerpoint/2010/main" val="214962877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13" name="Group 12"/>
          <p:cNvGrpSpPr/>
          <p:nvPr/>
        </p:nvGrpSpPr>
        <p:grpSpPr>
          <a:xfrm>
            <a:off x="0" y="-140781"/>
            <a:ext cx="9144000" cy="902780"/>
            <a:chOff x="0" y="-140781"/>
            <a:chExt cx="9144000" cy="902780"/>
          </a:xfrm>
        </p:grpSpPr>
        <p:sp>
          <p:nvSpPr>
            <p:cNvPr id="4" name="Rounded Rectangle 3"/>
            <p:cNvSpPr/>
            <p:nvPr/>
          </p:nvSpPr>
          <p:spPr>
            <a:xfrm>
              <a:off x="1568450" y="-140781"/>
              <a:ext cx="6007100" cy="90278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6F6B95-3ACF-694C-F7A2-4ABB32DB6752}"/>
                </a:ext>
              </a:extLst>
            </p:cNvPr>
            <p:cNvSpPr txBox="1"/>
            <p:nvPr/>
          </p:nvSpPr>
          <p:spPr>
            <a:xfrm>
              <a:off x="0" y="11521"/>
              <a:ext cx="9144000" cy="598177"/>
            </a:xfrm>
            <a:prstGeom prst="rect">
              <a:avLst/>
            </a:prstGeom>
            <a:noFill/>
          </p:spPr>
          <p:txBody>
            <a:bodyPr wrap="square" rtlCol="0">
              <a:spAutoFit/>
            </a:bodyPr>
            <a:lstStyle/>
            <a:p>
              <a:pPr algn="ctr">
                <a:lnSpc>
                  <a:spcPct val="150000"/>
                </a:lnSpc>
              </a:pPr>
              <a:r>
                <a:rPr lang="vi-VN" sz="2500" b="1">
                  <a:solidFill>
                    <a:schemeClr val="accent6"/>
                  </a:solidFill>
                </a:rPr>
                <a:t>Bước 2: Lắp thùng xe và sàn ca </a:t>
              </a:r>
              <a:r>
                <a:rPr lang="vi-VN" sz="2500" b="1" smtClean="0">
                  <a:solidFill>
                    <a:schemeClr val="accent6"/>
                  </a:solidFill>
                </a:rPr>
                <a:t>bin</a:t>
              </a:r>
              <a:endParaRPr lang="en-US" sz="2500" b="1">
                <a:solidFill>
                  <a:schemeClr val="accent6"/>
                </a:solidFill>
              </a:endParaRPr>
            </a:p>
          </p:txBody>
        </p:sp>
      </p:grpSp>
      <p:grpSp>
        <p:nvGrpSpPr>
          <p:cNvPr id="5" name="Group 4"/>
          <p:cNvGrpSpPr/>
          <p:nvPr/>
        </p:nvGrpSpPr>
        <p:grpSpPr>
          <a:xfrm>
            <a:off x="3319462" y="857151"/>
            <a:ext cx="2505075" cy="614173"/>
            <a:chOff x="922359" y="1958369"/>
            <a:chExt cx="2505075" cy="614173"/>
          </a:xfrm>
        </p:grpSpPr>
        <p:sp>
          <p:nvSpPr>
            <p:cNvPr id="6" name="TextBox 5"/>
            <p:cNvSpPr txBox="1"/>
            <p:nvPr/>
          </p:nvSpPr>
          <p:spPr>
            <a:xfrm>
              <a:off x="1398609" y="1958369"/>
              <a:ext cx="2028825" cy="600164"/>
            </a:xfrm>
            <a:prstGeom prst="rect">
              <a:avLst/>
            </a:prstGeom>
            <a:noFill/>
          </p:spPr>
          <p:txBody>
            <a:bodyPr wrap="square" rtlCol="0">
              <a:spAutoFit/>
            </a:bodyPr>
            <a:lstStyle/>
            <a:p>
              <a:pPr algn="just">
                <a:lnSpc>
                  <a:spcPct val="150000"/>
                </a:lnSpc>
              </a:pPr>
              <a:r>
                <a:rPr lang="vi-VN" sz="2200" b="1">
                  <a:solidFill>
                    <a:srgbClr val="7030A0"/>
                  </a:solidFill>
                </a:rPr>
                <a:t>Lắp thùng xe:</a:t>
              </a:r>
              <a:endParaRPr lang="en-US" sz="2200" b="1" i="1">
                <a:solidFill>
                  <a:srgbClr val="7030A0"/>
                </a:solidFill>
              </a:endParaRPr>
            </a:p>
          </p:txBody>
        </p:sp>
        <p:pic>
          <p:nvPicPr>
            <p:cNvPr id="7" name="Picture 2" descr="https://cdn-icons-png.flaticon.com/128/8532/85320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359" y="1958370"/>
              <a:ext cx="614172" cy="614172"/>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1788" t="38519" r="33545" b="33086"/>
          <a:stretch/>
        </p:blipFill>
        <p:spPr>
          <a:xfrm>
            <a:off x="6032461" y="1566477"/>
            <a:ext cx="2855052" cy="2078044"/>
          </a:xfrm>
          <a:prstGeom prst="rect">
            <a:avLst/>
          </a:prstGeom>
        </p:spPr>
      </p:pic>
      <p:pic>
        <p:nvPicPr>
          <p:cNvPr id="10" name="Picture 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089" t="9877" r="51070" b="63673"/>
          <a:stretch/>
        </p:blipFill>
        <p:spPr>
          <a:xfrm>
            <a:off x="296366" y="1566477"/>
            <a:ext cx="2815172" cy="2078044"/>
          </a:xfrm>
          <a:prstGeom prst="rect">
            <a:avLst/>
          </a:prstGeom>
        </p:spPr>
      </p:pic>
      <p:pic>
        <p:nvPicPr>
          <p:cNvPr id="11" name="Picture 10"/>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989" t="9877" r="15553" b="63673"/>
          <a:stretch/>
        </p:blipFill>
        <p:spPr>
          <a:xfrm>
            <a:off x="3111538" y="2545944"/>
            <a:ext cx="2839682" cy="2121723"/>
          </a:xfrm>
          <a:prstGeom prst="rect">
            <a:avLst/>
          </a:prstGeom>
        </p:spPr>
      </p:pic>
      <p:pic>
        <p:nvPicPr>
          <p:cNvPr id="12" name="Google Shape;184;p2"/>
          <p:cNvPicPr preferRelativeResize="0"/>
          <p:nvPr/>
        </p:nvPicPr>
        <p:blipFill rotWithShape="1">
          <a:blip r:embed="rId4">
            <a:alphaModFix/>
          </a:blip>
          <a:srcRect/>
          <a:stretch/>
        </p:blipFill>
        <p:spPr>
          <a:xfrm>
            <a:off x="104584" y="4919331"/>
            <a:ext cx="614553" cy="147970"/>
          </a:xfrm>
          <a:prstGeom prst="rect">
            <a:avLst/>
          </a:prstGeom>
          <a:noFill/>
          <a:ln>
            <a:noFill/>
          </a:ln>
        </p:spPr>
      </p:pic>
    </p:spTree>
    <p:extLst>
      <p:ext uri="{BB962C8B-B14F-4D97-AF65-F5344CB8AC3E}">
        <p14:creationId xmlns:p14="http://schemas.microsoft.com/office/powerpoint/2010/main" val="35086422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ounded Rectangle 1"/>
          <p:cNvSpPr/>
          <p:nvPr/>
        </p:nvSpPr>
        <p:spPr>
          <a:xfrm>
            <a:off x="1568450" y="-140781"/>
            <a:ext cx="6007100" cy="90278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6F6B95-3ACF-694C-F7A2-4ABB32DB6752}"/>
              </a:ext>
            </a:extLst>
          </p:cNvPr>
          <p:cNvSpPr txBox="1"/>
          <p:nvPr/>
        </p:nvSpPr>
        <p:spPr>
          <a:xfrm>
            <a:off x="0" y="11521"/>
            <a:ext cx="9144000" cy="598177"/>
          </a:xfrm>
          <a:prstGeom prst="rect">
            <a:avLst/>
          </a:prstGeom>
          <a:noFill/>
        </p:spPr>
        <p:txBody>
          <a:bodyPr wrap="square" rtlCol="0">
            <a:spAutoFit/>
          </a:bodyPr>
          <a:lstStyle/>
          <a:p>
            <a:pPr algn="ctr">
              <a:lnSpc>
                <a:spcPct val="150000"/>
              </a:lnSpc>
            </a:pPr>
            <a:r>
              <a:rPr lang="vi-VN" sz="2500" b="1">
                <a:solidFill>
                  <a:schemeClr val="accent6"/>
                </a:solidFill>
              </a:rPr>
              <a:t>Bước 2: Lắp thùng xe và sàn ca </a:t>
            </a:r>
            <a:r>
              <a:rPr lang="vi-VN" sz="2500" b="1" smtClean="0">
                <a:solidFill>
                  <a:schemeClr val="accent6"/>
                </a:solidFill>
              </a:rPr>
              <a:t>bin</a:t>
            </a:r>
            <a:endParaRPr lang="en-US" sz="2500" b="1">
              <a:solidFill>
                <a:schemeClr val="accent6"/>
              </a:solidFill>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801" t="71786" r="9007" b="1885"/>
          <a:stretch/>
        </p:blipFill>
        <p:spPr>
          <a:xfrm>
            <a:off x="4053597" y="1950399"/>
            <a:ext cx="4873964" cy="2702624"/>
          </a:xfrm>
          <a:prstGeom prst="rect">
            <a:avLst/>
          </a:prstGeom>
        </p:spPr>
      </p:pic>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3008" t="71786" r="55431" b="1885"/>
          <a:stretch/>
        </p:blipFill>
        <p:spPr>
          <a:xfrm>
            <a:off x="185375" y="1950399"/>
            <a:ext cx="3645845" cy="2702624"/>
          </a:xfrm>
          <a:prstGeom prst="rect">
            <a:avLst/>
          </a:prstGeom>
        </p:spPr>
      </p:pic>
      <p:grpSp>
        <p:nvGrpSpPr>
          <p:cNvPr id="6" name="Group 5"/>
          <p:cNvGrpSpPr/>
          <p:nvPr/>
        </p:nvGrpSpPr>
        <p:grpSpPr>
          <a:xfrm>
            <a:off x="658610" y="1134883"/>
            <a:ext cx="2699373" cy="614173"/>
            <a:chOff x="922359" y="1958369"/>
            <a:chExt cx="2699373" cy="614173"/>
          </a:xfrm>
        </p:grpSpPr>
        <p:sp>
          <p:nvSpPr>
            <p:cNvPr id="7" name="TextBox 6"/>
            <p:cNvSpPr txBox="1"/>
            <p:nvPr/>
          </p:nvSpPr>
          <p:spPr>
            <a:xfrm>
              <a:off x="1398609" y="1958369"/>
              <a:ext cx="2223123" cy="600164"/>
            </a:xfrm>
            <a:prstGeom prst="rect">
              <a:avLst/>
            </a:prstGeom>
            <a:noFill/>
          </p:spPr>
          <p:txBody>
            <a:bodyPr wrap="square" rtlCol="0">
              <a:spAutoFit/>
            </a:bodyPr>
            <a:lstStyle/>
            <a:p>
              <a:pPr algn="just">
                <a:lnSpc>
                  <a:spcPct val="150000"/>
                </a:lnSpc>
              </a:pPr>
              <a:r>
                <a:rPr lang="vi-VN" sz="2200" b="1">
                  <a:solidFill>
                    <a:srgbClr val="7030A0"/>
                  </a:solidFill>
                </a:rPr>
                <a:t>Lắp sàn ca bin:</a:t>
              </a:r>
              <a:endParaRPr lang="en-US" sz="2200" b="1" i="1">
                <a:solidFill>
                  <a:srgbClr val="7030A0"/>
                </a:solidFill>
              </a:endParaRPr>
            </a:p>
          </p:txBody>
        </p:sp>
        <p:pic>
          <p:nvPicPr>
            <p:cNvPr id="8" name="Picture 2" descr="https://cdn-icons-png.flaticon.com/128/8532/8532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359" y="1958370"/>
              <a:ext cx="614172" cy="6141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248370" y="1134883"/>
            <a:ext cx="4484418" cy="614173"/>
            <a:chOff x="922359" y="1958369"/>
            <a:chExt cx="4484418" cy="614173"/>
          </a:xfrm>
        </p:grpSpPr>
        <p:sp>
          <p:nvSpPr>
            <p:cNvPr id="10" name="TextBox 9"/>
            <p:cNvSpPr txBox="1"/>
            <p:nvPr/>
          </p:nvSpPr>
          <p:spPr>
            <a:xfrm>
              <a:off x="1398609" y="1958369"/>
              <a:ext cx="4008168" cy="600164"/>
            </a:xfrm>
            <a:prstGeom prst="rect">
              <a:avLst/>
            </a:prstGeom>
            <a:noFill/>
          </p:spPr>
          <p:txBody>
            <a:bodyPr wrap="square" rtlCol="0">
              <a:spAutoFit/>
            </a:bodyPr>
            <a:lstStyle/>
            <a:p>
              <a:pPr algn="just">
                <a:lnSpc>
                  <a:spcPct val="150000"/>
                </a:lnSpc>
              </a:pPr>
              <a:r>
                <a:rPr lang="vi-VN" sz="2200" b="1">
                  <a:solidFill>
                    <a:srgbClr val="7030A0"/>
                  </a:solidFill>
                </a:rPr>
                <a:t>Lắp sàn ca bin với thùng xe:</a:t>
              </a:r>
              <a:endParaRPr lang="en-US" sz="2200" b="1" i="1">
                <a:solidFill>
                  <a:srgbClr val="7030A0"/>
                </a:solidFill>
              </a:endParaRPr>
            </a:p>
          </p:txBody>
        </p:sp>
        <p:pic>
          <p:nvPicPr>
            <p:cNvPr id="11" name="Picture 2" descr="https://cdn-icons-png.flaticon.com/128/8532/8532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359" y="1958370"/>
              <a:ext cx="614172" cy="6141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37670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7" name="Group 6"/>
          <p:cNvGrpSpPr/>
          <p:nvPr/>
        </p:nvGrpSpPr>
        <p:grpSpPr>
          <a:xfrm>
            <a:off x="0" y="-140781"/>
            <a:ext cx="9144000" cy="902780"/>
            <a:chOff x="0" y="-140781"/>
            <a:chExt cx="9144000" cy="902780"/>
          </a:xfrm>
        </p:grpSpPr>
        <p:sp>
          <p:nvSpPr>
            <p:cNvPr id="2" name="Rounded Rectangle 1"/>
            <p:cNvSpPr/>
            <p:nvPr/>
          </p:nvSpPr>
          <p:spPr>
            <a:xfrm>
              <a:off x="1851949" y="-140781"/>
              <a:ext cx="5440102" cy="90278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6F6B95-3ACF-694C-F7A2-4ABB32DB6752}"/>
                </a:ext>
              </a:extLst>
            </p:cNvPr>
            <p:cNvSpPr txBox="1"/>
            <p:nvPr/>
          </p:nvSpPr>
          <p:spPr>
            <a:xfrm>
              <a:off x="0" y="11521"/>
              <a:ext cx="9144000" cy="598177"/>
            </a:xfrm>
            <a:prstGeom prst="rect">
              <a:avLst/>
            </a:prstGeom>
            <a:noFill/>
          </p:spPr>
          <p:txBody>
            <a:bodyPr wrap="square" rtlCol="0">
              <a:spAutoFit/>
            </a:bodyPr>
            <a:lstStyle/>
            <a:p>
              <a:pPr algn="ctr">
                <a:lnSpc>
                  <a:spcPct val="150000"/>
                </a:lnSpc>
              </a:pPr>
              <a:r>
                <a:rPr lang="vi-VN" sz="2500" b="1">
                  <a:solidFill>
                    <a:schemeClr val="accent6"/>
                  </a:solidFill>
                </a:rPr>
                <a:t>Bước 3: Lắp ca bin với thùng </a:t>
              </a:r>
              <a:r>
                <a:rPr lang="vi-VN" sz="2500" b="1" smtClean="0">
                  <a:solidFill>
                    <a:schemeClr val="accent6"/>
                  </a:solidFill>
                </a:rPr>
                <a:t>xe</a:t>
              </a:r>
              <a:endParaRPr lang="en-US" sz="2500" b="1">
                <a:solidFill>
                  <a:schemeClr val="accent6"/>
                </a:solidFill>
              </a:endParaRPr>
            </a:p>
          </p:txBody>
        </p:sp>
      </p:grpSp>
      <p:pic>
        <p:nvPicPr>
          <p:cNvPr id="5" name="Picture 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6667" t="17252" r="17084" b="5545"/>
          <a:stretch/>
        </p:blipFill>
        <p:spPr>
          <a:xfrm>
            <a:off x="368300" y="1130299"/>
            <a:ext cx="6375400" cy="330200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1066" b="10130"/>
          <a:stretch/>
        </p:blipFill>
        <p:spPr>
          <a:xfrm>
            <a:off x="6197601" y="641893"/>
            <a:ext cx="2451100" cy="4501607"/>
          </a:xfrm>
          <a:prstGeom prst="rect">
            <a:avLst/>
          </a:prstGeom>
        </p:spPr>
      </p:pic>
    </p:spTree>
    <p:extLst>
      <p:ext uri="{BB962C8B-B14F-4D97-AF65-F5344CB8AC3E}">
        <p14:creationId xmlns:p14="http://schemas.microsoft.com/office/powerpoint/2010/main" val="12971656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6" name="Group 5"/>
          <p:cNvGrpSpPr/>
          <p:nvPr/>
        </p:nvGrpSpPr>
        <p:grpSpPr>
          <a:xfrm>
            <a:off x="0" y="-131641"/>
            <a:ext cx="9144000" cy="1461581"/>
            <a:chOff x="0" y="-131641"/>
            <a:chExt cx="9144000" cy="1461581"/>
          </a:xfrm>
        </p:grpSpPr>
        <p:sp>
          <p:nvSpPr>
            <p:cNvPr id="2" name="Rounded Rectangle 1"/>
            <p:cNvSpPr/>
            <p:nvPr/>
          </p:nvSpPr>
          <p:spPr>
            <a:xfrm>
              <a:off x="739775" y="-131641"/>
              <a:ext cx="7664450" cy="1461581"/>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6F6B95-3ACF-694C-F7A2-4ABB32DB6752}"/>
                </a:ext>
              </a:extLst>
            </p:cNvPr>
            <p:cNvSpPr txBox="1"/>
            <p:nvPr/>
          </p:nvSpPr>
          <p:spPr>
            <a:xfrm>
              <a:off x="0" y="11521"/>
              <a:ext cx="9144000" cy="1175258"/>
            </a:xfrm>
            <a:prstGeom prst="rect">
              <a:avLst/>
            </a:prstGeom>
            <a:noFill/>
          </p:spPr>
          <p:txBody>
            <a:bodyPr wrap="square" rtlCol="0">
              <a:spAutoFit/>
            </a:bodyPr>
            <a:lstStyle/>
            <a:p>
              <a:pPr algn="ctr">
                <a:lnSpc>
                  <a:spcPct val="150000"/>
                </a:lnSpc>
              </a:pPr>
              <a:r>
                <a:rPr lang="vi-VN" sz="2500" b="1">
                  <a:solidFill>
                    <a:schemeClr val="accent6"/>
                  </a:solidFill>
                </a:rPr>
                <a:t>Bước 4: Lắp trục bánh xe, vòng hãm, bánh đai, </a:t>
              </a:r>
              <a:endParaRPr lang="en-US" sz="2500" b="1" smtClean="0">
                <a:solidFill>
                  <a:schemeClr val="accent6"/>
                </a:solidFill>
              </a:endParaRPr>
            </a:p>
            <a:p>
              <a:pPr algn="ctr">
                <a:lnSpc>
                  <a:spcPct val="150000"/>
                </a:lnSpc>
              </a:pPr>
              <a:r>
                <a:rPr lang="vi-VN" sz="2500" b="1" smtClean="0">
                  <a:solidFill>
                    <a:schemeClr val="accent6"/>
                  </a:solidFill>
                </a:rPr>
                <a:t>bánh </a:t>
              </a:r>
              <a:r>
                <a:rPr lang="vi-VN" sz="2500" b="1">
                  <a:solidFill>
                    <a:schemeClr val="accent6"/>
                  </a:solidFill>
                </a:rPr>
                <a:t>xe, động cơ và đai </a:t>
              </a:r>
              <a:r>
                <a:rPr lang="vi-VN" sz="2500" b="1" smtClean="0">
                  <a:solidFill>
                    <a:schemeClr val="accent6"/>
                  </a:solidFill>
                </a:rPr>
                <a:t>truyền</a:t>
              </a:r>
              <a:endParaRPr lang="en-US" sz="2500" b="1">
                <a:solidFill>
                  <a:schemeClr val="accent6"/>
                </a:solidFill>
              </a:endParaRPr>
            </a:p>
          </p:txBody>
        </p:sp>
      </p:gr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380" t="12839" r="8225" b="43930"/>
          <a:stretch/>
        </p:blipFill>
        <p:spPr>
          <a:xfrm>
            <a:off x="257895" y="1719845"/>
            <a:ext cx="8628210" cy="2813148"/>
          </a:xfrm>
          <a:prstGeom prst="rect">
            <a:avLst/>
          </a:prstGeom>
        </p:spPr>
      </p:pic>
    </p:spTree>
    <p:extLst>
      <p:ext uri="{BB962C8B-B14F-4D97-AF65-F5344CB8AC3E}">
        <p14:creationId xmlns:p14="http://schemas.microsoft.com/office/powerpoint/2010/main" val="1607552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39775" y="-131641"/>
            <a:ext cx="7664450" cy="1461581"/>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6F6B95-3ACF-694C-F7A2-4ABB32DB6752}"/>
              </a:ext>
            </a:extLst>
          </p:cNvPr>
          <p:cNvSpPr txBox="1"/>
          <p:nvPr/>
        </p:nvSpPr>
        <p:spPr>
          <a:xfrm>
            <a:off x="0" y="11521"/>
            <a:ext cx="9144000" cy="1175258"/>
          </a:xfrm>
          <a:prstGeom prst="rect">
            <a:avLst/>
          </a:prstGeom>
          <a:noFill/>
        </p:spPr>
        <p:txBody>
          <a:bodyPr wrap="square" rtlCol="0">
            <a:spAutoFit/>
          </a:bodyPr>
          <a:lstStyle/>
          <a:p>
            <a:pPr algn="ctr">
              <a:lnSpc>
                <a:spcPct val="150000"/>
              </a:lnSpc>
            </a:pPr>
            <a:r>
              <a:rPr lang="vi-VN" sz="2500" b="1">
                <a:solidFill>
                  <a:schemeClr val="accent6"/>
                </a:solidFill>
              </a:rPr>
              <a:t>Bước 4: Lắp trục bánh xe, vòng hãm, bánh đai, </a:t>
            </a:r>
            <a:endParaRPr lang="en-US" sz="2500" b="1" smtClean="0">
              <a:solidFill>
                <a:schemeClr val="accent6"/>
              </a:solidFill>
            </a:endParaRPr>
          </a:p>
          <a:p>
            <a:pPr algn="ctr">
              <a:lnSpc>
                <a:spcPct val="150000"/>
              </a:lnSpc>
            </a:pPr>
            <a:r>
              <a:rPr lang="vi-VN" sz="2500" b="1" smtClean="0">
                <a:solidFill>
                  <a:schemeClr val="accent6"/>
                </a:solidFill>
              </a:rPr>
              <a:t>bánh </a:t>
            </a:r>
            <a:r>
              <a:rPr lang="vi-VN" sz="2500" b="1">
                <a:solidFill>
                  <a:schemeClr val="accent6"/>
                </a:solidFill>
              </a:rPr>
              <a:t>xe, động cơ và đai </a:t>
            </a:r>
            <a:r>
              <a:rPr lang="vi-VN" sz="2500" b="1" smtClean="0">
                <a:solidFill>
                  <a:schemeClr val="accent6"/>
                </a:solidFill>
              </a:rPr>
              <a:t>truyền</a:t>
            </a:r>
            <a:endParaRPr lang="en-US" sz="2500" b="1">
              <a:solidFill>
                <a:schemeClr val="accent6"/>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380" t="55332" r="8225" b="958"/>
          <a:stretch/>
        </p:blipFill>
        <p:spPr>
          <a:xfrm>
            <a:off x="257895" y="1727200"/>
            <a:ext cx="8628210" cy="2844331"/>
          </a:xfrm>
          <a:prstGeom prst="rect">
            <a:avLst/>
          </a:prstGeom>
        </p:spPr>
      </p:pic>
    </p:spTree>
    <p:extLst>
      <p:ext uri="{BB962C8B-B14F-4D97-AF65-F5344CB8AC3E}">
        <p14:creationId xmlns:p14="http://schemas.microsoft.com/office/powerpoint/2010/main" val="24992052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40781"/>
            <a:ext cx="9144000" cy="902780"/>
            <a:chOff x="0" y="-140781"/>
            <a:chExt cx="9144000" cy="902780"/>
          </a:xfrm>
        </p:grpSpPr>
        <p:sp>
          <p:nvSpPr>
            <p:cNvPr id="4" name="Rounded Rectangle 3"/>
            <p:cNvSpPr/>
            <p:nvPr/>
          </p:nvSpPr>
          <p:spPr>
            <a:xfrm>
              <a:off x="2184399" y="-140781"/>
              <a:ext cx="4775200" cy="90278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6F6B95-3ACF-694C-F7A2-4ABB32DB6752}"/>
                </a:ext>
              </a:extLst>
            </p:cNvPr>
            <p:cNvSpPr txBox="1"/>
            <p:nvPr/>
          </p:nvSpPr>
          <p:spPr>
            <a:xfrm>
              <a:off x="0" y="11521"/>
              <a:ext cx="9144000" cy="598177"/>
            </a:xfrm>
            <a:prstGeom prst="rect">
              <a:avLst/>
            </a:prstGeom>
            <a:noFill/>
          </p:spPr>
          <p:txBody>
            <a:bodyPr wrap="square" rtlCol="0">
              <a:spAutoFit/>
            </a:bodyPr>
            <a:lstStyle/>
            <a:p>
              <a:pPr algn="ctr">
                <a:lnSpc>
                  <a:spcPct val="150000"/>
                </a:lnSpc>
              </a:pPr>
              <a:r>
                <a:rPr lang="vi-VN" sz="2500" b="1">
                  <a:solidFill>
                    <a:schemeClr val="accent6"/>
                  </a:solidFill>
                </a:rPr>
                <a:t>Bước 5: Đấu dây và lắp </a:t>
              </a:r>
              <a:r>
                <a:rPr lang="vi-VN" sz="2500" b="1" smtClean="0">
                  <a:solidFill>
                    <a:schemeClr val="accent6"/>
                  </a:solidFill>
                </a:rPr>
                <a:t>pin</a:t>
              </a:r>
              <a:endParaRPr lang="en-US" sz="2500" b="1">
                <a:solidFill>
                  <a:schemeClr val="accent6"/>
                </a:solidFill>
              </a:endParaRPr>
            </a:p>
          </p:txBody>
        </p:sp>
      </p:gr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4035" t="50752" r="10253" b="1842"/>
          <a:stretch/>
        </p:blipFill>
        <p:spPr>
          <a:xfrm>
            <a:off x="5566482" y="2807136"/>
            <a:ext cx="3240866" cy="2074153"/>
          </a:xfrm>
          <a:prstGeom prst="rect">
            <a:avLst/>
          </a:prstGeom>
        </p:spPr>
      </p:pic>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44035" t="10750" r="10253" b="50485"/>
          <a:stretch/>
        </p:blipFill>
        <p:spPr>
          <a:xfrm>
            <a:off x="355599" y="914301"/>
            <a:ext cx="3213101" cy="1681523"/>
          </a:xfrm>
          <a:prstGeom prst="rect">
            <a:avLst/>
          </a:prstGeom>
        </p:spPr>
      </p:pic>
      <p:grpSp>
        <p:nvGrpSpPr>
          <p:cNvPr id="14" name="Group 13"/>
          <p:cNvGrpSpPr/>
          <p:nvPr/>
        </p:nvGrpSpPr>
        <p:grpSpPr>
          <a:xfrm>
            <a:off x="3848099" y="960959"/>
            <a:ext cx="4959249" cy="1588208"/>
            <a:chOff x="5040030" y="1147484"/>
            <a:chExt cx="4959249" cy="1588208"/>
          </a:xfrm>
        </p:grpSpPr>
        <p:sp>
          <p:nvSpPr>
            <p:cNvPr id="15" name="Rounded Rectangle 14"/>
            <p:cNvSpPr/>
            <p:nvPr/>
          </p:nvSpPr>
          <p:spPr>
            <a:xfrm>
              <a:off x="5040030" y="1147484"/>
              <a:ext cx="4959249" cy="1588208"/>
            </a:xfrm>
            <a:prstGeom prst="roundRect">
              <a:avLst>
                <a:gd name="adj" fmla="val 11180"/>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818" y="1202924"/>
              <a:ext cx="4751671" cy="1477328"/>
            </a:xfrm>
            <a:prstGeom prst="rect">
              <a:avLst/>
            </a:prstGeom>
            <a:noFill/>
          </p:spPr>
          <p:txBody>
            <a:bodyPr wrap="square" rtlCol="0">
              <a:spAutoFit/>
            </a:bodyPr>
            <a:lstStyle/>
            <a:p>
              <a:pPr algn="just">
                <a:lnSpc>
                  <a:spcPct val="150000"/>
                </a:lnSpc>
              </a:pPr>
              <a:r>
                <a:rPr lang="vi-VN" sz="2000" smtClean="0"/>
                <a:t>Dùng </a:t>
              </a:r>
              <a:r>
                <a:rPr lang="vi-VN" sz="2000"/>
                <a:t>băng dính hai mặt gắn đầu nối với ca bin, đấu dây từ giá pin và động cơ vào đầu nối, sau đó lắp pin vào giá pin.</a:t>
              </a:r>
            </a:p>
          </p:txBody>
        </p:sp>
      </p:grpSp>
      <p:grpSp>
        <p:nvGrpSpPr>
          <p:cNvPr id="17" name="Group 16"/>
          <p:cNvGrpSpPr/>
          <p:nvPr/>
        </p:nvGrpSpPr>
        <p:grpSpPr>
          <a:xfrm>
            <a:off x="355599" y="2807136"/>
            <a:ext cx="4959249" cy="2074153"/>
            <a:chOff x="5040030" y="1147483"/>
            <a:chExt cx="4959249" cy="2074153"/>
          </a:xfrm>
        </p:grpSpPr>
        <p:sp>
          <p:nvSpPr>
            <p:cNvPr id="18" name="Rounded Rectangle 17"/>
            <p:cNvSpPr/>
            <p:nvPr/>
          </p:nvSpPr>
          <p:spPr>
            <a:xfrm>
              <a:off x="5040030" y="1147483"/>
              <a:ext cx="4959249" cy="2074153"/>
            </a:xfrm>
            <a:prstGeom prst="roundRect">
              <a:avLst>
                <a:gd name="adj" fmla="val 934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143818" y="1243564"/>
              <a:ext cx="4751671" cy="1881990"/>
            </a:xfrm>
            <a:prstGeom prst="rect">
              <a:avLst/>
            </a:prstGeom>
            <a:noFill/>
          </p:spPr>
          <p:txBody>
            <a:bodyPr wrap="square" rtlCol="0">
              <a:spAutoFit/>
            </a:bodyPr>
            <a:lstStyle/>
            <a:p>
              <a:pPr algn="just">
                <a:lnSpc>
                  <a:spcPct val="150000"/>
                </a:lnSpc>
              </a:pPr>
              <a:r>
                <a:rPr lang="vi-VN" sz="2000" b="1" smtClean="0">
                  <a:solidFill>
                    <a:srgbClr val="C00000"/>
                  </a:solidFill>
                </a:rPr>
                <a:t>Lưu </a:t>
              </a:r>
              <a:r>
                <a:rPr lang="vi-VN" sz="2000" b="1">
                  <a:solidFill>
                    <a:srgbClr val="C00000"/>
                  </a:solidFill>
                </a:rPr>
                <a:t>ý: </a:t>
              </a:r>
              <a:r>
                <a:rPr lang="vi-VN" sz="2000"/>
                <a:t>Đấu dây từ động cơ và từ giá pin với đầu nối sao cho các dây cùng màu nối với nhau. Khi lắp pin, để công tắc trên giá pin ở vị trí tắt. </a:t>
              </a:r>
            </a:p>
          </p:txBody>
        </p:sp>
      </p:grpSp>
    </p:spTree>
    <p:extLst>
      <p:ext uri="{BB962C8B-B14F-4D97-AF65-F5344CB8AC3E}">
        <p14:creationId xmlns:p14="http://schemas.microsoft.com/office/powerpoint/2010/main" val="36898392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9">
            <a:hlinkClick r:id="rId2" action="ppaction://hlinksldjump"/>
          </p:cNvPr>
          <p:cNvSpPr/>
          <p:nvPr/>
        </p:nvSpPr>
        <p:spPr>
          <a:xfrm flipH="1">
            <a:off x="177449" y="151297"/>
            <a:ext cx="749651" cy="596910"/>
          </a:xfrm>
          <a:custGeom>
            <a:avLst/>
            <a:gdLst/>
            <a:ahLst/>
            <a:cxnLst/>
            <a:rect l="l" t="t" r="r" b="b"/>
            <a:pathLst>
              <a:path w="1962503" h="1562643">
                <a:moveTo>
                  <a:pt x="0" y="0"/>
                </a:moveTo>
                <a:lnTo>
                  <a:pt x="1962503" y="0"/>
                </a:lnTo>
                <a:lnTo>
                  <a:pt x="1962503" y="1562644"/>
                </a:lnTo>
                <a:lnTo>
                  <a:pt x="0" y="1562644"/>
                </a:lnTo>
                <a:lnTo>
                  <a:pt x="0" y="0"/>
                </a:lnTo>
                <a:close/>
              </a:path>
            </a:pathLst>
          </a:custGeom>
          <a:blipFill>
            <a:blip r:embed="rId3">
              <a:extLst>
                <a:ext uri="{96DAC541-7B7A-43D3-8B79-37D633B846F1}">
                  <asvg:svgBlip xmlns="" xmlns:asvg="http://schemas.microsoft.com/office/drawing/2016/SVG/main" r:embed="rId54"/>
                </a:ext>
              </a:extLst>
            </a:blip>
            <a:stretch>
              <a:fillRect/>
            </a:stretch>
          </a:blipFill>
        </p:spPr>
      </p:sp>
      <p:grpSp>
        <p:nvGrpSpPr>
          <p:cNvPr id="11" name="Group 10"/>
          <p:cNvGrpSpPr/>
          <p:nvPr/>
        </p:nvGrpSpPr>
        <p:grpSpPr>
          <a:xfrm>
            <a:off x="1085796" y="530253"/>
            <a:ext cx="6972408" cy="3822909"/>
            <a:chOff x="694417" y="282885"/>
            <a:chExt cx="6972408" cy="3822909"/>
          </a:xfrm>
        </p:grpSpPr>
        <p:sp>
          <p:nvSpPr>
            <p:cNvPr id="5" name="Rounded Rectangle 4"/>
            <p:cNvSpPr/>
            <p:nvPr/>
          </p:nvSpPr>
          <p:spPr>
            <a:xfrm>
              <a:off x="694417" y="563281"/>
              <a:ext cx="6972408" cy="3542513"/>
            </a:xfrm>
            <a:prstGeom prst="roundRect">
              <a:avLst>
                <a:gd name="adj" fmla="val 1111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00133" y="961980"/>
              <a:ext cx="6007525" cy="1107996"/>
            </a:xfrm>
            <a:prstGeom prst="rect">
              <a:avLst/>
            </a:prstGeom>
            <a:noFill/>
          </p:spPr>
          <p:txBody>
            <a:bodyPr wrap="square" rtlCol="0">
              <a:spAutoFit/>
            </a:bodyPr>
            <a:lstStyle/>
            <a:p>
              <a:pPr algn="just">
                <a:lnSpc>
                  <a:spcPct val="150000"/>
                </a:lnSpc>
              </a:pPr>
              <a:r>
                <a:rPr lang="vi-VN" sz="2200"/>
                <a:t>Con người sử dụng những phương tiện nào để di chuyển</a:t>
              </a:r>
              <a:r>
                <a:rPr lang="vi-VN" sz="2200" smtClean="0"/>
                <a:t>?</a:t>
              </a:r>
              <a:endParaRPr lang="vi-VN" sz="2200"/>
            </a:p>
          </p:txBody>
        </p:sp>
        <p:grpSp>
          <p:nvGrpSpPr>
            <p:cNvPr id="7" name="Group 6">
              <a:extLst>
                <a:ext uri="{FF2B5EF4-FFF2-40B4-BE49-F238E27FC236}">
                  <a16:creationId xmlns:a16="http://schemas.microsoft.com/office/drawing/2014/main" id="{3B027B6D-1066-4739-78A4-4254CD039454}"/>
                </a:ext>
              </a:extLst>
            </p:cNvPr>
            <p:cNvGrpSpPr/>
            <p:nvPr/>
          </p:nvGrpSpPr>
          <p:grpSpPr>
            <a:xfrm>
              <a:off x="3065547" y="282885"/>
              <a:ext cx="2253423" cy="621778"/>
              <a:chOff x="826756" y="544158"/>
              <a:chExt cx="3519490" cy="621778"/>
            </a:xfrm>
          </p:grpSpPr>
          <p:sp>
            <p:nvSpPr>
              <p:cNvPr id="8" name="Rectangle: Rounded Corners 2">
                <a:extLst>
                  <a:ext uri="{FF2B5EF4-FFF2-40B4-BE49-F238E27FC236}">
                    <a16:creationId xmlns:a16="http://schemas.microsoft.com/office/drawing/2014/main" id="{1164D1FA-01F8-549C-524F-D78DA84E6784}"/>
                  </a:ext>
                </a:extLst>
              </p:cNvPr>
              <p:cNvSpPr/>
              <p:nvPr/>
            </p:nvSpPr>
            <p:spPr>
              <a:xfrm>
                <a:off x="826756" y="544158"/>
                <a:ext cx="3483138" cy="560792"/>
              </a:xfrm>
              <a:prstGeom prst="roundRect">
                <a:avLst>
                  <a:gd name="adj" fmla="val 50000"/>
                </a:avLst>
              </a:prstGeom>
              <a:noFill/>
              <a:ln w="12700">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FFFFFF"/>
                  </a:solidFill>
                </a:endParaRPr>
              </a:p>
            </p:txBody>
          </p:sp>
          <p:sp>
            <p:nvSpPr>
              <p:cNvPr id="9" name="Rectangle: Rounded Corners 1">
                <a:extLst>
                  <a:ext uri="{FF2B5EF4-FFF2-40B4-BE49-F238E27FC236}">
                    <a16:creationId xmlns:a16="http://schemas.microsoft.com/office/drawing/2014/main" id="{5E5AD644-2616-3086-BFED-F9E9EDB161C5}"/>
                  </a:ext>
                </a:extLst>
              </p:cNvPr>
              <p:cNvSpPr/>
              <p:nvPr/>
            </p:nvSpPr>
            <p:spPr>
              <a:xfrm>
                <a:off x="863108" y="605144"/>
                <a:ext cx="3483138" cy="560792"/>
              </a:xfrm>
              <a:prstGeom prst="roundRect">
                <a:avLst>
                  <a:gd name="adj" fmla="val 5000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FFFFFF"/>
                    </a:solidFill>
                  </a:rPr>
                  <a:t>Câu hỏi 1</a:t>
                </a:r>
                <a:endParaRPr lang="en-US" sz="2500" b="1">
                  <a:solidFill>
                    <a:srgbClr val="FFFFFF"/>
                  </a:solidFill>
                </a:endParaRPr>
              </a:p>
            </p:txBody>
          </p:sp>
        </p:grpSp>
      </p:grpSp>
      <p:pic>
        <p:nvPicPr>
          <p:cNvPr id="14" name="Picture 13"/>
          <p:cNvPicPr>
            <a:picLocks noChangeAspect="1"/>
          </p:cNvPicPr>
          <p:nvPr/>
        </p:nvPicPr>
        <p:blipFill rotWithShape="1">
          <a:blip r:embed="rId55">
            <a:extLst>
              <a:ext uri="{28A0092B-C50C-407E-A947-70E740481C1C}">
                <a14:useLocalDpi xmlns:a14="http://schemas.microsoft.com/office/drawing/2010/main" val="0"/>
              </a:ext>
            </a:extLst>
          </a:blip>
          <a:srcRect l="3539" t="4553" r="60206" b="67722"/>
          <a:stretch/>
        </p:blipFill>
        <p:spPr>
          <a:xfrm>
            <a:off x="1354471" y="2532004"/>
            <a:ext cx="1882120" cy="1439268"/>
          </a:xfrm>
          <a:prstGeom prst="rect">
            <a:avLst/>
          </a:prstGeom>
        </p:spPr>
      </p:pic>
      <p:pic>
        <p:nvPicPr>
          <p:cNvPr id="15" name="Picture 14"/>
          <p:cNvPicPr>
            <a:picLocks noChangeAspect="1"/>
          </p:cNvPicPr>
          <p:nvPr/>
        </p:nvPicPr>
        <p:blipFill rotWithShape="1">
          <a:blip r:embed="rId55">
            <a:extLst>
              <a:ext uri="{28A0092B-C50C-407E-A947-70E740481C1C}">
                <a14:useLocalDpi xmlns:a14="http://schemas.microsoft.com/office/drawing/2010/main" val="0"/>
              </a:ext>
            </a:extLst>
          </a:blip>
          <a:srcRect l="8433" t="36792" r="46781" b="41215"/>
          <a:stretch/>
        </p:blipFill>
        <p:spPr>
          <a:xfrm>
            <a:off x="5464175" y="2763809"/>
            <a:ext cx="2324971" cy="1141727"/>
          </a:xfrm>
          <a:prstGeom prst="rect">
            <a:avLst/>
          </a:prstGeom>
        </p:spPr>
      </p:pic>
      <p:pic>
        <p:nvPicPr>
          <p:cNvPr id="16" name="Picture 15"/>
          <p:cNvPicPr>
            <a:picLocks noChangeAspect="1"/>
          </p:cNvPicPr>
          <p:nvPr/>
        </p:nvPicPr>
        <p:blipFill rotWithShape="1">
          <a:blip r:embed="rId55">
            <a:extLst>
              <a:ext uri="{28A0092B-C50C-407E-A947-70E740481C1C}">
                <a14:useLocalDpi xmlns:a14="http://schemas.microsoft.com/office/drawing/2010/main" val="0"/>
              </a:ext>
            </a:extLst>
          </a:blip>
          <a:srcRect l="39801" t="4242" r="22211" b="70566"/>
          <a:stretch/>
        </p:blipFill>
        <p:spPr>
          <a:xfrm>
            <a:off x="3259740" y="2597740"/>
            <a:ext cx="1972073" cy="1307796"/>
          </a:xfrm>
          <a:prstGeom prst="rect">
            <a:avLst/>
          </a:prstGeom>
        </p:spPr>
      </p:pic>
    </p:spTree>
    <p:extLst>
      <p:ext uri="{BB962C8B-B14F-4D97-AF65-F5344CB8AC3E}">
        <p14:creationId xmlns:p14="http://schemas.microsoft.com/office/powerpoint/2010/main" val="34448535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40781"/>
            <a:ext cx="9144000" cy="902780"/>
            <a:chOff x="0" y="-140781"/>
            <a:chExt cx="9144000" cy="902780"/>
          </a:xfrm>
        </p:grpSpPr>
        <p:sp>
          <p:nvSpPr>
            <p:cNvPr id="4" name="Rounded Rectangle 3"/>
            <p:cNvSpPr/>
            <p:nvPr/>
          </p:nvSpPr>
          <p:spPr>
            <a:xfrm>
              <a:off x="1657347" y="-140781"/>
              <a:ext cx="5829301" cy="90278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6F6B95-3ACF-694C-F7A2-4ABB32DB6752}"/>
                </a:ext>
              </a:extLst>
            </p:cNvPr>
            <p:cNvSpPr txBox="1"/>
            <p:nvPr/>
          </p:nvSpPr>
          <p:spPr>
            <a:xfrm>
              <a:off x="0" y="11521"/>
              <a:ext cx="9144000" cy="598177"/>
            </a:xfrm>
            <a:prstGeom prst="rect">
              <a:avLst/>
            </a:prstGeom>
            <a:noFill/>
          </p:spPr>
          <p:txBody>
            <a:bodyPr wrap="square" rtlCol="0">
              <a:spAutoFit/>
            </a:bodyPr>
            <a:lstStyle/>
            <a:p>
              <a:pPr algn="ctr">
                <a:lnSpc>
                  <a:spcPct val="150000"/>
                </a:lnSpc>
              </a:pPr>
              <a:r>
                <a:rPr lang="vi-VN" sz="2500" b="1">
                  <a:solidFill>
                    <a:schemeClr val="accent6"/>
                  </a:solidFill>
                </a:rPr>
                <a:t>Bước 6: Hoàn thiện và chạy thử xe</a:t>
              </a:r>
              <a:endParaRPr lang="en-US" sz="2500" b="1">
                <a:solidFill>
                  <a:schemeClr val="accent6"/>
                </a:solidFill>
              </a:endParaRPr>
            </a:p>
          </p:txBody>
        </p:sp>
      </p:grpSp>
      <p:grpSp>
        <p:nvGrpSpPr>
          <p:cNvPr id="7" name="Group 6"/>
          <p:cNvGrpSpPr/>
          <p:nvPr/>
        </p:nvGrpSpPr>
        <p:grpSpPr>
          <a:xfrm>
            <a:off x="355599" y="1041837"/>
            <a:ext cx="6455196" cy="1294964"/>
            <a:chOff x="355599" y="1041837"/>
            <a:chExt cx="6455196" cy="1294964"/>
          </a:xfrm>
        </p:grpSpPr>
        <p:grpSp>
          <p:nvGrpSpPr>
            <p:cNvPr id="20" name="Group 19"/>
            <p:cNvGrpSpPr/>
            <p:nvPr/>
          </p:nvGrpSpPr>
          <p:grpSpPr>
            <a:xfrm>
              <a:off x="355599" y="1041837"/>
              <a:ext cx="6032501" cy="1294964"/>
              <a:chOff x="5040030" y="1147484"/>
              <a:chExt cx="6032501" cy="1294964"/>
            </a:xfrm>
          </p:grpSpPr>
          <p:sp>
            <p:nvSpPr>
              <p:cNvPr id="21" name="Rounded Rectangle 20"/>
              <p:cNvSpPr/>
              <p:nvPr/>
            </p:nvSpPr>
            <p:spPr>
              <a:xfrm>
                <a:off x="5040030" y="1147484"/>
                <a:ext cx="6032501" cy="1294964"/>
              </a:xfrm>
              <a:prstGeom prst="roundRect">
                <a:avLst>
                  <a:gd name="adj" fmla="val 9343"/>
                </a:avLst>
              </a:prstGeom>
              <a:solidFill>
                <a:srgbClr val="E9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225273" y="1240968"/>
                <a:ext cx="5663108" cy="1107996"/>
              </a:xfrm>
              <a:prstGeom prst="rect">
                <a:avLst/>
              </a:prstGeom>
              <a:noFill/>
            </p:spPr>
            <p:txBody>
              <a:bodyPr wrap="square" rtlCol="0">
                <a:spAutoFit/>
              </a:bodyPr>
              <a:lstStyle/>
              <a:p>
                <a:pPr algn="just">
                  <a:lnSpc>
                    <a:spcPct val="150000"/>
                  </a:lnSpc>
                </a:pPr>
                <a:r>
                  <a:rPr lang="vi-VN" sz="2200" smtClean="0"/>
                  <a:t>Kiểm </a:t>
                </a:r>
                <a:r>
                  <a:rPr lang="vi-VN" sz="2200"/>
                  <a:t>tra các bộ phận lắp ráp đầu đủ, đúng vị trí và chắc chắn.</a:t>
                </a:r>
              </a:p>
            </p:txBody>
          </p:sp>
        </p:grpSp>
        <p:pic>
          <p:nvPicPr>
            <p:cNvPr id="29"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203950" y="1688474"/>
              <a:ext cx="606845" cy="515060"/>
            </a:xfrm>
            <a:prstGeom prst="rect">
              <a:avLst/>
            </a:prstGeom>
          </p:spPr>
        </p:pic>
      </p:grpSp>
      <p:grpSp>
        <p:nvGrpSpPr>
          <p:cNvPr id="9" name="Group 8"/>
          <p:cNvGrpSpPr/>
          <p:nvPr/>
        </p:nvGrpSpPr>
        <p:grpSpPr>
          <a:xfrm>
            <a:off x="355598" y="4007829"/>
            <a:ext cx="6455197" cy="805471"/>
            <a:chOff x="355598" y="4007829"/>
            <a:chExt cx="6455197" cy="805471"/>
          </a:xfrm>
        </p:grpSpPr>
        <p:grpSp>
          <p:nvGrpSpPr>
            <p:cNvPr id="26" name="Group 25"/>
            <p:cNvGrpSpPr/>
            <p:nvPr/>
          </p:nvGrpSpPr>
          <p:grpSpPr>
            <a:xfrm>
              <a:off x="355598" y="4007829"/>
              <a:ext cx="6032501" cy="805471"/>
              <a:chOff x="5040030" y="1147484"/>
              <a:chExt cx="6032501" cy="805471"/>
            </a:xfrm>
          </p:grpSpPr>
          <p:sp>
            <p:nvSpPr>
              <p:cNvPr id="27" name="Rounded Rectangle 26"/>
              <p:cNvSpPr/>
              <p:nvPr/>
            </p:nvSpPr>
            <p:spPr>
              <a:xfrm>
                <a:off x="5040030" y="1147484"/>
                <a:ext cx="6032501" cy="805471"/>
              </a:xfrm>
              <a:prstGeom prst="roundRect">
                <a:avLst>
                  <a:gd name="adj" fmla="val 9343"/>
                </a:avLst>
              </a:prstGeom>
              <a:solidFill>
                <a:srgbClr val="E9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180276" y="1250137"/>
                <a:ext cx="5752008" cy="600164"/>
              </a:xfrm>
              <a:prstGeom prst="rect">
                <a:avLst/>
              </a:prstGeom>
              <a:noFill/>
            </p:spPr>
            <p:txBody>
              <a:bodyPr wrap="square" rtlCol="0">
                <a:spAutoFit/>
              </a:bodyPr>
              <a:lstStyle/>
              <a:p>
                <a:pPr algn="just">
                  <a:lnSpc>
                    <a:spcPct val="150000"/>
                  </a:lnSpc>
                </a:pPr>
                <a:r>
                  <a:rPr lang="vi-VN" sz="2200" smtClean="0"/>
                  <a:t>Bật </a:t>
                </a:r>
                <a:r>
                  <a:rPr lang="vi-VN" sz="2200"/>
                  <a:t>công tắc trên nắp giá pin để chạy thử xe. </a:t>
                </a:r>
              </a:p>
            </p:txBody>
          </p:sp>
        </p:grpSp>
        <p:pic>
          <p:nvPicPr>
            <p:cNvPr id="30"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203950" y="4200798"/>
              <a:ext cx="606845" cy="515060"/>
            </a:xfrm>
            <a:prstGeom prst="rect">
              <a:avLst/>
            </a:prstGeom>
          </p:spPr>
        </p:pic>
      </p:grpSp>
      <p:grpSp>
        <p:nvGrpSpPr>
          <p:cNvPr id="8" name="Group 7"/>
          <p:cNvGrpSpPr/>
          <p:nvPr/>
        </p:nvGrpSpPr>
        <p:grpSpPr>
          <a:xfrm>
            <a:off x="355598" y="2524833"/>
            <a:ext cx="6455196" cy="1294964"/>
            <a:chOff x="355598" y="2524833"/>
            <a:chExt cx="6455196" cy="1294964"/>
          </a:xfrm>
        </p:grpSpPr>
        <p:grpSp>
          <p:nvGrpSpPr>
            <p:cNvPr id="23" name="Group 22"/>
            <p:cNvGrpSpPr/>
            <p:nvPr/>
          </p:nvGrpSpPr>
          <p:grpSpPr>
            <a:xfrm>
              <a:off x="355598" y="2524833"/>
              <a:ext cx="6032501" cy="1294964"/>
              <a:chOff x="5040030" y="1147484"/>
              <a:chExt cx="6032501" cy="1294964"/>
            </a:xfrm>
          </p:grpSpPr>
          <p:sp>
            <p:nvSpPr>
              <p:cNvPr id="24" name="Rounded Rectangle 23"/>
              <p:cNvSpPr/>
              <p:nvPr/>
            </p:nvSpPr>
            <p:spPr>
              <a:xfrm>
                <a:off x="5040030" y="1147484"/>
                <a:ext cx="6032501" cy="1294964"/>
              </a:xfrm>
              <a:prstGeom prst="roundRect">
                <a:avLst>
                  <a:gd name="adj" fmla="val 9343"/>
                </a:avLst>
              </a:prstGeom>
              <a:solidFill>
                <a:srgbClr val="E9F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180276" y="1240968"/>
                <a:ext cx="5752008" cy="1107996"/>
              </a:xfrm>
              <a:prstGeom prst="rect">
                <a:avLst/>
              </a:prstGeom>
              <a:noFill/>
            </p:spPr>
            <p:txBody>
              <a:bodyPr wrap="square" rtlCol="0">
                <a:spAutoFit/>
              </a:bodyPr>
              <a:lstStyle/>
              <a:p>
                <a:pPr algn="just">
                  <a:lnSpc>
                    <a:spcPct val="150000"/>
                  </a:lnSpc>
                </a:pPr>
                <a:r>
                  <a:rPr lang="vi-VN" sz="2200" smtClean="0"/>
                  <a:t>Kiểm </a:t>
                </a:r>
                <a:r>
                  <a:rPr lang="vi-VN" sz="2200"/>
                  <a:t>tra dây nối giữa pin và động cơ điện đấu cùng màu.</a:t>
                </a:r>
              </a:p>
            </p:txBody>
          </p:sp>
        </p:grpSp>
        <p:pic>
          <p:nvPicPr>
            <p:cNvPr id="3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203949" y="3130009"/>
              <a:ext cx="606845" cy="515060"/>
            </a:xfrm>
            <a:prstGeom prst="rect">
              <a:avLst/>
            </a:prstGeom>
          </p:spPr>
        </p:pic>
      </p:grpSp>
      <p:pic>
        <p:nvPicPr>
          <p:cNvPr id="5" name="Picture 4"/>
          <p:cNvPicPr>
            <a:picLocks noChangeAspect="1"/>
          </p:cNvPicPr>
          <p:nvPr/>
        </p:nvPicPr>
        <p:blipFill rotWithShape="1">
          <a:blip r:embed="rId21">
            <a:extLst>
              <a:ext uri="{28A0092B-C50C-407E-A947-70E740481C1C}">
                <a14:useLocalDpi xmlns:a14="http://schemas.microsoft.com/office/drawing/2010/main" val="0"/>
              </a:ext>
            </a:extLst>
          </a:blip>
          <a:srcRect l="54373"/>
          <a:stretch/>
        </p:blipFill>
        <p:spPr>
          <a:xfrm>
            <a:off x="7079170" y="761999"/>
            <a:ext cx="1999136" cy="4381501"/>
          </a:xfrm>
          <a:prstGeom prst="rect">
            <a:avLst/>
          </a:prstGeom>
        </p:spPr>
      </p:pic>
    </p:spTree>
    <p:extLst>
      <p:ext uri="{BB962C8B-B14F-4D97-AF65-F5344CB8AC3E}">
        <p14:creationId xmlns:p14="http://schemas.microsoft.com/office/powerpoint/2010/main" val="29630174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9"/>
          <p:cNvSpPr/>
          <p:nvPr/>
        </p:nvSpPr>
        <p:spPr>
          <a:xfrm>
            <a:off x="4555275" y="4585200"/>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pic>
        <p:nvPicPr>
          <p:cNvPr id="378" name="Google Shape;378;p39"/>
          <p:cNvPicPr preferRelativeResize="0">
            <a:picLocks noGrp="1"/>
          </p:cNvPicPr>
          <p:nvPr>
            <p:ph type="pic" idx="2"/>
          </p:nvPr>
        </p:nvPicPr>
        <p:blipFill rotWithShape="1">
          <a:blip r:embed="rId3">
            <a:extLst>
              <a:ext uri="{28A0092B-C50C-407E-A947-70E740481C1C}">
                <a14:useLocalDpi xmlns:a14="http://schemas.microsoft.com/office/drawing/2010/main" val="0"/>
              </a:ext>
            </a:extLst>
          </a:blip>
          <a:srcRect l="14057" r="8369"/>
          <a:stretch/>
        </p:blipFill>
        <p:spPr>
          <a:xfrm>
            <a:off x="5043770" y="740780"/>
            <a:ext cx="3415407" cy="4402720"/>
          </a:xfrm>
          <a:prstGeom prst="round2SameRect">
            <a:avLst>
              <a:gd name="adj1" fmla="val 50000"/>
              <a:gd name="adj2" fmla="val 0"/>
            </a:avLst>
          </a:prstGeom>
        </p:spPr>
      </p:pic>
      <p:sp>
        <p:nvSpPr>
          <p:cNvPr id="379" name="Google Shape;379;p39"/>
          <p:cNvSpPr/>
          <p:nvPr/>
        </p:nvSpPr>
        <p:spPr>
          <a:xfrm rot="10800000">
            <a:off x="4831547" y="0"/>
            <a:ext cx="802500" cy="1036012"/>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nvGrpSpPr>
          <p:cNvPr id="380" name="Google Shape;380;p39"/>
          <p:cNvGrpSpPr/>
          <p:nvPr/>
        </p:nvGrpSpPr>
        <p:grpSpPr>
          <a:xfrm>
            <a:off x="8102279" y="4078070"/>
            <a:ext cx="863448" cy="938854"/>
            <a:chOff x="7979625" y="3869050"/>
            <a:chExt cx="1013100" cy="1101575"/>
          </a:xfrm>
        </p:grpSpPr>
        <p:sp>
          <p:nvSpPr>
            <p:cNvPr id="381" name="Google Shape;381;p39"/>
            <p:cNvSpPr/>
            <p:nvPr/>
          </p:nvSpPr>
          <p:spPr>
            <a:xfrm>
              <a:off x="7979625" y="3957525"/>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82" name="Google Shape;382;p39"/>
            <p:cNvSpPr/>
            <p:nvPr/>
          </p:nvSpPr>
          <p:spPr>
            <a:xfrm>
              <a:off x="8528625" y="3869050"/>
              <a:ext cx="354600" cy="3546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grpSp>
      <p:sp>
        <p:nvSpPr>
          <p:cNvPr id="8" name="TextBox 7"/>
          <p:cNvSpPr txBox="1"/>
          <p:nvPr/>
        </p:nvSpPr>
        <p:spPr>
          <a:xfrm>
            <a:off x="152400" y="1036012"/>
            <a:ext cx="4679147" cy="3323987"/>
          </a:xfrm>
          <a:prstGeom prst="rect">
            <a:avLst/>
          </a:prstGeom>
          <a:noFill/>
        </p:spPr>
        <p:txBody>
          <a:bodyPr wrap="square" rtlCol="0">
            <a:spAutoFit/>
          </a:bodyPr>
          <a:lstStyle/>
          <a:p>
            <a:pPr algn="just">
              <a:lnSpc>
                <a:spcPct val="150000"/>
              </a:lnSpc>
            </a:pPr>
            <a:r>
              <a:rPr lang="en-US" sz="2000"/>
              <a:t>C</a:t>
            </a:r>
            <a:r>
              <a:rPr lang="vi-VN" sz="2000" smtClean="0"/>
              <a:t>ần </a:t>
            </a:r>
            <a:r>
              <a:rPr lang="vi-VN" sz="2000"/>
              <a:t>thu gom pin cũ (đã qua sử dụng), đựng vào chai lọ hoặc túi kín để không ảnh hưởng đến môi trường xung quanh và tránh xa tầm tay của trẻ nhỏ. Khi tích trữ được một lượng pin cũ nhất định, hãy mang đến các điểm thu gom rác thải điện tử để chúng được xử lí. </a:t>
            </a:r>
          </a:p>
        </p:txBody>
      </p:sp>
      <p:sp>
        <p:nvSpPr>
          <p:cNvPr id="13" name="Rounded Rectangle 12"/>
          <p:cNvSpPr/>
          <p:nvPr/>
        </p:nvSpPr>
        <p:spPr>
          <a:xfrm>
            <a:off x="1458511" y="298449"/>
            <a:ext cx="2066925" cy="596739"/>
          </a:xfrm>
          <a:prstGeom prst="roundRect">
            <a:avLst/>
          </a:prstGeom>
          <a:solidFill>
            <a:srgbClr val="F6C0F2"/>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2300" b="1" smtClean="0">
                <a:solidFill>
                  <a:sysClr val="windowText" lastClr="000000"/>
                </a:solidFill>
                <a:ea typeface="+mn-ea"/>
                <a:cs typeface="+mn-cs"/>
              </a:rPr>
              <a:t>Em có biết?</a:t>
            </a:r>
            <a:endParaRPr kumimoji="0" lang="en-US" sz="2300" b="1" i="0" u="none" strike="noStrike" kern="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3720417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8"/>
          <p:cNvSpPr/>
          <p:nvPr/>
        </p:nvSpPr>
        <p:spPr>
          <a:xfrm rot="10800000">
            <a:off x="8462388" y="272800"/>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9606"/>
          <a:stretch/>
        </p:blipFill>
        <p:spPr>
          <a:xfrm>
            <a:off x="1872482" y="272800"/>
            <a:ext cx="6280918" cy="3484734"/>
          </a:xfrm>
          <a:prstGeom prst="rect">
            <a:avLst/>
          </a:prstGeom>
        </p:spPr>
      </p:pic>
      <p:sp>
        <p:nvSpPr>
          <p:cNvPr id="6" name="TextBox 5">
            <a:extLst>
              <a:ext uri="{FF2B5EF4-FFF2-40B4-BE49-F238E27FC236}">
                <a16:creationId xmlns:a16="http://schemas.microsoft.com/office/drawing/2014/main" id="{486F6B95-3ACF-694C-F7A2-4ABB32DB6752}"/>
              </a:ext>
            </a:extLst>
          </p:cNvPr>
          <p:cNvSpPr txBox="1"/>
          <p:nvPr/>
        </p:nvSpPr>
        <p:spPr>
          <a:xfrm>
            <a:off x="2374900" y="1102705"/>
            <a:ext cx="5130799" cy="1824923"/>
          </a:xfrm>
          <a:prstGeom prst="rect">
            <a:avLst/>
          </a:prstGeom>
          <a:noFill/>
        </p:spPr>
        <p:txBody>
          <a:bodyPr wrap="square" rtlCol="0">
            <a:spAutoFit/>
          </a:bodyPr>
          <a:lstStyle/>
          <a:p>
            <a:pPr algn="ctr">
              <a:lnSpc>
                <a:spcPct val="150000"/>
              </a:lnSpc>
            </a:pPr>
            <a:r>
              <a:rPr lang="en-US" sz="4000" b="1" smtClean="0">
                <a:solidFill>
                  <a:srgbClr val="7030A0"/>
                </a:solidFill>
              </a:rPr>
              <a:t>PHẦN 4. BÁO CÁO VÀ ĐÁNH GIÁ</a:t>
            </a:r>
            <a:endParaRPr lang="en-US" sz="4000" b="1">
              <a:solidFill>
                <a:srgbClr val="7030A0"/>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4069" b="47345"/>
          <a:stretch/>
        </p:blipFill>
        <p:spPr>
          <a:xfrm>
            <a:off x="542020" y="2528892"/>
            <a:ext cx="3560080" cy="2843208"/>
          </a:xfrm>
          <a:prstGeom prst="rect">
            <a:avLst/>
          </a:prstGeom>
        </p:spPr>
      </p:pic>
    </p:spTree>
    <p:extLst>
      <p:ext uri="{BB962C8B-B14F-4D97-AF65-F5344CB8AC3E}">
        <p14:creationId xmlns:p14="http://schemas.microsoft.com/office/powerpoint/2010/main" val="2815819401"/>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9F8"/>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6866709"/>
              </p:ext>
            </p:extLst>
          </p:nvPr>
        </p:nvGraphicFramePr>
        <p:xfrm>
          <a:off x="292098" y="899794"/>
          <a:ext cx="8559801" cy="3977006"/>
        </p:xfrm>
        <a:graphic>
          <a:graphicData uri="http://schemas.openxmlformats.org/drawingml/2006/table">
            <a:tbl>
              <a:tblPr firstRow="1" firstCol="1" bandRow="1">
                <a:tableStyleId>{B9FBB86E-BE5E-4136-82B2-959251CBA106}</a:tableStyleId>
              </a:tblPr>
              <a:tblGrid>
                <a:gridCol w="4457701">
                  <a:extLst>
                    <a:ext uri="{9D8B030D-6E8A-4147-A177-3AD203B41FA5}">
                      <a16:colId xmlns:a16="http://schemas.microsoft.com/office/drawing/2014/main" val="2233649909"/>
                    </a:ext>
                  </a:extLst>
                </a:gridCol>
                <a:gridCol w="1282700">
                  <a:extLst>
                    <a:ext uri="{9D8B030D-6E8A-4147-A177-3AD203B41FA5}">
                      <a16:colId xmlns:a16="http://schemas.microsoft.com/office/drawing/2014/main" val="191456561"/>
                    </a:ext>
                  </a:extLst>
                </a:gridCol>
                <a:gridCol w="1460500">
                  <a:extLst>
                    <a:ext uri="{9D8B030D-6E8A-4147-A177-3AD203B41FA5}">
                      <a16:colId xmlns:a16="http://schemas.microsoft.com/office/drawing/2014/main" val="2364410377"/>
                    </a:ext>
                  </a:extLst>
                </a:gridCol>
                <a:gridCol w="1358900">
                  <a:extLst>
                    <a:ext uri="{9D8B030D-6E8A-4147-A177-3AD203B41FA5}">
                      <a16:colId xmlns:a16="http://schemas.microsoft.com/office/drawing/2014/main" val="2041002285"/>
                    </a:ext>
                  </a:extLst>
                </a:gridCol>
              </a:tblGrid>
              <a:tr h="549216">
                <a:tc rowSpan="2">
                  <a:txBody>
                    <a:bodyPr/>
                    <a:lstStyle/>
                    <a:p>
                      <a:pPr marL="0" marR="0" algn="ctr">
                        <a:lnSpc>
                          <a:spcPct val="150000"/>
                        </a:lnSpc>
                        <a:spcBef>
                          <a:spcPts val="0"/>
                        </a:spcBef>
                        <a:spcAft>
                          <a:spcPts val="0"/>
                        </a:spcAft>
                      </a:pPr>
                      <a:r>
                        <a:rPr lang="en-US" sz="2000" b="1">
                          <a:effectLst/>
                        </a:rPr>
                        <a:t>TIÊU CHÍ</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gridSpan="3">
                  <a:txBody>
                    <a:bodyPr/>
                    <a:lstStyle/>
                    <a:p>
                      <a:pPr marL="0" marR="0" algn="ctr">
                        <a:lnSpc>
                          <a:spcPct val="150000"/>
                        </a:lnSpc>
                        <a:spcBef>
                          <a:spcPts val="0"/>
                        </a:spcBef>
                        <a:spcAft>
                          <a:spcPts val="0"/>
                        </a:spcAft>
                      </a:pPr>
                      <a:r>
                        <a:rPr lang="en-US" sz="2000" b="1">
                          <a:effectLst/>
                        </a:rPr>
                        <a:t>ĐÁNH GIÁ</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6357793"/>
                  </a:ext>
                </a:extLst>
              </a:tr>
              <a:tr h="549216">
                <a:tc vMerge="1">
                  <a:txBody>
                    <a:bodyPr/>
                    <a:lstStyle/>
                    <a:p>
                      <a:endParaRPr lang="en-US"/>
                    </a:p>
                  </a:txBody>
                  <a:tcPr/>
                </a:tc>
                <a:tc>
                  <a:txBody>
                    <a:bodyPr/>
                    <a:lstStyle/>
                    <a:p>
                      <a:pPr marL="0" marR="0" algn="ctr">
                        <a:lnSpc>
                          <a:spcPct val="150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50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50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744474585"/>
                  </a:ext>
                </a:extLst>
              </a:tr>
              <a:tr h="1164679">
                <a:tc>
                  <a:txBody>
                    <a:bodyPr/>
                    <a:lstStyle/>
                    <a:p>
                      <a:pPr marL="0" marR="0" algn="just">
                        <a:lnSpc>
                          <a:spcPct val="150000"/>
                        </a:lnSpc>
                        <a:spcBef>
                          <a:spcPts val="0"/>
                        </a:spcBef>
                        <a:spcAft>
                          <a:spcPts val="0"/>
                        </a:spcAft>
                      </a:pPr>
                      <a:r>
                        <a:rPr lang="en-US" sz="2000">
                          <a:effectLst/>
                        </a:rPr>
                        <a:t>Các bộ phận được lắp ráp đầy đủ, gọn gàng, đúng vị trí.</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5E2"/>
                    </a:solidFill>
                  </a:tcPr>
                </a:tc>
                <a:tc>
                  <a:txBody>
                    <a:bodyPr/>
                    <a:lstStyle/>
                    <a:p>
                      <a:pPr marL="0" marR="0" algn="ctr">
                        <a:lnSpc>
                          <a:spcPct val="150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85435756"/>
                  </a:ext>
                </a:extLst>
              </a:tr>
              <a:tr h="549216">
                <a:tc>
                  <a:txBody>
                    <a:bodyPr/>
                    <a:lstStyle/>
                    <a:p>
                      <a:pPr marL="0" marR="0" algn="just">
                        <a:lnSpc>
                          <a:spcPct val="150000"/>
                        </a:lnSpc>
                        <a:spcBef>
                          <a:spcPts val="0"/>
                        </a:spcBef>
                        <a:spcAft>
                          <a:spcPts val="0"/>
                        </a:spcAft>
                      </a:pPr>
                      <a:r>
                        <a:rPr lang="en-US" sz="2000">
                          <a:effectLst/>
                        </a:rPr>
                        <a:t>Mối ghép giữa các chi tiết chắc chắn.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5E2"/>
                    </a:solidFill>
                  </a:tcPr>
                </a:tc>
                <a:tc>
                  <a:txBody>
                    <a:bodyPr/>
                    <a:lstStyle/>
                    <a:p>
                      <a:pPr marL="0" marR="0" algn="ctr">
                        <a:lnSpc>
                          <a:spcPct val="150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217702767"/>
                  </a:ext>
                </a:extLst>
              </a:tr>
              <a:tr h="1164679">
                <a:tc>
                  <a:txBody>
                    <a:bodyPr/>
                    <a:lstStyle/>
                    <a:p>
                      <a:pPr marL="0" marR="0" algn="just">
                        <a:lnSpc>
                          <a:spcPct val="150000"/>
                        </a:lnSpc>
                        <a:spcBef>
                          <a:spcPts val="0"/>
                        </a:spcBef>
                        <a:spcAft>
                          <a:spcPts val="0"/>
                        </a:spcAft>
                      </a:pPr>
                      <a:r>
                        <a:rPr lang="en-US" sz="2000">
                          <a:effectLst/>
                        </a:rPr>
                        <a:t>Mô hình chuyển động được khi bật công tắc </a:t>
                      </a:r>
                      <a:r>
                        <a:rPr lang="en-US" sz="2000" smtClean="0">
                          <a:effectLst/>
                        </a:rPr>
                        <a:t>nguồn.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5E2"/>
                    </a:solidFill>
                  </a:tcPr>
                </a:tc>
                <a:tc>
                  <a:txBody>
                    <a:bodyPr/>
                    <a:lstStyle/>
                    <a:p>
                      <a:pPr marL="0" marR="0" algn="ctr">
                        <a:lnSpc>
                          <a:spcPct val="150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pPr>
                      <a:r>
                        <a:rPr lang="en-US"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877176145"/>
                  </a:ext>
                </a:extLst>
              </a:tr>
            </a:tbl>
          </a:graphicData>
        </a:graphic>
      </p:graphicFrame>
      <p:sp>
        <p:nvSpPr>
          <p:cNvPr id="8" name="TextBox 7">
            <a:extLst>
              <a:ext uri="{FF2B5EF4-FFF2-40B4-BE49-F238E27FC236}">
                <a16:creationId xmlns:a16="http://schemas.microsoft.com/office/drawing/2014/main" id="{486F6B95-3ACF-694C-F7A2-4ABB32DB6752}"/>
              </a:ext>
            </a:extLst>
          </p:cNvPr>
          <p:cNvSpPr txBox="1"/>
          <p:nvPr/>
        </p:nvSpPr>
        <p:spPr>
          <a:xfrm>
            <a:off x="-1" y="138521"/>
            <a:ext cx="9144000" cy="598177"/>
          </a:xfrm>
          <a:prstGeom prst="rect">
            <a:avLst/>
          </a:prstGeom>
          <a:noFill/>
        </p:spPr>
        <p:txBody>
          <a:bodyPr wrap="square" rtlCol="0">
            <a:spAutoFit/>
          </a:bodyPr>
          <a:lstStyle/>
          <a:p>
            <a:pPr algn="ctr">
              <a:lnSpc>
                <a:spcPct val="150000"/>
              </a:lnSpc>
            </a:pPr>
            <a:r>
              <a:rPr lang="en-US" sz="2500" b="1" smtClean="0">
                <a:solidFill>
                  <a:schemeClr val="bg2">
                    <a:lumMod val="50000"/>
                  </a:schemeClr>
                </a:solidFill>
              </a:rPr>
              <a:t>PHIẾU ĐÁNH GIÁ</a:t>
            </a:r>
            <a:endParaRPr lang="en-US" sz="2500" b="1">
              <a:solidFill>
                <a:schemeClr val="bg2">
                  <a:lumMod val="50000"/>
                </a:schemeClr>
              </a:solidFill>
            </a:endParaRPr>
          </a:p>
        </p:txBody>
      </p:sp>
    </p:spTree>
    <p:extLst>
      <p:ext uri="{BB962C8B-B14F-4D97-AF65-F5344CB8AC3E}">
        <p14:creationId xmlns:p14="http://schemas.microsoft.com/office/powerpoint/2010/main" val="42387516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6" presetClass="entr" presetSubtype="37"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8" name="TextBox 7"/>
          <p:cNvSpPr txBox="1"/>
          <p:nvPr/>
        </p:nvSpPr>
        <p:spPr>
          <a:xfrm>
            <a:off x="892628" y="1036012"/>
            <a:ext cx="7148286" cy="1107996"/>
          </a:xfrm>
          <a:prstGeom prst="rect">
            <a:avLst/>
          </a:prstGeom>
          <a:noFill/>
        </p:spPr>
        <p:txBody>
          <a:bodyPr wrap="square" rtlCol="0">
            <a:spAutoFit/>
          </a:bodyPr>
          <a:lstStyle/>
          <a:p>
            <a:pPr algn="just">
              <a:lnSpc>
                <a:spcPct val="150000"/>
              </a:lnSpc>
            </a:pPr>
            <a:r>
              <a:rPr lang="vi-VN" sz="2200"/>
              <a:t>Xe điện là phương tiện giao thông không tạo ra khí thải, góp phần làm giảm thiểu ô nhiễm môi trường.</a:t>
            </a:r>
          </a:p>
        </p:txBody>
      </p:sp>
      <p:sp>
        <p:nvSpPr>
          <p:cNvPr id="13" name="Rounded Rectangle 12"/>
          <p:cNvSpPr/>
          <p:nvPr/>
        </p:nvSpPr>
        <p:spPr>
          <a:xfrm>
            <a:off x="3433308" y="298449"/>
            <a:ext cx="2066925" cy="596739"/>
          </a:xfrm>
          <a:prstGeom prst="roundRect">
            <a:avLst/>
          </a:prstGeom>
          <a:solidFill>
            <a:srgbClr val="F6C0F2"/>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2300" b="1" smtClean="0">
                <a:solidFill>
                  <a:sysClr val="windowText" lastClr="000000"/>
                </a:solidFill>
                <a:ea typeface="+mn-ea"/>
                <a:cs typeface="+mn-cs"/>
              </a:rPr>
              <a:t>Em có biết?</a:t>
            </a:r>
            <a:endParaRPr kumimoji="0" lang="en-US" sz="2300" b="1" i="0" u="none" strike="noStrike" kern="0" cap="none" spc="0" normalizeH="0" baseline="0" noProof="0" dirty="0">
              <a:ln>
                <a:noFill/>
              </a:ln>
              <a:solidFill>
                <a:srgbClr val="000000"/>
              </a:solidFill>
              <a:effectLst/>
              <a:uLnTx/>
              <a:uFillTx/>
              <a:ea typeface="+mn-ea"/>
              <a:cs typeface="+mn-cs"/>
            </a:endParaRPr>
          </a:p>
        </p:txBody>
      </p:sp>
      <p:pic>
        <p:nvPicPr>
          <p:cNvPr id="5" name="Picture 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86" t="37664" r="11111" b="9492"/>
          <a:stretch/>
        </p:blipFill>
        <p:spPr>
          <a:xfrm>
            <a:off x="623144" y="2284832"/>
            <a:ext cx="6140513" cy="2417010"/>
          </a:xfrm>
          <a:prstGeom prst="rect">
            <a:avLst/>
          </a:prstGeom>
        </p:spPr>
      </p:pic>
    </p:spTree>
    <p:extLst>
      <p:ext uri="{BB962C8B-B14F-4D97-AF65-F5344CB8AC3E}">
        <p14:creationId xmlns:p14="http://schemas.microsoft.com/office/powerpoint/2010/main" val="361637459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p:nvPr/>
        </p:nvSpPr>
        <p:spPr>
          <a:xfrm flipH="1">
            <a:off x="206676" y="123525"/>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 name="TextBox 2">
            <a:extLst>
              <a:ext uri="{FF2B5EF4-FFF2-40B4-BE49-F238E27FC236}">
                <a16:creationId xmlns:a16="http://schemas.microsoft.com/office/drawing/2014/main" id="{486F6B95-3ACF-694C-F7A2-4ABB32DB6752}"/>
              </a:ext>
            </a:extLst>
          </p:cNvPr>
          <p:cNvSpPr txBox="1"/>
          <p:nvPr/>
        </p:nvSpPr>
        <p:spPr>
          <a:xfrm>
            <a:off x="0" y="12064"/>
            <a:ext cx="9144000" cy="800412"/>
          </a:xfrm>
          <a:prstGeom prst="rect">
            <a:avLst/>
          </a:prstGeom>
          <a:noFill/>
        </p:spPr>
        <p:txBody>
          <a:bodyPr wrap="square" rtlCol="0">
            <a:spAutoFit/>
          </a:bodyPr>
          <a:lstStyle/>
          <a:p>
            <a:pPr algn="ctr">
              <a:lnSpc>
                <a:spcPct val="150000"/>
              </a:lnSpc>
            </a:pPr>
            <a:r>
              <a:rPr lang="en-US" sz="3500" b="1" smtClean="0">
                <a:solidFill>
                  <a:srgbClr val="C00000"/>
                </a:solidFill>
              </a:rPr>
              <a:t>LUYỆN TẬP</a:t>
            </a:r>
            <a:endParaRPr lang="en-US" sz="3500" b="1">
              <a:solidFill>
                <a:srgbClr val="C00000"/>
              </a:solidFill>
            </a:endParaRPr>
          </a:p>
        </p:txBody>
      </p:sp>
      <p:grpSp>
        <p:nvGrpSpPr>
          <p:cNvPr id="4" name="Group 3">
            <a:extLst>
              <a:ext uri="{FF2B5EF4-FFF2-40B4-BE49-F238E27FC236}">
                <a16:creationId xmlns:a16="http://schemas.microsoft.com/office/drawing/2014/main" id="{85DC8F7E-0BEF-AC5F-2E28-6851D5DA3893}"/>
              </a:ext>
            </a:extLst>
          </p:cNvPr>
          <p:cNvGrpSpPr/>
          <p:nvPr/>
        </p:nvGrpSpPr>
        <p:grpSpPr>
          <a:xfrm>
            <a:off x="2616193" y="741655"/>
            <a:ext cx="5270500" cy="3521495"/>
            <a:chOff x="82174" y="656133"/>
            <a:chExt cx="11060274" cy="7389950"/>
          </a:xfrm>
        </p:grpSpPr>
        <p:grpSp>
          <p:nvGrpSpPr>
            <p:cNvPr id="5" name="Group 4">
              <a:extLst>
                <a:ext uri="{FF2B5EF4-FFF2-40B4-BE49-F238E27FC236}">
                  <a16:creationId xmlns:a16="http://schemas.microsoft.com/office/drawing/2014/main" id="{85DEDBE9-ADF1-CD57-0694-EB5DBA83FEEC}"/>
                </a:ext>
              </a:extLst>
            </p:cNvPr>
            <p:cNvGrpSpPr/>
            <p:nvPr/>
          </p:nvGrpSpPr>
          <p:grpSpPr>
            <a:xfrm>
              <a:off x="82174" y="656133"/>
              <a:ext cx="11060274" cy="7389950"/>
              <a:chOff x="112225" y="781919"/>
              <a:chExt cx="11060274" cy="6898147"/>
            </a:xfrm>
          </p:grpSpPr>
          <p:sp>
            <p:nvSpPr>
              <p:cNvPr id="7" name="Rectangle: Rounded Corners 21">
                <a:extLst>
                  <a:ext uri="{FF2B5EF4-FFF2-40B4-BE49-F238E27FC236}">
                    <a16:creationId xmlns:a16="http://schemas.microsoft.com/office/drawing/2014/main" id="{D8620CFA-4441-F1F7-0BC4-3EFF8C6564CE}"/>
                  </a:ext>
                </a:extLst>
              </p:cNvPr>
              <p:cNvSpPr/>
              <p:nvPr/>
            </p:nvSpPr>
            <p:spPr>
              <a:xfrm>
                <a:off x="112225" y="1317528"/>
                <a:ext cx="11060274" cy="6362538"/>
              </a:xfrm>
              <a:prstGeom prst="roundRect">
                <a:avLst>
                  <a:gd name="adj" fmla="val 6031"/>
                </a:avLst>
              </a:prstGeom>
              <a:solidFill>
                <a:schemeClr val="accent6"/>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5">
                <a:extLst>
                  <a:ext uri="{FF2B5EF4-FFF2-40B4-BE49-F238E27FC236}">
                    <a16:creationId xmlns:a16="http://schemas.microsoft.com/office/drawing/2014/main" id="{95124F9F-B929-DA4A-6D9B-670C2F46C6DF}"/>
                  </a:ext>
                </a:extLst>
              </p:cNvPr>
              <p:cNvSpPr/>
              <p:nvPr/>
            </p:nvSpPr>
            <p:spPr>
              <a:xfrm rot="20774356">
                <a:off x="9574428" y="781919"/>
                <a:ext cx="1102267" cy="1071219"/>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3">
                  <a:extLst>
                    <a:ext uri="{BEBA8EAE-BF5A-486C-A8C5-ECC9F3942E4B}">
                      <a14:imgProps xmlns:a14="http://schemas.microsoft.com/office/drawing/2010/main">
                        <a14:imgLayer r:embed="rId4">
                          <a14:imgEffect>
                            <a14:brightnessContrast bright="-40000" contrast="40000"/>
                          </a14:imgEffect>
                        </a14:imgLayer>
                      </a14:imgProps>
                    </a:ext>
                    <a:ext uri="{96DAC541-7B7A-43D3-8B79-37D633B846F1}">
                      <asvg:svgBlip xmlns:asvg="http://schemas.microsoft.com/office/drawing/2016/SVG/main" xmlns="" r:embed="rId15"/>
                    </a:ext>
                  </a:extLst>
                </a:blip>
                <a:stretch>
                  <a:fillRect/>
                </a:stretch>
              </a:blipFill>
            </p:spPr>
          </p:sp>
        </p:grpSp>
        <p:sp>
          <p:nvSpPr>
            <p:cNvPr id="6" name="TextBox 5">
              <a:extLst>
                <a:ext uri="{FF2B5EF4-FFF2-40B4-BE49-F238E27FC236}">
                  <a16:creationId xmlns:a16="http://schemas.microsoft.com/office/drawing/2014/main" id="{15952D2F-CEA0-DCA8-52D9-1F2A8DB29E9F}"/>
                </a:ext>
              </a:extLst>
            </p:cNvPr>
            <p:cNvSpPr txBox="1"/>
            <p:nvPr/>
          </p:nvSpPr>
          <p:spPr>
            <a:xfrm>
              <a:off x="457308" y="1805523"/>
              <a:ext cx="10310005" cy="6006657"/>
            </a:xfrm>
            <a:prstGeom prst="rect">
              <a:avLst/>
            </a:prstGeom>
            <a:noFill/>
          </p:spPr>
          <p:txBody>
            <a:bodyPr wrap="square">
              <a:spAutoFit/>
            </a:bodyPr>
            <a:lstStyle/>
            <a:p>
              <a:pPr algn="just">
                <a:lnSpc>
                  <a:spcPct val="150000"/>
                </a:lnSpc>
              </a:pPr>
              <a:r>
                <a:rPr lang="en-US" sz="2000" smtClean="0">
                  <a:latin typeface="Arial" panose="020B0604020202020204" pitchFamily="34" charset="0"/>
                  <a:cs typeface="Arial" panose="020B0604020202020204" pitchFamily="34" charset="0"/>
                </a:rPr>
                <a:t>• C</a:t>
              </a:r>
              <a:r>
                <a:rPr lang="vi-VN" sz="2000" smtClean="0">
                  <a:latin typeface="Arial" panose="020B0604020202020204" pitchFamily="34" charset="0"/>
                  <a:cs typeface="Arial" panose="020B0604020202020204" pitchFamily="34" charset="0"/>
                </a:rPr>
                <a:t>ăn </a:t>
              </a:r>
              <a:r>
                <a:rPr lang="vi-VN" sz="2000">
                  <a:latin typeface="Arial" panose="020B0604020202020204" pitchFamily="34" charset="0"/>
                  <a:cs typeface="Arial" panose="020B0604020202020204" pitchFamily="34" charset="0"/>
                </a:rPr>
                <a:t>cứ vào các bước thực hiện và tiêu chí đánh giá đã đề ra, tiến hành thực hiện lắp ráp mô hình xe điện chạy bằng pin. </a:t>
              </a:r>
            </a:p>
            <a:p>
              <a:pPr algn="just">
                <a:lnSpc>
                  <a:spcPct val="150000"/>
                </a:lnSpc>
              </a:pPr>
              <a:r>
                <a:rPr lang="en-US" sz="200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C</a:t>
              </a:r>
              <a:r>
                <a:rPr lang="vi-VN" sz="2000" smtClean="0">
                  <a:latin typeface="Arial" panose="020B0604020202020204" pitchFamily="34" charset="0"/>
                  <a:cs typeface="Arial" panose="020B0604020202020204" pitchFamily="34" charset="0"/>
                </a:rPr>
                <a:t>ó </a:t>
              </a:r>
              <a:r>
                <a:rPr lang="vi-VN" sz="2000">
                  <a:latin typeface="Arial" panose="020B0604020202020204" pitchFamily="34" charset="0"/>
                  <a:cs typeface="Arial" panose="020B0604020202020204" pitchFamily="34" charset="0"/>
                </a:rPr>
                <a:t>thể điều chỉnh kế hoạch cho phù hợp nhưng cần ghi lại những điều chỉnh đó trong bản kế hoạch. </a:t>
              </a:r>
            </a:p>
          </p:txBody>
        </p:sp>
      </p:grpSp>
      <p:pic>
        <p:nvPicPr>
          <p:cNvPr id="2" name="Picture 1"/>
          <p:cNvPicPr>
            <a:picLocks noChangeAspect="1"/>
          </p:cNvPicPr>
          <p:nvPr/>
        </p:nvPicPr>
        <p:blipFill rotWithShape="1">
          <a:blip r:embed="rId16">
            <a:extLst>
              <a:ext uri="{28A0092B-C50C-407E-A947-70E740481C1C}">
                <a14:useLocalDpi xmlns:a14="http://schemas.microsoft.com/office/drawing/2010/main" val="0"/>
              </a:ext>
            </a:extLst>
          </a:blip>
          <a:srcRect r="42858"/>
          <a:stretch/>
        </p:blipFill>
        <p:spPr>
          <a:xfrm flipH="1">
            <a:off x="328062" y="1015083"/>
            <a:ext cx="2642095" cy="4623717"/>
          </a:xfrm>
          <a:prstGeom prst="rect">
            <a:avLst/>
          </a:prstGeom>
        </p:spPr>
      </p:pic>
    </p:spTree>
    <p:extLst>
      <p:ext uri="{BB962C8B-B14F-4D97-AF65-F5344CB8AC3E}">
        <p14:creationId xmlns:p14="http://schemas.microsoft.com/office/powerpoint/2010/main" val="426354078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0"/>
          <p:cNvSpPr/>
          <p:nvPr/>
        </p:nvSpPr>
        <p:spPr>
          <a:xfrm>
            <a:off x="206675" y="182250"/>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 name="TextBox 2">
            <a:extLst>
              <a:ext uri="{FF2B5EF4-FFF2-40B4-BE49-F238E27FC236}">
                <a16:creationId xmlns:a16="http://schemas.microsoft.com/office/drawing/2014/main" id="{486F6B95-3ACF-694C-F7A2-4ABB32DB6752}"/>
              </a:ext>
            </a:extLst>
          </p:cNvPr>
          <p:cNvSpPr txBox="1"/>
          <p:nvPr/>
        </p:nvSpPr>
        <p:spPr>
          <a:xfrm>
            <a:off x="0" y="126672"/>
            <a:ext cx="9144000" cy="800412"/>
          </a:xfrm>
          <a:prstGeom prst="rect">
            <a:avLst/>
          </a:prstGeom>
          <a:noFill/>
        </p:spPr>
        <p:txBody>
          <a:bodyPr wrap="square" rtlCol="0">
            <a:spAutoFit/>
          </a:bodyPr>
          <a:lstStyle/>
          <a:p>
            <a:pPr algn="ctr">
              <a:lnSpc>
                <a:spcPct val="150000"/>
              </a:lnSpc>
            </a:pPr>
            <a:r>
              <a:rPr lang="en-US" sz="3500" b="1" smtClean="0">
                <a:solidFill>
                  <a:srgbClr val="C00000"/>
                </a:solidFill>
              </a:rPr>
              <a:t>VẬN DỤNG</a:t>
            </a:r>
            <a:endParaRPr lang="en-US" sz="3500" b="1">
              <a:solidFill>
                <a:srgbClr val="C00000"/>
              </a:solidFill>
            </a:endParaRPr>
          </a:p>
        </p:txBody>
      </p:sp>
      <p:grpSp>
        <p:nvGrpSpPr>
          <p:cNvPr id="4" name="Group 3"/>
          <p:cNvGrpSpPr/>
          <p:nvPr/>
        </p:nvGrpSpPr>
        <p:grpSpPr>
          <a:xfrm>
            <a:off x="3492499" y="1195350"/>
            <a:ext cx="4559301" cy="2963376"/>
            <a:chOff x="-1153376" y="1432531"/>
            <a:chExt cx="4559301" cy="2963376"/>
          </a:xfrm>
        </p:grpSpPr>
        <p:sp>
          <p:nvSpPr>
            <p:cNvPr id="5" name="Folded Corner 4"/>
            <p:cNvSpPr/>
            <p:nvPr/>
          </p:nvSpPr>
          <p:spPr>
            <a:xfrm>
              <a:off x="-1153376" y="1614608"/>
              <a:ext cx="4559301" cy="2781299"/>
            </a:xfrm>
            <a:prstGeom prst="foldedCorner">
              <a:avLst/>
            </a:prstGeom>
            <a:solidFill>
              <a:schemeClr val="accent6"/>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12244" y="1858860"/>
              <a:ext cx="4277035" cy="2400657"/>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smtClean="0"/>
                <a:t>C</a:t>
              </a:r>
              <a:r>
                <a:rPr lang="vi-VN" sz="2000" smtClean="0"/>
                <a:t>ác </a:t>
              </a:r>
              <a:r>
                <a:rPr lang="vi-VN" sz="2000"/>
                <a:t>nhóm lần lượt trưng bày sản phẩm mẫu và trình bày dự án trước lớp. </a:t>
              </a:r>
            </a:p>
            <a:p>
              <a:pPr marL="342900" indent="-342900" algn="just">
                <a:lnSpc>
                  <a:spcPct val="150000"/>
                </a:lnSpc>
                <a:buFont typeface="Arial" panose="020B0604020202020204" pitchFamily="34" charset="0"/>
                <a:buChar char="•"/>
              </a:pPr>
              <a:r>
                <a:rPr lang="en-US" sz="2000" smtClean="0"/>
                <a:t>Các nhóm còn lại đ</a:t>
              </a:r>
              <a:r>
                <a:rPr lang="vi-VN" sz="2000" smtClean="0"/>
                <a:t>ánh </a:t>
              </a:r>
              <a:r>
                <a:rPr lang="vi-VN" sz="2000"/>
                <a:t>giá dự án của nhóm </a:t>
              </a:r>
              <a:r>
                <a:rPr lang="vi-VN" sz="2000" smtClean="0"/>
                <a:t>đang </a:t>
              </a:r>
              <a:r>
                <a:rPr lang="vi-VN" sz="2000"/>
                <a:t>trình </a:t>
              </a:r>
              <a:r>
                <a:rPr lang="vi-VN" sz="2000" smtClean="0"/>
                <a:t>bày</a:t>
              </a:r>
              <a:r>
                <a:rPr lang="en-US" sz="2000" smtClean="0"/>
                <a:t>.</a:t>
              </a:r>
              <a:endParaRPr lang="en-US" sz="200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948" y="1432531"/>
              <a:ext cx="414649" cy="426329"/>
            </a:xfrm>
            <a:prstGeom prst="rect">
              <a:avLst/>
            </a:prstGeom>
          </p:spPr>
        </p:pic>
      </p:gr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45492" r="62882" b="6876"/>
          <a:stretch/>
        </p:blipFill>
        <p:spPr>
          <a:xfrm flipH="1">
            <a:off x="700610" y="927085"/>
            <a:ext cx="3325290" cy="4267216"/>
          </a:xfrm>
          <a:prstGeom prst="rect">
            <a:avLst/>
          </a:prstGeom>
        </p:spPr>
      </p:pic>
    </p:spTree>
    <p:extLst>
      <p:ext uri="{BB962C8B-B14F-4D97-AF65-F5344CB8AC3E}">
        <p14:creationId xmlns:p14="http://schemas.microsoft.com/office/powerpoint/2010/main" val="57866333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62"/>
          <p:cNvSpPr/>
          <p:nvPr/>
        </p:nvSpPr>
        <p:spPr>
          <a:xfrm>
            <a:off x="8517775" y="237850"/>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3" name="TextBox 2">
            <a:extLst>
              <a:ext uri="{FF2B5EF4-FFF2-40B4-BE49-F238E27FC236}">
                <a16:creationId xmlns:a16="http://schemas.microsoft.com/office/drawing/2014/main" id="{486F6B95-3ACF-694C-F7A2-4ABB32DB6752}"/>
              </a:ext>
            </a:extLst>
          </p:cNvPr>
          <p:cNvSpPr txBox="1"/>
          <p:nvPr/>
        </p:nvSpPr>
        <p:spPr>
          <a:xfrm>
            <a:off x="698500" y="263215"/>
            <a:ext cx="8445500" cy="900246"/>
          </a:xfrm>
          <a:prstGeom prst="rect">
            <a:avLst/>
          </a:prstGeom>
          <a:noFill/>
        </p:spPr>
        <p:txBody>
          <a:bodyPr wrap="square" rtlCol="0">
            <a:spAutoFit/>
          </a:bodyPr>
          <a:lstStyle/>
          <a:p>
            <a:pPr algn="ctr">
              <a:lnSpc>
                <a:spcPct val="150000"/>
              </a:lnSpc>
            </a:pPr>
            <a:r>
              <a:rPr lang="en-US" sz="3500" b="1" smtClean="0">
                <a:solidFill>
                  <a:srgbClr val="C00000"/>
                </a:solidFill>
              </a:rPr>
              <a:t>HƯỚNG DẪN VỀ NHÀ</a:t>
            </a:r>
            <a:endParaRPr lang="en-US" sz="3500" b="1">
              <a:solidFill>
                <a:srgbClr val="C00000"/>
              </a:solidFill>
            </a:endParaRPr>
          </a:p>
        </p:txBody>
      </p:sp>
      <p:sp>
        <p:nvSpPr>
          <p:cNvPr id="68" name="Rectangle: Rounded Corners 8">
            <a:extLst>
              <a:ext uri="{FF2B5EF4-FFF2-40B4-BE49-F238E27FC236}">
                <a16:creationId xmlns:a16="http://schemas.microsoft.com/office/drawing/2014/main" id="{EABDC188-0380-9CFD-E297-AD5291C877FA}"/>
              </a:ext>
            </a:extLst>
          </p:cNvPr>
          <p:cNvSpPr/>
          <p:nvPr/>
        </p:nvSpPr>
        <p:spPr>
          <a:xfrm>
            <a:off x="4428318" y="1564359"/>
            <a:ext cx="3318682" cy="818954"/>
          </a:xfrm>
          <a:prstGeom prst="roundRect">
            <a:avLst>
              <a:gd name="adj" fmla="val 19655"/>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chemeClr val="bg2">
                    <a:lumMod val="10000"/>
                  </a:schemeClr>
                </a:solidFill>
                <a:cs typeface="Arial" panose="020B0604020202020204" pitchFamily="34" charset="0"/>
              </a:rPr>
              <a:t>Hoàn thiện sản phẩm.</a:t>
            </a:r>
            <a:endParaRPr lang="vi-VN" sz="2000" dirty="0">
              <a:solidFill>
                <a:schemeClr val="bg2">
                  <a:lumMod val="10000"/>
                </a:schemeClr>
              </a:solidFill>
              <a:latin typeface="Arial" panose="020B0604020202020204" pitchFamily="34" charset="0"/>
              <a:cs typeface="Arial" panose="020B0604020202020204" pitchFamily="34" charset="0"/>
            </a:endParaRPr>
          </a:p>
        </p:txBody>
      </p:sp>
      <p:cxnSp>
        <p:nvCxnSpPr>
          <p:cNvPr id="76" name="Connector: Elbow 16">
            <a:extLst>
              <a:ext uri="{FF2B5EF4-FFF2-40B4-BE49-F238E27FC236}">
                <a16:creationId xmlns:a16="http://schemas.microsoft.com/office/drawing/2014/main" id="{EF3EDE43-C3C0-3EF9-69DA-51B2C22545BE}"/>
              </a:ext>
            </a:extLst>
          </p:cNvPr>
          <p:cNvCxnSpPr>
            <a:stCxn id="90" idx="3"/>
            <a:endCxn id="68" idx="1"/>
          </p:cNvCxnSpPr>
          <p:nvPr/>
        </p:nvCxnSpPr>
        <p:spPr>
          <a:xfrm flipV="1">
            <a:off x="3633858" y="1973836"/>
            <a:ext cx="794460" cy="1086746"/>
          </a:xfrm>
          <a:prstGeom prst="bentConnector3">
            <a:avLst>
              <a:gd name="adj1" fmla="val 50000"/>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Connector: Elbow 22">
            <a:extLst>
              <a:ext uri="{FF2B5EF4-FFF2-40B4-BE49-F238E27FC236}">
                <a16:creationId xmlns:a16="http://schemas.microsoft.com/office/drawing/2014/main" id="{7E0F27A9-741C-1F05-13CA-99A32698B502}"/>
              </a:ext>
            </a:extLst>
          </p:cNvPr>
          <p:cNvCxnSpPr>
            <a:stCxn id="90" idx="3"/>
            <a:endCxn id="86" idx="1"/>
          </p:cNvCxnSpPr>
          <p:nvPr/>
        </p:nvCxnSpPr>
        <p:spPr>
          <a:xfrm>
            <a:off x="3633858" y="3060582"/>
            <a:ext cx="794460" cy="949760"/>
          </a:xfrm>
          <a:prstGeom prst="bentConnector3">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6" name="Rectangle: Rounded Corners 8">
            <a:extLst>
              <a:ext uri="{FF2B5EF4-FFF2-40B4-BE49-F238E27FC236}">
                <a16:creationId xmlns:a16="http://schemas.microsoft.com/office/drawing/2014/main" id="{EABDC188-0380-9CFD-E297-AD5291C877FA}"/>
              </a:ext>
            </a:extLst>
          </p:cNvPr>
          <p:cNvSpPr/>
          <p:nvPr/>
        </p:nvSpPr>
        <p:spPr>
          <a:xfrm>
            <a:off x="4428318" y="3439434"/>
            <a:ext cx="3318682" cy="1141816"/>
          </a:xfrm>
          <a:prstGeom prst="roundRect">
            <a:avLst>
              <a:gd name="adj" fmla="val 20704"/>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just">
              <a:lnSpc>
                <a:spcPct val="150000"/>
              </a:lnSpc>
            </a:pPr>
            <a:r>
              <a:rPr lang="vi-VN" sz="2000">
                <a:solidFill>
                  <a:schemeClr val="bg2">
                    <a:lumMod val="10000"/>
                  </a:schemeClr>
                </a:solidFill>
                <a:cs typeface="Arial" panose="020B0604020202020204" pitchFamily="34" charset="0"/>
              </a:rPr>
              <a:t>Đọc trước </a:t>
            </a:r>
            <a:r>
              <a:rPr lang="vi-VN" sz="2000" b="1" i="1">
                <a:solidFill>
                  <a:schemeClr val="bg2">
                    <a:lumMod val="10000"/>
                  </a:schemeClr>
                </a:solidFill>
                <a:cs typeface="Arial" panose="020B0604020202020204" pitchFamily="34" charset="0"/>
              </a:rPr>
              <a:t>Bài 9. Mô hình máy phát điện gió</a:t>
            </a:r>
            <a:r>
              <a:rPr lang="vi-VN" sz="2000">
                <a:solidFill>
                  <a:schemeClr val="bg2">
                    <a:lumMod val="10000"/>
                  </a:schemeClr>
                </a:solidFill>
                <a:cs typeface="Arial" panose="020B0604020202020204" pitchFamily="34" charset="0"/>
              </a:rPr>
              <a:t>. </a:t>
            </a:r>
            <a:endParaRPr lang="vi-VN" sz="2000" dirty="0">
              <a:solidFill>
                <a:schemeClr val="bg2">
                  <a:lumMod val="10000"/>
                </a:schemeClr>
              </a:solidFill>
              <a:latin typeface="Arial" panose="020B0604020202020204" pitchFamily="34" charset="0"/>
              <a:cs typeface="Arial" panose="020B0604020202020204" pitchFamily="34" charset="0"/>
            </a:endParaRPr>
          </a:p>
        </p:txBody>
      </p:sp>
      <p:pic>
        <p:nvPicPr>
          <p:cNvPr id="90" name="Picture 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56" y="1564359"/>
            <a:ext cx="3090202" cy="2992445"/>
          </a:xfrm>
          <a:prstGeom prst="rect">
            <a:avLst/>
          </a:prstGeom>
        </p:spPr>
      </p:pic>
    </p:spTree>
    <p:extLst>
      <p:ext uri="{BB962C8B-B14F-4D97-AF65-F5344CB8AC3E}">
        <p14:creationId xmlns:p14="http://schemas.microsoft.com/office/powerpoint/2010/main" val="232030196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53"/>
          <p:cNvSpPr/>
          <p:nvPr/>
        </p:nvSpPr>
        <p:spPr>
          <a:xfrm>
            <a:off x="206675" y="182250"/>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6593" b="45789"/>
          <a:stretch/>
        </p:blipFill>
        <p:spPr>
          <a:xfrm>
            <a:off x="1074632" y="-166093"/>
            <a:ext cx="6798586" cy="4418779"/>
          </a:xfrm>
          <a:prstGeom prst="rect">
            <a:avLst/>
          </a:prstGeom>
        </p:spPr>
      </p:pic>
      <p:sp>
        <p:nvSpPr>
          <p:cNvPr id="24" name="TextBox 23">
            <a:extLst>
              <a:ext uri="{FF2B5EF4-FFF2-40B4-BE49-F238E27FC236}">
                <a16:creationId xmlns:a16="http://schemas.microsoft.com/office/drawing/2014/main" id="{486F6B95-3ACF-694C-F7A2-4ABB32DB6752}"/>
              </a:ext>
            </a:extLst>
          </p:cNvPr>
          <p:cNvSpPr txBox="1"/>
          <p:nvPr/>
        </p:nvSpPr>
        <p:spPr>
          <a:xfrm>
            <a:off x="1799771" y="1504638"/>
            <a:ext cx="5646057" cy="1694951"/>
          </a:xfrm>
          <a:prstGeom prst="rect">
            <a:avLst/>
          </a:prstGeom>
          <a:noFill/>
        </p:spPr>
        <p:txBody>
          <a:bodyPr wrap="square" rtlCol="0">
            <a:spAutoFit/>
          </a:bodyPr>
          <a:lstStyle/>
          <a:p>
            <a:pPr algn="ctr">
              <a:lnSpc>
                <a:spcPct val="150000"/>
              </a:lnSpc>
            </a:pPr>
            <a:r>
              <a:rPr lang="en-US" sz="3700" b="1" smtClean="0">
                <a:solidFill>
                  <a:srgbClr val="C00000"/>
                </a:solidFill>
              </a:rPr>
              <a:t>CẢM ƠN CẢ LỚP </a:t>
            </a:r>
          </a:p>
          <a:p>
            <a:pPr algn="ctr">
              <a:lnSpc>
                <a:spcPct val="150000"/>
              </a:lnSpc>
            </a:pPr>
            <a:r>
              <a:rPr lang="en-US" sz="3700" b="1" smtClean="0">
                <a:solidFill>
                  <a:srgbClr val="C00000"/>
                </a:solidFill>
              </a:rPr>
              <a:t>ĐÃ LẮNG NGHE!</a:t>
            </a:r>
            <a:endParaRPr lang="en-US" sz="3700" b="1">
              <a:solidFill>
                <a:srgbClr val="C00000"/>
              </a:solidFill>
            </a:endParaRPr>
          </a:p>
        </p:txBody>
      </p:sp>
    </p:spTree>
    <p:extLst>
      <p:ext uri="{BB962C8B-B14F-4D97-AF65-F5344CB8AC3E}">
        <p14:creationId xmlns:p14="http://schemas.microsoft.com/office/powerpoint/2010/main" val="350913915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9">
            <a:hlinkClick r:id="rId2" action="ppaction://hlinksldjump"/>
          </p:cNvPr>
          <p:cNvSpPr/>
          <p:nvPr/>
        </p:nvSpPr>
        <p:spPr>
          <a:xfrm flipH="1">
            <a:off x="177449" y="151297"/>
            <a:ext cx="749651" cy="596910"/>
          </a:xfrm>
          <a:custGeom>
            <a:avLst/>
            <a:gdLst/>
            <a:ahLst/>
            <a:cxnLst/>
            <a:rect l="l" t="t" r="r" b="b"/>
            <a:pathLst>
              <a:path w="1962503" h="1562643">
                <a:moveTo>
                  <a:pt x="0" y="0"/>
                </a:moveTo>
                <a:lnTo>
                  <a:pt x="1962503" y="0"/>
                </a:lnTo>
                <a:lnTo>
                  <a:pt x="1962503" y="1562644"/>
                </a:lnTo>
                <a:lnTo>
                  <a:pt x="0" y="1562644"/>
                </a:lnTo>
                <a:lnTo>
                  <a:pt x="0" y="0"/>
                </a:lnTo>
                <a:close/>
              </a:path>
            </a:pathLst>
          </a:custGeom>
          <a:blipFill>
            <a:blip r:embed="rId3">
              <a:extLst>
                <a:ext uri="{96DAC541-7B7A-43D3-8B79-37D633B846F1}">
                  <asvg:svgBlip xmlns="" xmlns:asvg="http://schemas.microsoft.com/office/drawing/2016/SVG/main" r:embed="rId54"/>
                </a:ext>
              </a:extLst>
            </a:blip>
            <a:stretch>
              <a:fillRect/>
            </a:stretch>
          </a:blipFill>
        </p:spPr>
      </p:sp>
      <p:grpSp>
        <p:nvGrpSpPr>
          <p:cNvPr id="11" name="Group 10"/>
          <p:cNvGrpSpPr/>
          <p:nvPr/>
        </p:nvGrpSpPr>
        <p:grpSpPr>
          <a:xfrm>
            <a:off x="1085796" y="530253"/>
            <a:ext cx="6972408" cy="3822909"/>
            <a:chOff x="694417" y="282885"/>
            <a:chExt cx="6972408" cy="3822909"/>
          </a:xfrm>
        </p:grpSpPr>
        <p:sp>
          <p:nvSpPr>
            <p:cNvPr id="5" name="Rounded Rectangle 4"/>
            <p:cNvSpPr/>
            <p:nvPr/>
          </p:nvSpPr>
          <p:spPr>
            <a:xfrm>
              <a:off x="694417" y="563281"/>
              <a:ext cx="6972408" cy="3542513"/>
            </a:xfrm>
            <a:prstGeom prst="roundRect">
              <a:avLst>
                <a:gd name="adj" fmla="val 1111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00133" y="961980"/>
              <a:ext cx="6007525" cy="537391"/>
            </a:xfrm>
            <a:prstGeom prst="rect">
              <a:avLst/>
            </a:prstGeom>
            <a:noFill/>
          </p:spPr>
          <p:txBody>
            <a:bodyPr wrap="square" rtlCol="0">
              <a:spAutoFit/>
            </a:bodyPr>
            <a:lstStyle/>
            <a:p>
              <a:pPr algn="ctr">
                <a:lnSpc>
                  <a:spcPct val="150000"/>
                </a:lnSpc>
              </a:pPr>
              <a:r>
                <a:rPr lang="vi-VN" sz="2200"/>
                <a:t>Những loại phương tiện nào dùng xăng</a:t>
              </a:r>
              <a:r>
                <a:rPr lang="vi-VN" sz="2200" smtClean="0"/>
                <a:t>?</a:t>
              </a:r>
              <a:endParaRPr lang="vi-VN" sz="2200"/>
            </a:p>
          </p:txBody>
        </p:sp>
        <p:grpSp>
          <p:nvGrpSpPr>
            <p:cNvPr id="7" name="Group 6">
              <a:extLst>
                <a:ext uri="{FF2B5EF4-FFF2-40B4-BE49-F238E27FC236}">
                  <a16:creationId xmlns:a16="http://schemas.microsoft.com/office/drawing/2014/main" id="{3B027B6D-1066-4739-78A4-4254CD039454}"/>
                </a:ext>
              </a:extLst>
            </p:cNvPr>
            <p:cNvGrpSpPr/>
            <p:nvPr/>
          </p:nvGrpSpPr>
          <p:grpSpPr>
            <a:xfrm>
              <a:off x="3065547" y="282885"/>
              <a:ext cx="2253423" cy="621778"/>
              <a:chOff x="826756" y="544158"/>
              <a:chExt cx="3519490" cy="621778"/>
            </a:xfrm>
          </p:grpSpPr>
          <p:sp>
            <p:nvSpPr>
              <p:cNvPr id="8" name="Rectangle: Rounded Corners 2">
                <a:extLst>
                  <a:ext uri="{FF2B5EF4-FFF2-40B4-BE49-F238E27FC236}">
                    <a16:creationId xmlns:a16="http://schemas.microsoft.com/office/drawing/2014/main" id="{1164D1FA-01F8-549C-524F-D78DA84E6784}"/>
                  </a:ext>
                </a:extLst>
              </p:cNvPr>
              <p:cNvSpPr/>
              <p:nvPr/>
            </p:nvSpPr>
            <p:spPr>
              <a:xfrm>
                <a:off x="826756" y="544158"/>
                <a:ext cx="3483138" cy="560792"/>
              </a:xfrm>
              <a:prstGeom prst="roundRect">
                <a:avLst>
                  <a:gd name="adj" fmla="val 50000"/>
                </a:avLst>
              </a:prstGeom>
              <a:noFill/>
              <a:ln w="12700">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FFFFFF"/>
                  </a:solidFill>
                </a:endParaRPr>
              </a:p>
            </p:txBody>
          </p:sp>
          <p:sp>
            <p:nvSpPr>
              <p:cNvPr id="9" name="Rectangle: Rounded Corners 1">
                <a:extLst>
                  <a:ext uri="{FF2B5EF4-FFF2-40B4-BE49-F238E27FC236}">
                    <a16:creationId xmlns:a16="http://schemas.microsoft.com/office/drawing/2014/main" id="{5E5AD644-2616-3086-BFED-F9E9EDB161C5}"/>
                  </a:ext>
                </a:extLst>
              </p:cNvPr>
              <p:cNvSpPr/>
              <p:nvPr/>
            </p:nvSpPr>
            <p:spPr>
              <a:xfrm>
                <a:off x="863108" y="605144"/>
                <a:ext cx="3483138" cy="560792"/>
              </a:xfrm>
              <a:prstGeom prst="roundRect">
                <a:avLst>
                  <a:gd name="adj" fmla="val 5000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FFFFFF"/>
                    </a:solidFill>
                  </a:rPr>
                  <a:t>Câu hỏi 2</a:t>
                </a:r>
                <a:endParaRPr lang="en-US" sz="2500" b="1">
                  <a:solidFill>
                    <a:srgbClr val="FFFFFF"/>
                  </a:solidFill>
                </a:endParaRPr>
              </a:p>
            </p:txBody>
          </p:sp>
        </p:grpSp>
      </p:grpSp>
      <p:pic>
        <p:nvPicPr>
          <p:cNvPr id="2" name="Picture 1"/>
          <p:cNvPicPr>
            <a:picLocks noChangeAspect="1"/>
          </p:cNvPicPr>
          <p:nvPr/>
        </p:nvPicPr>
        <p:blipFill rotWithShape="1">
          <a:blip r:embed="rId55">
            <a:extLst>
              <a:ext uri="{28A0092B-C50C-407E-A947-70E740481C1C}">
                <a14:useLocalDpi xmlns:a14="http://schemas.microsoft.com/office/drawing/2010/main" val="0"/>
              </a:ext>
            </a:extLst>
          </a:blip>
          <a:srcRect l="25741" r="26808" b="63994"/>
          <a:stretch/>
        </p:blipFill>
        <p:spPr>
          <a:xfrm>
            <a:off x="1364063" y="1720439"/>
            <a:ext cx="2260600" cy="1715321"/>
          </a:xfrm>
          <a:prstGeom prst="rect">
            <a:avLst/>
          </a:prstGeom>
        </p:spPr>
      </p:pic>
      <p:pic>
        <p:nvPicPr>
          <p:cNvPr id="13" name="Picture 12"/>
          <p:cNvPicPr>
            <a:picLocks noChangeAspect="1"/>
          </p:cNvPicPr>
          <p:nvPr/>
        </p:nvPicPr>
        <p:blipFill rotWithShape="1">
          <a:blip r:embed="rId55">
            <a:extLst>
              <a:ext uri="{28A0092B-C50C-407E-A947-70E740481C1C}">
                <a14:useLocalDpi xmlns:a14="http://schemas.microsoft.com/office/drawing/2010/main" val="0"/>
              </a:ext>
            </a:extLst>
          </a:blip>
          <a:srcRect l="26043" t="63703" r="26772" b="5374"/>
          <a:stretch/>
        </p:blipFill>
        <p:spPr>
          <a:xfrm>
            <a:off x="5351136" y="1962560"/>
            <a:ext cx="2247901" cy="1473200"/>
          </a:xfrm>
          <a:prstGeom prst="rect">
            <a:avLst/>
          </a:prstGeom>
        </p:spPr>
      </p:pic>
      <p:pic>
        <p:nvPicPr>
          <p:cNvPr id="17" name="Picture 16"/>
          <p:cNvPicPr>
            <a:picLocks noChangeAspect="1"/>
          </p:cNvPicPr>
          <p:nvPr/>
        </p:nvPicPr>
        <p:blipFill rotWithShape="1">
          <a:blip r:embed="rId55">
            <a:extLst>
              <a:ext uri="{28A0092B-C50C-407E-A947-70E740481C1C}">
                <a14:useLocalDpi xmlns:a14="http://schemas.microsoft.com/office/drawing/2010/main" val="0"/>
              </a:ext>
            </a:extLst>
          </a:blip>
          <a:srcRect l="22578" t="34112" r="26505" b="39763"/>
          <a:stretch/>
        </p:blipFill>
        <p:spPr>
          <a:xfrm>
            <a:off x="3456926" y="2987576"/>
            <a:ext cx="2425700" cy="1244600"/>
          </a:xfrm>
          <a:prstGeom prst="rect">
            <a:avLst/>
          </a:prstGeom>
        </p:spPr>
      </p:pic>
    </p:spTree>
    <p:extLst>
      <p:ext uri="{BB962C8B-B14F-4D97-AF65-F5344CB8AC3E}">
        <p14:creationId xmlns:p14="http://schemas.microsoft.com/office/powerpoint/2010/main" val="24016500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9">
            <a:hlinkClick r:id="rId2" action="ppaction://hlinksldjump"/>
          </p:cNvPr>
          <p:cNvSpPr/>
          <p:nvPr/>
        </p:nvSpPr>
        <p:spPr>
          <a:xfrm flipH="1">
            <a:off x="177449" y="151297"/>
            <a:ext cx="749651" cy="596910"/>
          </a:xfrm>
          <a:custGeom>
            <a:avLst/>
            <a:gdLst/>
            <a:ahLst/>
            <a:cxnLst/>
            <a:rect l="l" t="t" r="r" b="b"/>
            <a:pathLst>
              <a:path w="1962503" h="1562643">
                <a:moveTo>
                  <a:pt x="0" y="0"/>
                </a:moveTo>
                <a:lnTo>
                  <a:pt x="1962503" y="0"/>
                </a:lnTo>
                <a:lnTo>
                  <a:pt x="1962503" y="1562644"/>
                </a:lnTo>
                <a:lnTo>
                  <a:pt x="0" y="1562644"/>
                </a:lnTo>
                <a:lnTo>
                  <a:pt x="0" y="0"/>
                </a:lnTo>
                <a:close/>
              </a:path>
            </a:pathLst>
          </a:custGeom>
          <a:blipFill>
            <a:blip r:embed="rId3">
              <a:extLst>
                <a:ext uri="{96DAC541-7B7A-43D3-8B79-37D633B846F1}">
                  <asvg:svgBlip xmlns="" xmlns:asvg="http://schemas.microsoft.com/office/drawing/2016/SVG/main" r:embed="rId54"/>
                </a:ext>
              </a:extLst>
            </a:blip>
            <a:stretch>
              <a:fillRect/>
            </a:stretch>
          </a:blipFill>
        </p:spPr>
      </p:sp>
      <p:grpSp>
        <p:nvGrpSpPr>
          <p:cNvPr id="11" name="Group 10"/>
          <p:cNvGrpSpPr/>
          <p:nvPr/>
        </p:nvGrpSpPr>
        <p:grpSpPr>
          <a:xfrm>
            <a:off x="1085796" y="530253"/>
            <a:ext cx="6972408" cy="3822909"/>
            <a:chOff x="694417" y="282885"/>
            <a:chExt cx="6972408" cy="3822909"/>
          </a:xfrm>
        </p:grpSpPr>
        <p:sp>
          <p:nvSpPr>
            <p:cNvPr id="5" name="Rounded Rectangle 4"/>
            <p:cNvSpPr/>
            <p:nvPr/>
          </p:nvSpPr>
          <p:spPr>
            <a:xfrm>
              <a:off x="694417" y="563281"/>
              <a:ext cx="6972408" cy="3542513"/>
            </a:xfrm>
            <a:prstGeom prst="roundRect">
              <a:avLst>
                <a:gd name="adj" fmla="val 1111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00133" y="961980"/>
              <a:ext cx="6007525" cy="1045223"/>
            </a:xfrm>
            <a:prstGeom prst="rect">
              <a:avLst/>
            </a:prstGeom>
            <a:noFill/>
          </p:spPr>
          <p:txBody>
            <a:bodyPr wrap="square" rtlCol="0">
              <a:spAutoFit/>
            </a:bodyPr>
            <a:lstStyle/>
            <a:p>
              <a:pPr algn="ctr">
                <a:lnSpc>
                  <a:spcPct val="150000"/>
                </a:lnSpc>
              </a:pPr>
              <a:r>
                <a:rPr lang="vi-VN" sz="2200"/>
                <a:t>Ngoài xăng ra, xe còn có thể chạy </a:t>
              </a:r>
              <a:endParaRPr lang="en-US" sz="2200" smtClean="0"/>
            </a:p>
            <a:p>
              <a:pPr algn="ctr">
                <a:lnSpc>
                  <a:spcPct val="150000"/>
                </a:lnSpc>
              </a:pPr>
              <a:r>
                <a:rPr lang="vi-VN" sz="2200" smtClean="0"/>
                <a:t>nhờ </a:t>
              </a:r>
              <a:r>
                <a:rPr lang="vi-VN" sz="2200"/>
                <a:t>nhiên liệu nào</a:t>
              </a:r>
              <a:r>
                <a:rPr lang="vi-VN" sz="2200" smtClean="0"/>
                <a:t>?</a:t>
              </a:r>
              <a:endParaRPr lang="vi-VN" sz="2200"/>
            </a:p>
          </p:txBody>
        </p:sp>
        <p:grpSp>
          <p:nvGrpSpPr>
            <p:cNvPr id="7" name="Group 6">
              <a:extLst>
                <a:ext uri="{FF2B5EF4-FFF2-40B4-BE49-F238E27FC236}">
                  <a16:creationId xmlns:a16="http://schemas.microsoft.com/office/drawing/2014/main" id="{3B027B6D-1066-4739-78A4-4254CD039454}"/>
                </a:ext>
              </a:extLst>
            </p:cNvPr>
            <p:cNvGrpSpPr/>
            <p:nvPr/>
          </p:nvGrpSpPr>
          <p:grpSpPr>
            <a:xfrm>
              <a:off x="3065547" y="282885"/>
              <a:ext cx="2253423" cy="621778"/>
              <a:chOff x="826756" y="544158"/>
              <a:chExt cx="3519490" cy="621778"/>
            </a:xfrm>
          </p:grpSpPr>
          <p:sp>
            <p:nvSpPr>
              <p:cNvPr id="8" name="Rectangle: Rounded Corners 2">
                <a:extLst>
                  <a:ext uri="{FF2B5EF4-FFF2-40B4-BE49-F238E27FC236}">
                    <a16:creationId xmlns:a16="http://schemas.microsoft.com/office/drawing/2014/main" id="{1164D1FA-01F8-549C-524F-D78DA84E6784}"/>
                  </a:ext>
                </a:extLst>
              </p:cNvPr>
              <p:cNvSpPr/>
              <p:nvPr/>
            </p:nvSpPr>
            <p:spPr>
              <a:xfrm>
                <a:off x="826756" y="544158"/>
                <a:ext cx="3483138" cy="560792"/>
              </a:xfrm>
              <a:prstGeom prst="roundRect">
                <a:avLst>
                  <a:gd name="adj" fmla="val 50000"/>
                </a:avLst>
              </a:prstGeom>
              <a:noFill/>
              <a:ln w="12700">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FFFFFF"/>
                  </a:solidFill>
                </a:endParaRPr>
              </a:p>
            </p:txBody>
          </p:sp>
          <p:sp>
            <p:nvSpPr>
              <p:cNvPr id="9" name="Rectangle: Rounded Corners 1">
                <a:extLst>
                  <a:ext uri="{FF2B5EF4-FFF2-40B4-BE49-F238E27FC236}">
                    <a16:creationId xmlns:a16="http://schemas.microsoft.com/office/drawing/2014/main" id="{5E5AD644-2616-3086-BFED-F9E9EDB161C5}"/>
                  </a:ext>
                </a:extLst>
              </p:cNvPr>
              <p:cNvSpPr/>
              <p:nvPr/>
            </p:nvSpPr>
            <p:spPr>
              <a:xfrm>
                <a:off x="863108" y="605144"/>
                <a:ext cx="3483138" cy="560792"/>
              </a:xfrm>
              <a:prstGeom prst="roundRect">
                <a:avLst>
                  <a:gd name="adj" fmla="val 5000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FFFFFF"/>
                    </a:solidFill>
                  </a:rPr>
                  <a:t>Câu hỏi 3</a:t>
                </a:r>
                <a:endParaRPr lang="en-US" sz="2500" b="1">
                  <a:solidFill>
                    <a:srgbClr val="FFFFFF"/>
                  </a:solidFill>
                </a:endParaRPr>
              </a:p>
            </p:txBody>
          </p:sp>
        </p:grpSp>
      </p:grpSp>
      <p:grpSp>
        <p:nvGrpSpPr>
          <p:cNvPr id="10" name="Group 9"/>
          <p:cNvGrpSpPr/>
          <p:nvPr/>
        </p:nvGrpSpPr>
        <p:grpSpPr>
          <a:xfrm>
            <a:off x="1591512" y="2372874"/>
            <a:ext cx="2480560" cy="1675465"/>
            <a:chOff x="1591512" y="2372874"/>
            <a:chExt cx="2480560" cy="1675465"/>
          </a:xfrm>
        </p:grpSpPr>
        <p:pic>
          <p:nvPicPr>
            <p:cNvPr id="4" name="Picture 3"/>
            <p:cNvPicPr>
              <a:picLocks noChangeAspect="1"/>
            </p:cNvPicPr>
            <p:nvPr/>
          </p:nvPicPr>
          <p:blipFill rotWithShape="1">
            <a:blip r:embed="rId55">
              <a:extLst>
                <a:ext uri="{28A0092B-C50C-407E-A947-70E740481C1C}">
                  <a14:useLocalDpi xmlns:a14="http://schemas.microsoft.com/office/drawing/2010/main" val="0"/>
                </a:ext>
              </a:extLst>
            </a:blip>
            <a:srcRect r="48934" b="47217"/>
            <a:stretch/>
          </p:blipFill>
          <p:spPr>
            <a:xfrm>
              <a:off x="1591512" y="2372874"/>
              <a:ext cx="1620973" cy="1675465"/>
            </a:xfrm>
            <a:prstGeom prst="rect">
              <a:avLst/>
            </a:prstGeom>
          </p:spPr>
        </p:pic>
        <p:sp>
          <p:nvSpPr>
            <p:cNvPr id="15" name="TextBox 14"/>
            <p:cNvSpPr txBox="1"/>
            <p:nvPr/>
          </p:nvSpPr>
          <p:spPr>
            <a:xfrm>
              <a:off x="3212485" y="2891755"/>
              <a:ext cx="859587" cy="600164"/>
            </a:xfrm>
            <a:prstGeom prst="rect">
              <a:avLst/>
            </a:prstGeom>
            <a:noFill/>
          </p:spPr>
          <p:txBody>
            <a:bodyPr wrap="square" rtlCol="0">
              <a:spAutoFit/>
            </a:bodyPr>
            <a:lstStyle/>
            <a:p>
              <a:pPr algn="ctr">
                <a:lnSpc>
                  <a:spcPct val="150000"/>
                </a:lnSpc>
              </a:pPr>
              <a:r>
                <a:rPr lang="en-US" sz="2200" i="1" smtClean="0"/>
                <a:t>Điện.</a:t>
              </a:r>
              <a:endParaRPr lang="vi-VN" sz="2200" i="1"/>
            </a:p>
          </p:txBody>
        </p:sp>
      </p:grpSp>
      <p:grpSp>
        <p:nvGrpSpPr>
          <p:cNvPr id="12" name="Group 11"/>
          <p:cNvGrpSpPr/>
          <p:nvPr/>
        </p:nvGrpSpPr>
        <p:grpSpPr>
          <a:xfrm>
            <a:off x="4343400" y="2473981"/>
            <a:ext cx="3338997" cy="1796550"/>
            <a:chOff x="4343400" y="2473981"/>
            <a:chExt cx="3338997" cy="1796550"/>
          </a:xfrm>
        </p:grpSpPr>
        <p:pic>
          <p:nvPicPr>
            <p:cNvPr id="14" name="Picture 13"/>
            <p:cNvPicPr>
              <a:picLocks noChangeAspect="1"/>
            </p:cNvPicPr>
            <p:nvPr/>
          </p:nvPicPr>
          <p:blipFill rotWithShape="1">
            <a:blip r:embed="rId55">
              <a:extLst>
                <a:ext uri="{28A0092B-C50C-407E-A947-70E740481C1C}">
                  <a14:useLocalDpi xmlns:a14="http://schemas.microsoft.com/office/drawing/2010/main" val="0"/>
                </a:ext>
              </a:extLst>
            </a:blip>
            <a:srcRect t="53881" r="49804"/>
            <a:stretch/>
          </p:blipFill>
          <p:spPr>
            <a:xfrm>
              <a:off x="4343400" y="2473981"/>
              <a:ext cx="1955403" cy="1796550"/>
            </a:xfrm>
            <a:prstGeom prst="rect">
              <a:avLst/>
            </a:prstGeom>
          </p:spPr>
        </p:pic>
        <p:sp>
          <p:nvSpPr>
            <p:cNvPr id="16" name="TextBox 15"/>
            <p:cNvSpPr txBox="1"/>
            <p:nvPr/>
          </p:nvSpPr>
          <p:spPr>
            <a:xfrm>
              <a:off x="6044498" y="2891755"/>
              <a:ext cx="1637899" cy="600164"/>
            </a:xfrm>
            <a:prstGeom prst="rect">
              <a:avLst/>
            </a:prstGeom>
            <a:noFill/>
          </p:spPr>
          <p:txBody>
            <a:bodyPr wrap="square" rtlCol="0">
              <a:spAutoFit/>
            </a:bodyPr>
            <a:lstStyle/>
            <a:p>
              <a:pPr algn="ctr">
                <a:lnSpc>
                  <a:spcPct val="150000"/>
                </a:lnSpc>
              </a:pPr>
              <a:r>
                <a:rPr lang="en-US" sz="2200" i="1" smtClean="0"/>
                <a:t>Sức người.</a:t>
              </a:r>
              <a:endParaRPr lang="vi-VN" sz="2200" i="1"/>
            </a:p>
          </p:txBody>
        </p:sp>
      </p:grpSp>
    </p:spTree>
    <p:extLst>
      <p:ext uri="{BB962C8B-B14F-4D97-AF65-F5344CB8AC3E}">
        <p14:creationId xmlns:p14="http://schemas.microsoft.com/office/powerpoint/2010/main" val="385947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9">
            <a:hlinkClick r:id="rId2" action="ppaction://hlinksldjump"/>
          </p:cNvPr>
          <p:cNvSpPr/>
          <p:nvPr/>
        </p:nvSpPr>
        <p:spPr>
          <a:xfrm flipH="1">
            <a:off x="177449" y="151297"/>
            <a:ext cx="749651" cy="596910"/>
          </a:xfrm>
          <a:custGeom>
            <a:avLst/>
            <a:gdLst/>
            <a:ahLst/>
            <a:cxnLst/>
            <a:rect l="l" t="t" r="r" b="b"/>
            <a:pathLst>
              <a:path w="1962503" h="1562643">
                <a:moveTo>
                  <a:pt x="0" y="0"/>
                </a:moveTo>
                <a:lnTo>
                  <a:pt x="1962503" y="0"/>
                </a:lnTo>
                <a:lnTo>
                  <a:pt x="1962503" y="1562644"/>
                </a:lnTo>
                <a:lnTo>
                  <a:pt x="0" y="1562644"/>
                </a:lnTo>
                <a:lnTo>
                  <a:pt x="0" y="0"/>
                </a:lnTo>
                <a:close/>
              </a:path>
            </a:pathLst>
          </a:custGeom>
          <a:blipFill>
            <a:blip r:embed="rId3">
              <a:extLst>
                <a:ext uri="{96DAC541-7B7A-43D3-8B79-37D633B846F1}">
                  <asvg:svgBlip xmlns="" xmlns:asvg="http://schemas.microsoft.com/office/drawing/2016/SVG/main" r:embed="rId54"/>
                </a:ext>
              </a:extLst>
            </a:blip>
            <a:stretch>
              <a:fillRect/>
            </a:stretch>
          </a:blipFill>
        </p:spPr>
      </p:sp>
      <p:grpSp>
        <p:nvGrpSpPr>
          <p:cNvPr id="11" name="Group 10"/>
          <p:cNvGrpSpPr/>
          <p:nvPr/>
        </p:nvGrpSpPr>
        <p:grpSpPr>
          <a:xfrm>
            <a:off x="1085796" y="530253"/>
            <a:ext cx="6972408" cy="3822909"/>
            <a:chOff x="694417" y="282885"/>
            <a:chExt cx="6972408" cy="3822909"/>
          </a:xfrm>
        </p:grpSpPr>
        <p:sp>
          <p:nvSpPr>
            <p:cNvPr id="5" name="Rounded Rectangle 4"/>
            <p:cNvSpPr/>
            <p:nvPr/>
          </p:nvSpPr>
          <p:spPr>
            <a:xfrm>
              <a:off x="694417" y="563281"/>
              <a:ext cx="6972408" cy="3542513"/>
            </a:xfrm>
            <a:prstGeom prst="roundRect">
              <a:avLst>
                <a:gd name="adj" fmla="val 1111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24552" y="974216"/>
              <a:ext cx="6358688" cy="600164"/>
            </a:xfrm>
            <a:prstGeom prst="rect">
              <a:avLst/>
            </a:prstGeom>
            <a:noFill/>
          </p:spPr>
          <p:txBody>
            <a:bodyPr wrap="square" rtlCol="0">
              <a:spAutoFit/>
            </a:bodyPr>
            <a:lstStyle/>
            <a:p>
              <a:pPr algn="ctr">
                <a:lnSpc>
                  <a:spcPct val="150000"/>
                </a:lnSpc>
              </a:pPr>
              <a:r>
                <a:rPr lang="vi-VN" sz="2200"/>
                <a:t>Em biết những phương tiện nào chạy bằng điện</a:t>
              </a:r>
              <a:r>
                <a:rPr lang="vi-VN" sz="2200" smtClean="0"/>
                <a:t>?</a:t>
              </a:r>
              <a:endParaRPr lang="vi-VN" sz="2200"/>
            </a:p>
          </p:txBody>
        </p:sp>
        <p:grpSp>
          <p:nvGrpSpPr>
            <p:cNvPr id="7" name="Group 6">
              <a:extLst>
                <a:ext uri="{FF2B5EF4-FFF2-40B4-BE49-F238E27FC236}">
                  <a16:creationId xmlns:a16="http://schemas.microsoft.com/office/drawing/2014/main" id="{3B027B6D-1066-4739-78A4-4254CD039454}"/>
                </a:ext>
              </a:extLst>
            </p:cNvPr>
            <p:cNvGrpSpPr/>
            <p:nvPr/>
          </p:nvGrpSpPr>
          <p:grpSpPr>
            <a:xfrm>
              <a:off x="3065547" y="282885"/>
              <a:ext cx="2253423" cy="621778"/>
              <a:chOff x="826756" y="544158"/>
              <a:chExt cx="3519490" cy="621778"/>
            </a:xfrm>
          </p:grpSpPr>
          <p:sp>
            <p:nvSpPr>
              <p:cNvPr id="8" name="Rectangle: Rounded Corners 2">
                <a:extLst>
                  <a:ext uri="{FF2B5EF4-FFF2-40B4-BE49-F238E27FC236}">
                    <a16:creationId xmlns:a16="http://schemas.microsoft.com/office/drawing/2014/main" id="{1164D1FA-01F8-549C-524F-D78DA84E6784}"/>
                  </a:ext>
                </a:extLst>
              </p:cNvPr>
              <p:cNvSpPr/>
              <p:nvPr/>
            </p:nvSpPr>
            <p:spPr>
              <a:xfrm>
                <a:off x="826756" y="544158"/>
                <a:ext cx="3483138" cy="560792"/>
              </a:xfrm>
              <a:prstGeom prst="roundRect">
                <a:avLst>
                  <a:gd name="adj" fmla="val 50000"/>
                </a:avLst>
              </a:prstGeom>
              <a:noFill/>
              <a:ln w="12700">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FFFFFF"/>
                  </a:solidFill>
                </a:endParaRPr>
              </a:p>
            </p:txBody>
          </p:sp>
          <p:sp>
            <p:nvSpPr>
              <p:cNvPr id="9" name="Rectangle: Rounded Corners 1">
                <a:extLst>
                  <a:ext uri="{FF2B5EF4-FFF2-40B4-BE49-F238E27FC236}">
                    <a16:creationId xmlns:a16="http://schemas.microsoft.com/office/drawing/2014/main" id="{5E5AD644-2616-3086-BFED-F9E9EDB161C5}"/>
                  </a:ext>
                </a:extLst>
              </p:cNvPr>
              <p:cNvSpPr/>
              <p:nvPr/>
            </p:nvSpPr>
            <p:spPr>
              <a:xfrm>
                <a:off x="863108" y="605144"/>
                <a:ext cx="3483138" cy="560792"/>
              </a:xfrm>
              <a:prstGeom prst="roundRect">
                <a:avLst>
                  <a:gd name="adj" fmla="val 5000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FFFFFF"/>
                    </a:solidFill>
                  </a:rPr>
                  <a:t>Câu hỏi 3</a:t>
                </a:r>
                <a:endParaRPr lang="en-US" sz="2500" b="1">
                  <a:solidFill>
                    <a:srgbClr val="FFFFFF"/>
                  </a:solidFill>
                </a:endParaRPr>
              </a:p>
            </p:txBody>
          </p:sp>
        </p:grpSp>
      </p:grpSp>
      <p:pic>
        <p:nvPicPr>
          <p:cNvPr id="2050" name="Picture 2" descr="https://thegioixedien.com.vn/datafiles/img_data/images/hkbikexedien.png"/>
          <p:cNvPicPr>
            <a:picLocks noChangeAspect="1" noChangeArrowheads="1"/>
          </p:cNvPicPr>
          <p:nvPr/>
        </p:nvPicPr>
        <p:blipFill rotWithShape="1">
          <a:blip r:embed="rId55">
            <a:extLst>
              <a:ext uri="{28A0092B-C50C-407E-A947-70E740481C1C}">
                <a14:useLocalDpi xmlns:a14="http://schemas.microsoft.com/office/drawing/2010/main" val="0"/>
              </a:ext>
            </a:extLst>
          </a:blip>
          <a:srcRect l="11756" r="6192"/>
          <a:stretch/>
        </p:blipFill>
        <p:spPr bwMode="auto">
          <a:xfrm>
            <a:off x="1502657" y="2102754"/>
            <a:ext cx="1841600" cy="1841600"/>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descr="https://sieuthixedap.com/storage/xe-may-dien-canely-s-098-9.jpg"/>
          <p:cNvPicPr>
            <a:picLocks noChangeAspect="1" noChangeArrowheads="1"/>
          </p:cNvPicPr>
          <p:nvPr/>
        </p:nvPicPr>
        <p:blipFill rotWithShape="1">
          <a:blip r:embed="rId56">
            <a:extLst>
              <a:ext uri="{28A0092B-C50C-407E-A947-70E740481C1C}">
                <a14:useLocalDpi xmlns:a14="http://schemas.microsoft.com/office/drawing/2010/main" val="0"/>
              </a:ext>
            </a:extLst>
          </a:blip>
          <a:srcRect l="17002" t="19963" r="19386" b="521"/>
          <a:stretch/>
        </p:blipFill>
        <p:spPr bwMode="auto">
          <a:xfrm>
            <a:off x="3674170" y="2102144"/>
            <a:ext cx="1842210" cy="1842210"/>
          </a:xfrm>
          <a:prstGeom prst="ellipse">
            <a:avLst/>
          </a:prstGeom>
          <a:noFill/>
          <a:extLst>
            <a:ext uri="{909E8E84-426E-40DD-AFC4-6F175D3DCCD1}">
              <a14:hiddenFill xmlns:a14="http://schemas.microsoft.com/office/drawing/2010/main">
                <a:solidFill>
                  <a:srgbClr val="FFFFFF"/>
                </a:solidFill>
              </a14:hiddenFill>
            </a:ext>
          </a:extLst>
        </p:spPr>
      </p:pic>
      <p:pic>
        <p:nvPicPr>
          <p:cNvPr id="2054" name="Picture 6" descr="https://media.vneconomy.vn/w800/images/upload/2021/07/17/vfe34-6.jpg"/>
          <p:cNvPicPr>
            <a:picLocks noChangeAspect="1" noChangeArrowheads="1"/>
          </p:cNvPicPr>
          <p:nvPr/>
        </p:nvPicPr>
        <p:blipFill rotWithShape="1">
          <a:blip r:embed="rId57">
            <a:extLst>
              <a:ext uri="{28A0092B-C50C-407E-A947-70E740481C1C}">
                <a14:useLocalDpi xmlns:a14="http://schemas.microsoft.com/office/drawing/2010/main" val="0"/>
              </a:ext>
            </a:extLst>
          </a:blip>
          <a:srcRect l="3298" r="30326"/>
          <a:stretch/>
        </p:blipFill>
        <p:spPr bwMode="auto">
          <a:xfrm>
            <a:off x="5845905" y="2102144"/>
            <a:ext cx="1842210" cy="184221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6754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500" fill="hold"/>
                                        <p:tgtEl>
                                          <p:spTgt spid="2052"/>
                                        </p:tgtEl>
                                        <p:attrNameLst>
                                          <p:attrName>ppt_w</p:attrName>
                                        </p:attrNameLst>
                                      </p:cBhvr>
                                      <p:tavLst>
                                        <p:tav tm="0">
                                          <p:val>
                                            <p:fltVal val="0"/>
                                          </p:val>
                                        </p:tav>
                                        <p:tav tm="100000">
                                          <p:val>
                                            <p:strVal val="#ppt_w"/>
                                          </p:val>
                                        </p:tav>
                                      </p:tavLst>
                                    </p:anim>
                                    <p:anim calcmode="lin" valueType="num">
                                      <p:cBhvr>
                                        <p:cTn id="18" dur="500" fill="hold"/>
                                        <p:tgtEl>
                                          <p:spTgt spid="2052"/>
                                        </p:tgtEl>
                                        <p:attrNameLst>
                                          <p:attrName>ppt_h</p:attrName>
                                        </p:attrNameLst>
                                      </p:cBhvr>
                                      <p:tavLst>
                                        <p:tav tm="0">
                                          <p:val>
                                            <p:fltVal val="0"/>
                                          </p:val>
                                        </p:tav>
                                        <p:tav tm="100000">
                                          <p:val>
                                            <p:strVal val="#ppt_h"/>
                                          </p:val>
                                        </p:tav>
                                      </p:tavLst>
                                    </p:anim>
                                    <p:animEffect transition="in" filter="fade">
                                      <p:cBhvr>
                                        <p:cTn id="19" dur="500"/>
                                        <p:tgtEl>
                                          <p:spTgt spid="2052"/>
                                        </p:tgtEl>
                                      </p:cBhvr>
                                    </p:animEffect>
                                  </p:childTnLst>
                                </p:cTn>
                              </p:par>
                              <p:par>
                                <p:cTn id="20" presetID="53" presetClass="entr" presetSubtype="16"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 calcmode="lin" valueType="num">
                                      <p:cBhvr>
                                        <p:cTn id="22" dur="500" fill="hold"/>
                                        <p:tgtEl>
                                          <p:spTgt spid="2054"/>
                                        </p:tgtEl>
                                        <p:attrNameLst>
                                          <p:attrName>ppt_w</p:attrName>
                                        </p:attrNameLst>
                                      </p:cBhvr>
                                      <p:tavLst>
                                        <p:tav tm="0">
                                          <p:val>
                                            <p:fltVal val="0"/>
                                          </p:val>
                                        </p:tav>
                                        <p:tav tm="100000">
                                          <p:val>
                                            <p:strVal val="#ppt_w"/>
                                          </p:val>
                                        </p:tav>
                                      </p:tavLst>
                                    </p:anim>
                                    <p:anim calcmode="lin" valueType="num">
                                      <p:cBhvr>
                                        <p:cTn id="23" dur="500" fill="hold"/>
                                        <p:tgtEl>
                                          <p:spTgt spid="2054"/>
                                        </p:tgtEl>
                                        <p:attrNameLst>
                                          <p:attrName>ppt_h</p:attrName>
                                        </p:attrNameLst>
                                      </p:cBhvr>
                                      <p:tavLst>
                                        <p:tav tm="0">
                                          <p:val>
                                            <p:fltVal val="0"/>
                                          </p:val>
                                        </p:tav>
                                        <p:tav tm="100000">
                                          <p:val>
                                            <p:strVal val="#ppt_h"/>
                                          </p:val>
                                        </p:tav>
                                      </p:tavLst>
                                    </p:anim>
                                    <p:animEffect transition="in" filter="fade">
                                      <p:cBhvr>
                                        <p:cTn id="2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0"/>
          <p:cNvSpPr/>
          <p:nvPr/>
        </p:nvSpPr>
        <p:spPr>
          <a:xfrm>
            <a:off x="-237825" y="-249316"/>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10" name="TextBox 9"/>
          <p:cNvSpPr txBox="1"/>
          <p:nvPr/>
        </p:nvSpPr>
        <p:spPr>
          <a:xfrm>
            <a:off x="0" y="662184"/>
            <a:ext cx="9144000" cy="800412"/>
          </a:xfrm>
          <a:prstGeom prst="rect">
            <a:avLst/>
          </a:prstGeom>
          <a:noFill/>
        </p:spPr>
        <p:txBody>
          <a:bodyPr wrap="square" rtlCol="0">
            <a:spAutoFit/>
          </a:bodyPr>
          <a:lstStyle/>
          <a:p>
            <a:pPr algn="ctr">
              <a:lnSpc>
                <a:spcPct val="150000"/>
              </a:lnSpc>
            </a:pPr>
            <a:r>
              <a:rPr lang="en-US" sz="3500" b="1">
                <a:solidFill>
                  <a:srgbClr val="134637"/>
                </a:solidFill>
              </a:rPr>
              <a:t>CHỦ ĐỀ 2. THỦ CÔNG KĨ THUẬT</a:t>
            </a:r>
          </a:p>
        </p:txBody>
      </p:sp>
      <p:sp>
        <p:nvSpPr>
          <p:cNvPr id="11" name="TextBox 10"/>
          <p:cNvSpPr txBox="1"/>
          <p:nvPr/>
        </p:nvSpPr>
        <p:spPr>
          <a:xfrm>
            <a:off x="0" y="1562430"/>
            <a:ext cx="9144000" cy="2400657"/>
          </a:xfrm>
          <a:prstGeom prst="rect">
            <a:avLst/>
          </a:prstGeom>
          <a:noFill/>
        </p:spPr>
        <p:txBody>
          <a:bodyPr wrap="square" rtlCol="0">
            <a:spAutoFit/>
          </a:bodyPr>
          <a:lstStyle/>
          <a:p>
            <a:pPr algn="ctr">
              <a:lnSpc>
                <a:spcPct val="150000"/>
              </a:lnSpc>
            </a:pPr>
            <a:r>
              <a:rPr lang="en-US" sz="5000" b="1">
                <a:solidFill>
                  <a:srgbClr val="C00000"/>
                </a:solidFill>
              </a:rPr>
              <a:t>BÀI 8: LẮP RÁP MÔ HÌNH </a:t>
            </a:r>
            <a:endParaRPr lang="en-US" sz="5000" b="1" smtClean="0">
              <a:solidFill>
                <a:srgbClr val="C00000"/>
              </a:solidFill>
            </a:endParaRPr>
          </a:p>
          <a:p>
            <a:pPr algn="ctr">
              <a:lnSpc>
                <a:spcPct val="150000"/>
              </a:lnSpc>
            </a:pPr>
            <a:r>
              <a:rPr lang="en-US" sz="5000" b="1" smtClean="0">
                <a:solidFill>
                  <a:srgbClr val="C00000"/>
                </a:solidFill>
              </a:rPr>
              <a:t>XE </a:t>
            </a:r>
            <a:r>
              <a:rPr lang="en-US" sz="5000" b="1">
                <a:solidFill>
                  <a:srgbClr val="C00000"/>
                </a:solidFill>
              </a:rPr>
              <a:t>ĐIỆN CHẠY BẰNG PIN</a:t>
            </a: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92"/>
        <p:cNvGrpSpPr/>
        <p:nvPr/>
      </p:nvGrpSpPr>
      <p:grpSpPr>
        <a:xfrm>
          <a:off x="0" y="0"/>
          <a:ext cx="0" cy="0"/>
          <a:chOff x="0" y="0"/>
          <a:chExt cx="0" cy="0"/>
        </a:xfrm>
      </p:grpSpPr>
      <p:sp>
        <p:nvSpPr>
          <p:cNvPr id="4693" name="Google Shape;4693;p66"/>
          <p:cNvSpPr/>
          <p:nvPr/>
        </p:nvSpPr>
        <p:spPr>
          <a:xfrm>
            <a:off x="206675" y="182250"/>
            <a:ext cx="834725" cy="834725"/>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4705" name="Google Shape;4705;p66"/>
          <p:cNvSpPr/>
          <p:nvPr/>
        </p:nvSpPr>
        <p:spPr>
          <a:xfrm>
            <a:off x="1149555" y="2578504"/>
            <a:ext cx="1059746" cy="186000"/>
          </a:xfrm>
          <a:prstGeom prst="round2Diag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4707" name="Google Shape;4707;p66"/>
          <p:cNvSpPr/>
          <p:nvPr/>
        </p:nvSpPr>
        <p:spPr>
          <a:xfrm>
            <a:off x="3071601" y="2578504"/>
            <a:ext cx="1059746" cy="186000"/>
          </a:xfrm>
          <a:prstGeom prst="round2DiagRect">
            <a:avLst>
              <a:gd name="adj1" fmla="val 5000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4708" name="Google Shape;4708;p66"/>
          <p:cNvSpPr/>
          <p:nvPr/>
        </p:nvSpPr>
        <p:spPr>
          <a:xfrm>
            <a:off x="4993647" y="2578504"/>
            <a:ext cx="1059746" cy="186000"/>
          </a:xfrm>
          <a:prstGeom prst="round2Diag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sp>
        <p:nvSpPr>
          <p:cNvPr id="4709" name="Google Shape;4709;p66"/>
          <p:cNvSpPr/>
          <p:nvPr/>
        </p:nvSpPr>
        <p:spPr>
          <a:xfrm>
            <a:off x="6915693" y="2578504"/>
            <a:ext cx="1059746" cy="186000"/>
          </a:xfrm>
          <a:prstGeom prst="round2Diag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cxnSp>
        <p:nvCxnSpPr>
          <p:cNvPr id="4710" name="Google Shape;4710;p66"/>
          <p:cNvCxnSpPr>
            <a:stCxn id="4705" idx="3"/>
            <a:endCxn id="23" idx="2"/>
          </p:cNvCxnSpPr>
          <p:nvPr/>
        </p:nvCxnSpPr>
        <p:spPr>
          <a:xfrm flipV="1">
            <a:off x="1679428" y="2321664"/>
            <a:ext cx="0" cy="256840"/>
          </a:xfrm>
          <a:prstGeom prst="straightConnector1">
            <a:avLst/>
          </a:prstGeom>
          <a:noFill/>
          <a:ln w="9525" cap="flat" cmpd="sng">
            <a:solidFill>
              <a:schemeClr val="dk1"/>
            </a:solidFill>
            <a:prstDash val="solid"/>
            <a:round/>
            <a:headEnd type="none" w="med" len="med"/>
            <a:tailEnd type="none" w="med" len="med"/>
          </a:ln>
        </p:spPr>
      </p:cxnSp>
      <p:cxnSp>
        <p:nvCxnSpPr>
          <p:cNvPr id="4716" name="Google Shape;4716;p66"/>
          <p:cNvCxnSpPr>
            <a:stCxn id="4707" idx="0"/>
            <a:endCxn id="4708" idx="2"/>
          </p:cNvCxnSpPr>
          <p:nvPr/>
        </p:nvCxnSpPr>
        <p:spPr>
          <a:xfrm>
            <a:off x="4131347" y="2671504"/>
            <a:ext cx="862300" cy="0"/>
          </a:xfrm>
          <a:prstGeom prst="straightConnector1">
            <a:avLst/>
          </a:prstGeom>
          <a:noFill/>
          <a:ln w="9525" cap="flat" cmpd="sng">
            <a:solidFill>
              <a:schemeClr val="dk1"/>
            </a:solidFill>
            <a:prstDash val="solid"/>
            <a:round/>
            <a:headEnd type="none" w="med" len="med"/>
            <a:tailEnd type="none" w="med" len="med"/>
          </a:ln>
        </p:spPr>
      </p:cxnSp>
      <p:sp>
        <p:nvSpPr>
          <p:cNvPr id="22" name="TextBox 21">
            <a:extLst>
              <a:ext uri="{FF2B5EF4-FFF2-40B4-BE49-F238E27FC236}">
                <a16:creationId xmlns:a16="http://schemas.microsoft.com/office/drawing/2014/main" id="{486F6B95-3ACF-694C-F7A2-4ABB32DB6752}"/>
              </a:ext>
            </a:extLst>
          </p:cNvPr>
          <p:cNvSpPr txBox="1"/>
          <p:nvPr/>
        </p:nvSpPr>
        <p:spPr>
          <a:xfrm>
            <a:off x="0" y="87732"/>
            <a:ext cx="9144000" cy="800412"/>
          </a:xfrm>
          <a:prstGeom prst="rect">
            <a:avLst/>
          </a:prstGeom>
          <a:noFill/>
        </p:spPr>
        <p:txBody>
          <a:bodyPr wrap="square" rtlCol="0">
            <a:spAutoFit/>
          </a:bodyPr>
          <a:lstStyle/>
          <a:p>
            <a:pPr algn="ctr">
              <a:lnSpc>
                <a:spcPct val="150000"/>
              </a:lnSpc>
            </a:pPr>
            <a:r>
              <a:rPr lang="en-US" sz="3500" b="1" smtClean="0">
                <a:solidFill>
                  <a:srgbClr val="C00000"/>
                </a:solidFill>
              </a:rPr>
              <a:t>NỘI DUNG BÀI HỌC</a:t>
            </a:r>
            <a:endParaRPr lang="en-US" sz="3500" b="1">
              <a:solidFill>
                <a:srgbClr val="C00000"/>
              </a:solidFill>
            </a:endParaRPr>
          </a:p>
        </p:txBody>
      </p:sp>
      <p:sp>
        <p:nvSpPr>
          <p:cNvPr id="23" name="TextBox 22"/>
          <p:cNvSpPr txBox="1"/>
          <p:nvPr/>
        </p:nvSpPr>
        <p:spPr>
          <a:xfrm>
            <a:off x="624325" y="1213668"/>
            <a:ext cx="2110205" cy="1107996"/>
          </a:xfrm>
          <a:prstGeom prst="rect">
            <a:avLst/>
          </a:prstGeom>
          <a:noFill/>
        </p:spPr>
        <p:txBody>
          <a:bodyPr wrap="square" rtlCol="0">
            <a:spAutoFit/>
          </a:bodyPr>
          <a:lstStyle/>
          <a:p>
            <a:pPr algn="ctr">
              <a:lnSpc>
                <a:spcPct val="150000"/>
              </a:lnSpc>
            </a:pPr>
            <a:r>
              <a:rPr lang="en-US" sz="2200" smtClean="0"/>
              <a:t>1. Tìm hiểu sản phẫm mẫu</a:t>
            </a:r>
            <a:endParaRPr lang="vi-VN" sz="2200"/>
          </a:p>
        </p:txBody>
      </p:sp>
      <p:sp>
        <p:nvSpPr>
          <p:cNvPr id="24" name="TextBox 23"/>
          <p:cNvSpPr txBox="1"/>
          <p:nvPr/>
        </p:nvSpPr>
        <p:spPr>
          <a:xfrm>
            <a:off x="2467457" y="3027222"/>
            <a:ext cx="2268034" cy="1107996"/>
          </a:xfrm>
          <a:prstGeom prst="rect">
            <a:avLst/>
          </a:prstGeom>
          <a:noFill/>
        </p:spPr>
        <p:txBody>
          <a:bodyPr wrap="square" rtlCol="0">
            <a:spAutoFit/>
          </a:bodyPr>
          <a:lstStyle/>
          <a:p>
            <a:pPr algn="ctr">
              <a:lnSpc>
                <a:spcPct val="150000"/>
              </a:lnSpc>
            </a:pPr>
            <a:r>
              <a:rPr lang="en-US" sz="2200" smtClean="0"/>
              <a:t>2. Chuẩn bị chi tiết và dụng cụ</a:t>
            </a:r>
            <a:endParaRPr lang="vi-VN" sz="2200"/>
          </a:p>
        </p:txBody>
      </p:sp>
      <p:sp>
        <p:nvSpPr>
          <p:cNvPr id="25" name="TextBox 24"/>
          <p:cNvSpPr txBox="1"/>
          <p:nvPr/>
        </p:nvSpPr>
        <p:spPr>
          <a:xfrm>
            <a:off x="4788329" y="1213668"/>
            <a:ext cx="1470381" cy="1107996"/>
          </a:xfrm>
          <a:prstGeom prst="rect">
            <a:avLst/>
          </a:prstGeom>
          <a:noFill/>
        </p:spPr>
        <p:txBody>
          <a:bodyPr wrap="square" rtlCol="0">
            <a:spAutoFit/>
          </a:bodyPr>
          <a:lstStyle/>
          <a:p>
            <a:pPr algn="ctr">
              <a:lnSpc>
                <a:spcPct val="150000"/>
              </a:lnSpc>
            </a:pPr>
            <a:r>
              <a:rPr lang="en-US" sz="2200" smtClean="0"/>
              <a:t>3. Lắp ráp mô hình</a:t>
            </a:r>
            <a:endParaRPr lang="vi-VN" sz="2200"/>
          </a:p>
        </p:txBody>
      </p:sp>
      <p:sp>
        <p:nvSpPr>
          <p:cNvPr id="26" name="TextBox 25"/>
          <p:cNvSpPr txBox="1"/>
          <p:nvPr/>
        </p:nvSpPr>
        <p:spPr>
          <a:xfrm>
            <a:off x="6613965" y="3027222"/>
            <a:ext cx="1663201" cy="1107996"/>
          </a:xfrm>
          <a:prstGeom prst="rect">
            <a:avLst/>
          </a:prstGeom>
          <a:noFill/>
        </p:spPr>
        <p:txBody>
          <a:bodyPr wrap="square" rtlCol="0">
            <a:spAutoFit/>
          </a:bodyPr>
          <a:lstStyle/>
          <a:p>
            <a:pPr algn="ctr">
              <a:lnSpc>
                <a:spcPct val="150000"/>
              </a:lnSpc>
            </a:pPr>
            <a:r>
              <a:rPr lang="en-US" sz="2200" smtClean="0"/>
              <a:t>4. Báo cáo và đánh giá</a:t>
            </a:r>
            <a:endParaRPr lang="vi-VN" sz="2200"/>
          </a:p>
        </p:txBody>
      </p:sp>
      <p:cxnSp>
        <p:nvCxnSpPr>
          <p:cNvPr id="29" name="Google Shape;4716;p66"/>
          <p:cNvCxnSpPr>
            <a:stCxn id="4708" idx="0"/>
            <a:endCxn id="4709" idx="2"/>
          </p:cNvCxnSpPr>
          <p:nvPr/>
        </p:nvCxnSpPr>
        <p:spPr>
          <a:xfrm>
            <a:off x="6053393" y="2671504"/>
            <a:ext cx="862300" cy="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4716;p66"/>
          <p:cNvCxnSpPr>
            <a:stCxn id="4705" idx="0"/>
            <a:endCxn id="4707" idx="2"/>
          </p:cNvCxnSpPr>
          <p:nvPr/>
        </p:nvCxnSpPr>
        <p:spPr>
          <a:xfrm>
            <a:off x="2209301" y="2671504"/>
            <a:ext cx="862300" cy="0"/>
          </a:xfrm>
          <a:prstGeom prst="straightConnector1">
            <a:avLst/>
          </a:prstGeom>
          <a:noFill/>
          <a:ln w="9525" cap="flat" cmpd="sng">
            <a:solidFill>
              <a:schemeClr val="dk1"/>
            </a:solidFill>
            <a:prstDash val="solid"/>
            <a:round/>
            <a:headEnd type="none" w="med" len="med"/>
            <a:tailEnd type="none" w="med" len="med"/>
          </a:ln>
        </p:spPr>
      </p:cxnSp>
      <p:cxnSp>
        <p:nvCxnSpPr>
          <p:cNvPr id="37" name="Google Shape;4710;p66"/>
          <p:cNvCxnSpPr>
            <a:stCxn id="4708" idx="3"/>
            <a:endCxn id="25" idx="2"/>
          </p:cNvCxnSpPr>
          <p:nvPr/>
        </p:nvCxnSpPr>
        <p:spPr>
          <a:xfrm flipV="1">
            <a:off x="5523520" y="2321664"/>
            <a:ext cx="0" cy="256840"/>
          </a:xfrm>
          <a:prstGeom prst="straightConnector1">
            <a:avLst/>
          </a:prstGeom>
          <a:noFill/>
          <a:ln w="9525" cap="flat" cmpd="sng">
            <a:solidFill>
              <a:schemeClr val="dk1"/>
            </a:solidFill>
            <a:prstDash val="solid"/>
            <a:round/>
            <a:headEnd type="none" w="med" len="med"/>
            <a:tailEnd type="none" w="med" len="med"/>
          </a:ln>
        </p:spPr>
      </p:cxnSp>
      <p:cxnSp>
        <p:nvCxnSpPr>
          <p:cNvPr id="40" name="Google Shape;4710;p66"/>
          <p:cNvCxnSpPr>
            <a:stCxn id="26" idx="0"/>
            <a:endCxn id="4709" idx="1"/>
          </p:cNvCxnSpPr>
          <p:nvPr/>
        </p:nvCxnSpPr>
        <p:spPr>
          <a:xfrm flipV="1">
            <a:off x="7445566" y="2764504"/>
            <a:ext cx="0" cy="262718"/>
          </a:xfrm>
          <a:prstGeom prst="straightConnector1">
            <a:avLst/>
          </a:prstGeom>
          <a:noFill/>
          <a:ln w="9525" cap="flat" cmpd="sng">
            <a:solidFill>
              <a:schemeClr val="dk1"/>
            </a:solidFill>
            <a:prstDash val="solid"/>
            <a:round/>
            <a:headEnd type="none" w="med" len="med"/>
            <a:tailEnd type="none" w="med" len="med"/>
          </a:ln>
        </p:spPr>
      </p:cxnSp>
      <p:cxnSp>
        <p:nvCxnSpPr>
          <p:cNvPr id="43" name="Google Shape;4710;p66"/>
          <p:cNvCxnSpPr>
            <a:stCxn id="24" idx="0"/>
            <a:endCxn id="4707" idx="1"/>
          </p:cNvCxnSpPr>
          <p:nvPr/>
        </p:nvCxnSpPr>
        <p:spPr>
          <a:xfrm flipV="1">
            <a:off x="3601474" y="2764504"/>
            <a:ext cx="0" cy="262718"/>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861231205"/>
      </p:ext>
    </p:extLst>
  </p:cSld>
  <p:clrMapOvr>
    <a:masterClrMapping/>
  </p:clrMapOvr>
  <p:transition spd="med">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8"/>
          <p:cNvSpPr/>
          <p:nvPr/>
        </p:nvSpPr>
        <p:spPr>
          <a:xfrm rot="10800000">
            <a:off x="8462388" y="272800"/>
            <a:ext cx="1013100" cy="1013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Lato"/>
              <a:cs typeface="Arial" panose="020B0604020202020204" pitchFamily="34" charset="0"/>
              <a:sym typeface="Lato"/>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9606"/>
          <a:stretch/>
        </p:blipFill>
        <p:spPr>
          <a:xfrm>
            <a:off x="1872482" y="272800"/>
            <a:ext cx="6280918" cy="3484734"/>
          </a:xfrm>
          <a:prstGeom prst="rect">
            <a:avLst/>
          </a:prstGeom>
        </p:spPr>
      </p:pic>
      <p:sp>
        <p:nvSpPr>
          <p:cNvPr id="6" name="TextBox 5">
            <a:extLst>
              <a:ext uri="{FF2B5EF4-FFF2-40B4-BE49-F238E27FC236}">
                <a16:creationId xmlns:a16="http://schemas.microsoft.com/office/drawing/2014/main" id="{486F6B95-3ACF-694C-F7A2-4ABB32DB6752}"/>
              </a:ext>
            </a:extLst>
          </p:cNvPr>
          <p:cNvSpPr txBox="1"/>
          <p:nvPr/>
        </p:nvSpPr>
        <p:spPr>
          <a:xfrm>
            <a:off x="2374900" y="1102705"/>
            <a:ext cx="5130799" cy="1938992"/>
          </a:xfrm>
          <a:prstGeom prst="rect">
            <a:avLst/>
          </a:prstGeom>
          <a:noFill/>
        </p:spPr>
        <p:txBody>
          <a:bodyPr wrap="square" rtlCol="0">
            <a:spAutoFit/>
          </a:bodyPr>
          <a:lstStyle/>
          <a:p>
            <a:pPr algn="ctr">
              <a:lnSpc>
                <a:spcPct val="150000"/>
              </a:lnSpc>
            </a:pPr>
            <a:r>
              <a:rPr lang="en-US" sz="4000" b="1" smtClean="0">
                <a:solidFill>
                  <a:srgbClr val="7030A0"/>
                </a:solidFill>
              </a:rPr>
              <a:t>PHẦN 1. TÌM HIỂU SẢN PHẪM MẪU</a:t>
            </a:r>
            <a:endParaRPr lang="en-US" sz="4000" b="1">
              <a:solidFill>
                <a:srgbClr val="7030A0"/>
              </a:soli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4069" b="47345"/>
          <a:stretch/>
        </p:blipFill>
        <p:spPr>
          <a:xfrm>
            <a:off x="542020" y="2528892"/>
            <a:ext cx="3560080" cy="2843208"/>
          </a:xfrm>
          <a:prstGeom prst="rect">
            <a:avLst/>
          </a:prstGeom>
        </p:spPr>
      </p:pic>
    </p:spTree>
    <p:extLst>
      <p:ext uri="{BB962C8B-B14F-4D97-AF65-F5344CB8AC3E}">
        <p14:creationId xmlns:p14="http://schemas.microsoft.com/office/powerpoint/2010/main" val="1734619753"/>
      </p:ext>
    </p:extLst>
  </p:cSld>
  <p:clrMapOvr>
    <a:masterClrMapping/>
  </p:clrMapOvr>
  <p:transition spd="med">
    <p:blinds dir="vert"/>
  </p:transition>
  <p:timing>
    <p:tnLst>
      <p:par>
        <p:cTn id="1" dur="indefinite" restart="never" nodeType="tmRoot"/>
      </p:par>
    </p:tnLst>
  </p:timing>
</p:sld>
</file>

<file path=ppt/theme/theme1.xml><?xml version="1.0" encoding="utf-8"?>
<a:theme xmlns:a="http://schemas.openxmlformats.org/drawingml/2006/main" name="Taste Sense by Slidesgo">
  <a:themeElements>
    <a:clrScheme name="Simple Light">
      <a:dk1>
        <a:srgbClr val="134637"/>
      </a:dk1>
      <a:lt1>
        <a:srgbClr val="F6DAD5"/>
      </a:lt1>
      <a:dk2>
        <a:srgbClr val="FCA3BD"/>
      </a:dk2>
      <a:lt2>
        <a:srgbClr val="F6713B"/>
      </a:lt2>
      <a:accent1>
        <a:srgbClr val="F89B6E"/>
      </a:accent1>
      <a:accent2>
        <a:srgbClr val="FFFFFF"/>
      </a:accent2>
      <a:accent3>
        <a:srgbClr val="FFFFFF"/>
      </a:accent3>
      <a:accent4>
        <a:srgbClr val="FFFFFF"/>
      </a:accent4>
      <a:accent5>
        <a:srgbClr val="FFFFFF"/>
      </a:accent5>
      <a:accent6>
        <a:srgbClr val="FFFFFF"/>
      </a:accent6>
      <a:hlink>
        <a:srgbClr val="1346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TotalTime>
  <Words>1127</Words>
  <Application>Microsoft Office PowerPoint</Application>
  <PresentationFormat>On-screen Show (16:9)</PresentationFormat>
  <Paragraphs>215</Paragraphs>
  <Slides>38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Anaheim</vt:lpstr>
      <vt:lpstr>Times New Roman</vt:lpstr>
      <vt:lpstr>Lato</vt:lpstr>
      <vt:lpstr>Prosto One</vt:lpstr>
      <vt:lpstr>Calibri</vt:lpstr>
      <vt:lpstr>Unbounded</vt:lpstr>
      <vt:lpstr>Nunito Light</vt:lpstr>
      <vt:lpstr>Taste Sense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33</cp:revision>
  <dcterms:modified xsi:type="dcterms:W3CDTF">2024-12-02T05:58:15Z</dcterms:modified>
</cp:coreProperties>
</file>