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2007577154" r:id="rId4"/>
    <p:sldId id="530" r:id="rId5"/>
    <p:sldId id="365" r:id="rId6"/>
    <p:sldId id="258" r:id="rId7"/>
    <p:sldId id="259" r:id="rId8"/>
    <p:sldId id="364" r:id="rId9"/>
    <p:sldId id="2007577145" r:id="rId10"/>
    <p:sldId id="2007577146" r:id="rId11"/>
    <p:sldId id="2007577155" r:id="rId12"/>
    <p:sldId id="267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6887C6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30" d="100"/>
          <a:sy n="30" d="100"/>
        </p:scale>
        <p:origin x="1988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3CBFE6-8052-4701-89ED-C63C9E58FB5A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A902A0-3037-4B59-85F6-5CEC07F64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26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06B27-945F-CDFA-F2A6-13FF20D22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C07FEF-D36A-2439-FD29-A678C1F415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C40A5-C52E-9648-D9F3-3B15F764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31150-1B2C-4011-A4C6-380C0C1857E8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9CA76-1F3E-F6F0-86A6-3B7E5F9DE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76AB66-7CFD-59DB-858E-8871BBC27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B06FC-982F-4F02-8664-663C5725BF7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70558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3544E-9387-A287-5535-93E216B29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03C434-3303-C359-1F2D-089F82C059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513D1-64FE-1206-5B5F-D31E7CD01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31150-1B2C-4011-A4C6-380C0C1857E8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A549B-6E39-0098-1A6A-BD13F2A5D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724C6-9051-565F-938A-1B3D6095B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B06FC-982F-4F02-8664-663C5725BF7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70405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3207BC-BFDD-E267-F463-F12C645DF7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5A98A7-348F-53F9-4F5C-21947A5C58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22F2F-9629-747B-4059-06C9FBD96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31150-1B2C-4011-A4C6-380C0C1857E8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87356-474B-498D-843C-CAD8630F9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EA16A-1AE1-3C17-E9AC-64D0A3BB3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B06FC-982F-4F02-8664-663C5725BF7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3697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606D3-2A21-4098-AEBA-39F372627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9AFAD0-8C5A-4214-9A59-DEE2742F3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43D6E-0459-4EAB-9215-7919162E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0F352-1D76-4287-8382-70C3F15C5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2FE9F-EA77-4285-8690-884C7B76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35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25293-E80C-4049-BE30-CCCAF4832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2BAFA-9001-4CBE-80C0-F1354B810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BEE14-5CDA-4950-8D9F-7581C68C7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6DEB7-FE61-4738-A8F4-F30440F5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7DBF1-859A-4B80-AE60-A9530D0CB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309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0B1EA-76EC-470C-A057-535D68702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D4040-766F-4E70-B18C-E8899770B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22B3F-1617-44C4-905C-3976B0785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6812D-C0C3-465A-9DED-CB81DC7F4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F8600-D46C-484E-A16B-ED6E5A17F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39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1B63-0677-40AC-A3F8-B7EF69EBA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AB154-3B90-414E-A700-2ACF497D9D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ADC5F9-C8B4-438B-8316-AAA6EC3F9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C2C26F-F92E-47B4-86DF-1FA165F6A6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A9320-8BA1-4FF4-B1FE-EA8CCE7F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74E07-E00E-442B-BBBE-95530E968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989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763C7-BE7B-4089-98B1-5F4C07FD7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F6768-A733-471D-A214-2623F9627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E9D29B-4266-427E-B2D0-519F35EC6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B8CFBA-86CC-49B0-955D-7C0307EDFE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30263A-CB5C-4B5B-A12E-78185EBAFD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CAD5FE-D4FA-4375-84B7-CA6FF155C7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54CC10-2C5F-4FB2-AB14-7F39D48ED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FEBAD-040D-46BA-AD3A-767C78FED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2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17130-C1A7-4621-AEA6-E135652CC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E2CDE9-D016-4BD0-A15B-02584F560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27E2A7-6EF0-488F-BE43-758C1320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E74EC-489A-45CB-9ABC-4EBE686BD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91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094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F848B-B3B6-4287-958B-A6F254D4F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1B5F7-1F75-4E0F-9014-2FC1A193D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1CD03D-B472-4DA9-BFC6-B7E0AE234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AB184F-EFAE-40DA-80C4-75EA331597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33732-AC29-4AD1-82E0-4F17FCCB6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809F57-4B98-476B-8F65-F329239E1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056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8A63D-EDFE-AFB5-0E20-BA0ECE1CC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017B0-F862-21A8-8BFA-4F6F5AEBD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6D42F7-9096-E4E7-6CE3-15EB60A6C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31150-1B2C-4011-A4C6-380C0C1857E8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5275C-6F2B-1D74-B46F-51C165B8D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CF3FB-3283-CCF4-B3E2-EE3A9DD99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B06FC-982F-4F02-8664-663C5725BF7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30352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073B2-8A6C-40B9-AD0F-E9FE61D4D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5CAEAC-2A55-47FF-9B43-5BC2971BF9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17F80-DFEA-423B-BA92-1F8C25FFD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4FEB31-28DF-4EA1-B31C-7F7E6CEBB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4473C6-6096-44FF-B6DA-66C26F12D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CBDE3-F3C2-4B23-8538-D38154F60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76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7BBC8-2B35-43E3-84E1-6086EAA36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EF6848-C8DE-4111-B564-8798C7641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F45BD-E7F4-4AF3-81E5-BFF68F2C99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15E77-2692-4B2B-9A6C-A08B38F54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45D53-7406-4AC7-91E5-9DE7463C4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12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02E49D-70CD-4174-940A-127EF50B76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B65E03-D6C9-4CB3-B5FF-F107A9F78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7DE85-DB9B-4DB5-A5E8-4679678C9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5D844-BF4D-47D8-AC69-BABABAFF6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71033-45DE-49D3-9FE2-03F2AFEAE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912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82B23-1686-6933-6F5F-442E049BB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867B05-4AF9-902F-881A-0AB747F1D9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71749-4F9E-F83A-24D6-5296276A9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31150-1B2C-4011-A4C6-380C0C1857E8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0878DA-E08D-33A0-0A66-E9462889C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7D0BB-676B-E851-30CA-817B9EA39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B06FC-982F-4F02-8664-663C5725BF7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75441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1772A-F63A-3645-FCBA-DC3CFB516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38791-71E9-3DA1-C390-84309A50B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B53F76-AD26-18EF-F065-27241D2BA4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72895C-FAA0-0B21-AC80-0B0640F14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31150-1B2C-4011-A4C6-380C0C1857E8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B98F6-7D24-CFC4-AC38-ADE11ABE5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E44CEC-9A2E-8FE1-BF01-4258E7E7D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B06FC-982F-4F02-8664-663C5725BF7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34303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C275A-6108-0D50-F303-BEC2810F5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EA9C8-662A-8E15-2437-32E2137997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A452A6-B716-BAC9-335F-BED2AEB79A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96BD5A-F107-8A60-2AAC-A83007A5E7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A477DC-D1CB-11F5-0CF8-9FB50FF051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83B482-B5CE-B69B-ADE0-74443BD3A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31150-1B2C-4011-A4C6-380C0C1857E8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575A7A-BB44-6999-C770-A27982CCA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DA7DB9-0673-5C31-FCBE-DD215D57B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B06FC-982F-4F02-8664-663C5725BF7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7334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C6B27-7B08-8D4F-FE79-4704C70BD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31311-6CDE-5BF6-F1BF-107104C6E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31150-1B2C-4011-A4C6-380C0C1857E8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5C3E29-CAC0-4565-E7B3-5D96817B5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DC4450-9205-4373-9BEC-361BCF648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B06FC-982F-4F02-8664-663C5725BF7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08592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01D2ED-69CB-E220-2248-FEC58082D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31150-1B2C-4011-A4C6-380C0C1857E8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0E34BE-986C-BD14-7FB9-2F760E3F0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3A35-EEFB-3121-C03A-5F9C37652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B06FC-982F-4F02-8664-663C5725BF7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01639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737C7-B145-D112-5861-34B78E144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60426-3D0D-60B6-6344-E50DF5F23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5B6E12-221F-5177-289F-32E414885D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50633A-DD08-8EE7-1A38-ADA83DF58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31150-1B2C-4011-A4C6-380C0C1857E8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B7EB88-B925-9377-A362-7F7F87B5D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18B33-A6E9-117A-D6F4-AFC6D27FB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B06FC-982F-4F02-8664-663C5725BF7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2765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68C14-E5CF-C56A-2657-57312EC53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D48FC8-41E6-F0AA-30E6-1EFB9690B0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FF4195-466D-4572-0C59-CB725CC1A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779AB4-A548-270F-269A-B0C11BD9D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31150-1B2C-4011-A4C6-380C0C1857E8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B45C9-73E1-D485-A890-395BAE4A0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8960E9-3A0A-9119-9B30-B9B64EA24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B06FC-982F-4F02-8664-663C5725BF7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78690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1AF646-AB52-0300-C3CD-288A16A8F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B8E905-0CCE-8850-C3FA-0B886A285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C7DB8-7C7A-CE5F-18F4-796C3EC924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931150-1B2C-4011-A4C6-380C0C1857E8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5603D-CEF7-9B82-1FA3-13ECE1B92C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23542-F6D6-283A-7E97-3F6A0DEEEC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8B06FC-982F-4F02-8664-663C5725BF7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7783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3013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7.sv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4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 at a desk&#10;&#10;Description automatically generated">
            <a:extLst>
              <a:ext uri="{FF2B5EF4-FFF2-40B4-BE49-F238E27FC236}">
                <a16:creationId xmlns:a16="http://schemas.microsoft.com/office/drawing/2014/main" id="{01A6299A-B9CE-63E6-6BFF-FF063479BF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2C2EE4-05C6-9E9A-FE92-FBDF2BF80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372" y="2194899"/>
            <a:ext cx="7827942" cy="22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575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2B1E1-7A01-3CE0-F28E-49E5E8803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surface with blue and orange lines&#10;&#10;Description automatically generated">
            <a:extLst>
              <a:ext uri="{FF2B5EF4-FFF2-40B4-BE49-F238E27FC236}">
                <a16:creationId xmlns:a16="http://schemas.microsoft.com/office/drawing/2014/main" id="{6EB0593C-A804-C90F-FD74-36C100D4D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34CEB6-7340-DB28-26BB-8FB7B9E7EA71}"/>
              </a:ext>
            </a:extLst>
          </p:cNvPr>
          <p:cNvSpPr/>
          <p:nvPr/>
        </p:nvSpPr>
        <p:spPr>
          <a:xfrm>
            <a:off x="370114" y="315686"/>
            <a:ext cx="11604172" cy="63028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B8AB5885-06B4-B36C-CCDB-1E814B7F5492}"/>
              </a:ext>
            </a:extLst>
          </p:cNvPr>
          <p:cNvGrpSpPr/>
          <p:nvPr/>
        </p:nvGrpSpPr>
        <p:grpSpPr>
          <a:xfrm>
            <a:off x="1676400" y="3347357"/>
            <a:ext cx="9133114" cy="2476500"/>
            <a:chOff x="0" y="0"/>
            <a:chExt cx="1098500" cy="406400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EB8AB2B4-C324-4314-D328-89CCF71E5FFD}"/>
                </a:ext>
              </a:extLst>
            </p:cNvPr>
            <p:cNvSpPr/>
            <p:nvPr/>
          </p:nvSpPr>
          <p:spPr>
            <a:xfrm>
              <a:off x="0" y="0"/>
              <a:ext cx="1098500" cy="406400"/>
            </a:xfrm>
            <a:custGeom>
              <a:avLst/>
              <a:gdLst/>
              <a:ahLst/>
              <a:cxnLst/>
              <a:rect l="l" t="t" r="r" b="b"/>
              <a:pathLst>
                <a:path w="1098500" h="406400">
                  <a:moveTo>
                    <a:pt x="895300" y="0"/>
                  </a:moveTo>
                  <a:cubicBezTo>
                    <a:pt x="1007524" y="0"/>
                    <a:pt x="1098500" y="90976"/>
                    <a:pt x="1098500" y="203200"/>
                  </a:cubicBezTo>
                  <a:cubicBezTo>
                    <a:pt x="1098500" y="315424"/>
                    <a:pt x="1007524" y="406400"/>
                    <a:pt x="8953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6C279943-7060-5594-C10B-F40D57624AFE}"/>
                </a:ext>
              </a:extLst>
            </p:cNvPr>
            <p:cNvSpPr txBox="1"/>
            <p:nvPr/>
          </p:nvSpPr>
          <p:spPr>
            <a:xfrm>
              <a:off x="46415" y="0"/>
              <a:ext cx="1019323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 sẽ nói với bạn, bạn nên ăn sữa chua để bổ sung lợi khuẩn, rất tốt cho sức khỏe.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bin Bold"/>
                <a:sym typeface="Cabin Bold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86AF325-D083-5D4C-4BA4-5D2959F5B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732" y="444273"/>
            <a:ext cx="9010650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57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 at a desk&#10;&#10;Description automatically generated">
            <a:extLst>
              <a:ext uri="{FF2B5EF4-FFF2-40B4-BE49-F238E27FC236}">
                <a16:creationId xmlns:a16="http://schemas.microsoft.com/office/drawing/2014/main" id="{01A6299A-B9CE-63E6-6BFF-FF063479BF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E21B22-A39A-8821-2867-66E80C881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207" y="375120"/>
            <a:ext cx="8427829" cy="405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122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8A64C-E64F-BCF6-EEF8-0CEB59CFB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ện gì có thể xảy ra nếu bạn không rửa tay- - VTV24 (1)">
            <a:hlinkClick r:id="" action="ppaction://media"/>
            <a:extLst>
              <a:ext uri="{FF2B5EF4-FFF2-40B4-BE49-F238E27FC236}">
                <a16:creationId xmlns:a16="http://schemas.microsoft.com/office/drawing/2014/main" id="{C5612AF8-41C9-4DB8-B884-99CED0A4B3F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278" cy="6858001"/>
          </a:xfrm>
        </p:spPr>
      </p:pic>
    </p:spTree>
    <p:extLst>
      <p:ext uri="{BB962C8B-B14F-4D97-AF65-F5344CB8AC3E}">
        <p14:creationId xmlns:p14="http://schemas.microsoft.com/office/powerpoint/2010/main" val="2923997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50214DCE-DDD0-9E48-AB34-E407456052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D1BC7DB3-D057-332C-8DF2-24B2DE1FF7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064614" y="387788"/>
            <a:ext cx="1841343" cy="1404024"/>
          </a:xfrm>
          <a:prstGeom prst="rect">
            <a:avLst/>
          </a:prstGeom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D1C7756D-4D49-33F5-4518-5C22B5C4E9B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2251731">
            <a:off x="518446" y="480045"/>
            <a:ext cx="1804843" cy="1376193"/>
          </a:xfrm>
          <a:prstGeom prst="rect">
            <a:avLst/>
          </a:prstGeom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0DA31153-6C1A-B656-3AC7-8D8F26CE50E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713766" y="470425"/>
            <a:ext cx="973764" cy="995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A760394-ACBF-4CF3-97A5-147CB1B7223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2196432"/>
            <a:ext cx="3293128" cy="4709545"/>
          </a:xfrm>
          <a:prstGeom prst="rect">
            <a:avLst/>
          </a:prstGeom>
        </p:spPr>
      </p:pic>
      <p:pic>
        <p:nvPicPr>
          <p:cNvPr id="21" name="Picture 20" descr="Shape&#10;&#10;Description automatically generated with low confidence">
            <a:extLst>
              <a:ext uri="{FF2B5EF4-FFF2-40B4-BE49-F238E27FC236}">
                <a16:creationId xmlns:a16="http://schemas.microsoft.com/office/drawing/2014/main" id="{8CAF7E1D-FBC4-48A5-8A8C-070A8EED25C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" t="20255" r="-495" b="20648"/>
          <a:stretch/>
        </p:blipFill>
        <p:spPr>
          <a:xfrm>
            <a:off x="2276404" y="632823"/>
            <a:ext cx="8807806" cy="32860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A6B11D-FAA1-4783-8E14-A79A40CE7D38}"/>
              </a:ext>
            </a:extLst>
          </p:cNvPr>
          <p:cNvSpPr txBox="1"/>
          <p:nvPr/>
        </p:nvSpPr>
        <p:spPr>
          <a:xfrm>
            <a:off x="3133582" y="1424650"/>
            <a:ext cx="73384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  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Điều gì sẽ xảy ra với con người khi không thường xuyên rửa tay trước khi ăn và sau khi đi đại tiện?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29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 at a desk&#10;&#10;Description automatically generated">
            <a:extLst>
              <a:ext uri="{FF2B5EF4-FFF2-40B4-BE49-F238E27FC236}">
                <a16:creationId xmlns:a16="http://schemas.microsoft.com/office/drawing/2014/main" id="{01A6299A-B9CE-63E6-6BFF-FF063479BF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512739-C8EF-4DE7-AA69-8D3FAE6AB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735" y="1819082"/>
            <a:ext cx="8449788" cy="3176291"/>
          </a:xfrm>
          <a:prstGeom prst="rect">
            <a:avLst/>
          </a:prstGeom>
        </p:spPr>
      </p:pic>
      <p:sp>
        <p:nvSpPr>
          <p:cNvPr id="3" name="Freeform 10">
            <a:extLst>
              <a:ext uri="{FF2B5EF4-FFF2-40B4-BE49-F238E27FC236}">
                <a16:creationId xmlns:a16="http://schemas.microsoft.com/office/drawing/2014/main" id="{93A9A21B-0E7E-E7B9-AD03-C6ECA2E6DFE0}"/>
              </a:ext>
            </a:extLst>
          </p:cNvPr>
          <p:cNvSpPr/>
          <p:nvPr/>
        </p:nvSpPr>
        <p:spPr>
          <a:xfrm rot="627994">
            <a:off x="948034" y="-134142"/>
            <a:ext cx="2187622" cy="2100117"/>
          </a:xfrm>
          <a:custGeom>
            <a:avLst/>
            <a:gdLst/>
            <a:ahLst/>
            <a:cxnLst/>
            <a:rect l="l" t="t" r="r" b="b"/>
            <a:pathLst>
              <a:path w="2187622" h="2100117">
                <a:moveTo>
                  <a:pt x="0" y="0"/>
                </a:moveTo>
                <a:lnTo>
                  <a:pt x="2187622" y="0"/>
                </a:lnTo>
                <a:lnTo>
                  <a:pt x="2187622" y="2100117"/>
                </a:lnTo>
                <a:lnTo>
                  <a:pt x="0" y="21001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766118F4-DA82-2906-CFAA-FA2F114A777B}"/>
              </a:ext>
            </a:extLst>
          </p:cNvPr>
          <p:cNvSpPr/>
          <p:nvPr/>
        </p:nvSpPr>
        <p:spPr>
          <a:xfrm>
            <a:off x="9197404" y="4959998"/>
            <a:ext cx="2783556" cy="2146817"/>
          </a:xfrm>
          <a:custGeom>
            <a:avLst/>
            <a:gdLst/>
            <a:ahLst/>
            <a:cxnLst/>
            <a:rect l="l" t="t" r="r" b="b"/>
            <a:pathLst>
              <a:path w="2783556" h="2146817">
                <a:moveTo>
                  <a:pt x="0" y="0"/>
                </a:moveTo>
                <a:lnTo>
                  <a:pt x="2783555" y="0"/>
                </a:lnTo>
                <a:lnTo>
                  <a:pt x="2783555" y="2146818"/>
                </a:lnTo>
                <a:lnTo>
                  <a:pt x="0" y="21468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717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 at a desk&#10;&#10;Description automatically generated">
            <a:extLst>
              <a:ext uri="{FF2B5EF4-FFF2-40B4-BE49-F238E27FC236}">
                <a16:creationId xmlns:a16="http://schemas.microsoft.com/office/drawing/2014/main" id="{01A6299A-B9CE-63E6-6BFF-FF063479BF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ACF984-2F02-A3CD-E279-8D6179088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629" y="1383798"/>
            <a:ext cx="7942590" cy="208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728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white surface with blue and orange lines&#10;&#10;Description automatically generated">
            <a:extLst>
              <a:ext uri="{FF2B5EF4-FFF2-40B4-BE49-F238E27FC236}">
                <a16:creationId xmlns:a16="http://schemas.microsoft.com/office/drawing/2014/main" id="{AC8CB31E-5BCF-3100-40C7-8BB6F0E9F9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E5E56D5-AB97-1E8C-B423-87DECE1D2886}"/>
              </a:ext>
            </a:extLst>
          </p:cNvPr>
          <p:cNvSpPr/>
          <p:nvPr/>
        </p:nvSpPr>
        <p:spPr>
          <a:xfrm>
            <a:off x="337457" y="261257"/>
            <a:ext cx="11495314" cy="63790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87B3F8-CAAF-A7DA-5100-13B242A3AB03}"/>
              </a:ext>
            </a:extLst>
          </p:cNvPr>
          <p:cNvSpPr txBox="1"/>
          <p:nvPr/>
        </p:nvSpPr>
        <p:spPr>
          <a:xfrm>
            <a:off x="1121229" y="305191"/>
            <a:ext cx="972094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 bày về chủ đề Vi khuẩn dựa vào gợi ý dưới đây.</a:t>
            </a:r>
            <a:endParaRPr lang="en-GB" sz="4000" b="1" dirty="0" err="1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CDA65D-3449-40B2-D6BF-945F75A71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114" y="1592438"/>
            <a:ext cx="8043863" cy="489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63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2B1E1-7A01-3CE0-F28E-49E5E8803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surface with blue and orange lines&#10;&#10;Description automatically generated">
            <a:extLst>
              <a:ext uri="{FF2B5EF4-FFF2-40B4-BE49-F238E27FC236}">
                <a16:creationId xmlns:a16="http://schemas.microsoft.com/office/drawing/2014/main" id="{6EB0593C-A804-C90F-FD74-36C100D4D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34CEB6-7340-DB28-26BB-8FB7B9E7EA71}"/>
              </a:ext>
            </a:extLst>
          </p:cNvPr>
          <p:cNvSpPr/>
          <p:nvPr/>
        </p:nvSpPr>
        <p:spPr>
          <a:xfrm>
            <a:off x="370114" y="315686"/>
            <a:ext cx="11604172" cy="63028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9D1603-D94C-413F-6B13-82109F3B9A7C}"/>
              </a:ext>
            </a:extLst>
          </p:cNvPr>
          <p:cNvSpPr/>
          <p:nvPr/>
        </p:nvSpPr>
        <p:spPr>
          <a:xfrm>
            <a:off x="4985659" y="2509158"/>
            <a:ext cx="2209799" cy="13335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khuẩn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98D71710-DFE6-6239-F388-C91524A888EB}"/>
              </a:ext>
            </a:extLst>
          </p:cNvPr>
          <p:cNvSpPr/>
          <p:nvPr/>
        </p:nvSpPr>
        <p:spPr>
          <a:xfrm>
            <a:off x="5595257" y="1660071"/>
            <a:ext cx="1143000" cy="762000"/>
          </a:xfrm>
          <a:prstGeom prst="up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3BC23A0-8389-BBD0-6E04-1EBF0AF17FA0}"/>
              </a:ext>
            </a:extLst>
          </p:cNvPr>
          <p:cNvSpPr/>
          <p:nvPr/>
        </p:nvSpPr>
        <p:spPr>
          <a:xfrm>
            <a:off x="4180113" y="-92529"/>
            <a:ext cx="3929743" cy="16818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 sống: đất, nước, không khí, thực phẩm, các bề mặt, trên cơ thể các sinh vật khác,...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id="{A4ADC701-7EDA-B093-5289-20BE74CD8628}"/>
              </a:ext>
            </a:extLst>
          </p:cNvPr>
          <p:cNvSpPr/>
          <p:nvPr/>
        </p:nvSpPr>
        <p:spPr>
          <a:xfrm rot="5400000">
            <a:off x="7108372" y="2879271"/>
            <a:ext cx="1143000" cy="762000"/>
          </a:xfrm>
          <a:prstGeom prst="up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9478474-33D5-C11D-DF8E-3F9BA5A14C07}"/>
              </a:ext>
            </a:extLst>
          </p:cNvPr>
          <p:cNvSpPr/>
          <p:nvPr/>
        </p:nvSpPr>
        <p:spPr>
          <a:xfrm>
            <a:off x="8120742" y="2411186"/>
            <a:ext cx="3929743" cy="16818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Kích thước rất nhỏ, không thể nhìn được bằng mắt thường, có nhiều hình dạng khác nhau.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15789E07-68EF-2556-60E4-60133BC5C63E}"/>
              </a:ext>
            </a:extLst>
          </p:cNvPr>
          <p:cNvSpPr/>
          <p:nvPr/>
        </p:nvSpPr>
        <p:spPr>
          <a:xfrm rot="10800000">
            <a:off x="5649685" y="3967842"/>
            <a:ext cx="1143000" cy="762000"/>
          </a:xfrm>
          <a:prstGeom prst="up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1A13C9C-FA18-A964-AB07-E76E8CE93544}"/>
              </a:ext>
            </a:extLst>
          </p:cNvPr>
          <p:cNvSpPr/>
          <p:nvPr/>
        </p:nvSpPr>
        <p:spPr>
          <a:xfrm>
            <a:off x="4386941" y="4740728"/>
            <a:ext cx="3929743" cy="16818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ích: muối chua rau, củ, quả, làm sữa chua,...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Arrow: Up 19">
            <a:extLst>
              <a:ext uri="{FF2B5EF4-FFF2-40B4-BE49-F238E27FC236}">
                <a16:creationId xmlns:a16="http://schemas.microsoft.com/office/drawing/2014/main" id="{91C1411E-8319-BFC4-BA89-8C3D59CB1F83}"/>
              </a:ext>
            </a:extLst>
          </p:cNvPr>
          <p:cNvSpPr/>
          <p:nvPr/>
        </p:nvSpPr>
        <p:spPr>
          <a:xfrm rot="5400000" flipV="1">
            <a:off x="3872594" y="2745921"/>
            <a:ext cx="1066800" cy="908958"/>
          </a:xfrm>
          <a:prstGeom prst="up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3293794-CE47-8078-C78F-7DA25CF9C3F1}"/>
              </a:ext>
            </a:extLst>
          </p:cNvPr>
          <p:cNvSpPr/>
          <p:nvPr/>
        </p:nvSpPr>
        <p:spPr>
          <a:xfrm>
            <a:off x="500743" y="2209800"/>
            <a:ext cx="3429000" cy="18832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 bệnh: sâu răng, tiêu chảy, viêm họng.....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0916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6" grpId="0" animBg="1"/>
      <p:bldP spid="17" grpId="0" animBg="1"/>
      <p:bldP spid="18" grpId="0" animBg="1"/>
      <p:bldP spid="20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2B1E1-7A01-3CE0-F28E-49E5E8803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surface with blue and orange lines&#10;&#10;Description automatically generated">
            <a:extLst>
              <a:ext uri="{FF2B5EF4-FFF2-40B4-BE49-F238E27FC236}">
                <a16:creationId xmlns:a16="http://schemas.microsoft.com/office/drawing/2014/main" id="{6EB0593C-A804-C90F-FD74-36C100D4D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34CEB6-7340-DB28-26BB-8FB7B9E7EA71}"/>
              </a:ext>
            </a:extLst>
          </p:cNvPr>
          <p:cNvSpPr/>
          <p:nvPr/>
        </p:nvSpPr>
        <p:spPr>
          <a:xfrm>
            <a:off x="370114" y="315686"/>
            <a:ext cx="11604172" cy="63028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DD1578-46C9-7A4E-2DB4-B9BBC9BD523D}"/>
              </a:ext>
            </a:extLst>
          </p:cNvPr>
          <p:cNvSpPr txBox="1"/>
          <p:nvPr/>
        </p:nvSpPr>
        <p:spPr>
          <a:xfrm>
            <a:off x="1121229" y="305191"/>
            <a:ext cx="97209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huống</a:t>
            </a:r>
            <a:endParaRPr lang="en-GB" sz="4000" b="1" dirty="0" err="1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5A6312-EBA7-BB36-CC0D-DB2A7CD7D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416" y="1125310"/>
            <a:ext cx="9849514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066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2B1E1-7A01-3CE0-F28E-49E5E8803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surface with blue and orange lines&#10;&#10;Description automatically generated">
            <a:extLst>
              <a:ext uri="{FF2B5EF4-FFF2-40B4-BE49-F238E27FC236}">
                <a16:creationId xmlns:a16="http://schemas.microsoft.com/office/drawing/2014/main" id="{6EB0593C-A804-C90F-FD74-36C100D4D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34CEB6-7340-DB28-26BB-8FB7B9E7EA71}"/>
              </a:ext>
            </a:extLst>
          </p:cNvPr>
          <p:cNvSpPr/>
          <p:nvPr/>
        </p:nvSpPr>
        <p:spPr>
          <a:xfrm>
            <a:off x="370114" y="315686"/>
            <a:ext cx="11604172" cy="63028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B8AB5885-06B4-B36C-CCDB-1E814B7F5492}"/>
              </a:ext>
            </a:extLst>
          </p:cNvPr>
          <p:cNvGrpSpPr/>
          <p:nvPr/>
        </p:nvGrpSpPr>
        <p:grpSpPr>
          <a:xfrm>
            <a:off x="1556657" y="3053443"/>
            <a:ext cx="9133114" cy="3009900"/>
            <a:chOff x="0" y="0"/>
            <a:chExt cx="1098500" cy="406400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EB8AB2B4-C324-4314-D328-89CCF71E5FFD}"/>
                </a:ext>
              </a:extLst>
            </p:cNvPr>
            <p:cNvSpPr/>
            <p:nvPr/>
          </p:nvSpPr>
          <p:spPr>
            <a:xfrm>
              <a:off x="0" y="0"/>
              <a:ext cx="1098500" cy="406400"/>
            </a:xfrm>
            <a:custGeom>
              <a:avLst/>
              <a:gdLst/>
              <a:ahLst/>
              <a:cxnLst/>
              <a:rect l="l" t="t" r="r" b="b"/>
              <a:pathLst>
                <a:path w="1098500" h="406400">
                  <a:moveTo>
                    <a:pt x="895300" y="0"/>
                  </a:moveTo>
                  <a:cubicBezTo>
                    <a:pt x="1007524" y="0"/>
                    <a:pt x="1098500" y="90976"/>
                    <a:pt x="1098500" y="203200"/>
                  </a:cubicBezTo>
                  <a:cubicBezTo>
                    <a:pt x="1098500" y="315424"/>
                    <a:pt x="1007524" y="406400"/>
                    <a:pt x="8953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6C279943-7060-5594-C10B-F40D57624AFE}"/>
                </a:ext>
              </a:extLst>
            </p:cNvPr>
            <p:cNvSpPr txBox="1"/>
            <p:nvPr/>
          </p:nvSpPr>
          <p:spPr>
            <a:xfrm>
              <a:off x="46415" y="0"/>
              <a:ext cx="1019323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Nếu là An, em sẽ bảo em của mình đi rửa tay vì vi khuẩn không chỉ có ở đất mà nó có ở tất cả mọi nơi kể cả trong không khí.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bin Bold"/>
                <a:sym typeface="Cabin Bold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9A5D819-3621-8E07-8807-007349D0A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668" y="434748"/>
            <a:ext cx="9096375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871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179</Words>
  <Application>Microsoft Office PowerPoint</Application>
  <PresentationFormat>Widescreen</PresentationFormat>
  <Paragraphs>10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Aptos</vt:lpstr>
      <vt:lpstr>Aptos Display</vt:lpstr>
      <vt:lpstr>Arial</vt:lpstr>
      <vt:lpstr>Cabin Bold</vt:lpstr>
      <vt:lpstr>Calibri</vt:lpstr>
      <vt:lpstr>Calibri Light</vt:lpstr>
      <vt:lpstr>Cambria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5</cp:revision>
  <dcterms:created xsi:type="dcterms:W3CDTF">2024-09-03T18:15:03Z</dcterms:created>
  <dcterms:modified xsi:type="dcterms:W3CDTF">2025-02-09T08:22:33Z</dcterms:modified>
</cp:coreProperties>
</file>