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5" r:id="rId3"/>
  </p:sldMasterIdLst>
  <p:notesMasterIdLst>
    <p:notesMasterId r:id="rId13"/>
  </p:notesMasterIdLst>
  <p:sldIdLst>
    <p:sldId id="309" r:id="rId4"/>
    <p:sldId id="355" r:id="rId5"/>
    <p:sldId id="322" r:id="rId6"/>
    <p:sldId id="356" r:id="rId7"/>
    <p:sldId id="357" r:id="rId8"/>
    <p:sldId id="353" r:id="rId9"/>
    <p:sldId id="354" r:id="rId10"/>
    <p:sldId id="352" r:id="rId11"/>
    <p:sldId id="346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E6E6E6"/>
    <a:srgbClr val="FFD79C"/>
    <a:srgbClr val="F4E4B0"/>
    <a:srgbClr val="F4E8B5"/>
    <a:srgbClr val="F4A12D"/>
    <a:srgbClr val="F59C1F"/>
    <a:srgbClr val="69B4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89366" autoAdjust="0"/>
  </p:normalViewPr>
  <p:slideViewPr>
    <p:cSldViewPr snapToGrid="0" showGuides="1">
      <p:cViewPr varScale="1">
        <p:scale>
          <a:sx n="74" d="100"/>
          <a:sy n="74" d="100"/>
        </p:scale>
        <p:origin x="88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00A249-8412-4734-82BA-0A834A13F79D}" type="datetimeFigureOut">
              <a:rPr lang="zh-CN" altLang="en-US" smtClean="0"/>
              <a:t>2025/2/7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66C52-3F30-490A-AC5B-38304AA204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GV giới thiệu bài: 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lai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US" sz="1800" kern="100" spc="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văn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kể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lại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đoạn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chuyện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Hoa</a:t>
            </a:r>
            <a:r>
              <a:rPr lang="en-US" sz="1800" i="1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trạng</a:t>
            </a:r>
            <a:r>
              <a:rPr lang="en-US" sz="1800" i="1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i="1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nguyên</a:t>
            </a:r>
            <a:r>
              <a:rPr lang="en-US" sz="1800" i="1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bằng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lời</a:t>
            </a:r>
            <a:r>
              <a:rPr lang="en-US" sz="1800" kern="100" spc="16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nhân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khác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sau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minh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bài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kern="100" spc="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trải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nghiệm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thú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vị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phát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triển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viết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vẽ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trang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trí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khả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năng</a:t>
            </a:r>
            <a:r>
              <a:rPr lang="en-US" sz="1800" kern="100" spc="13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sáng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tạo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bản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kern="100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thân</a:t>
            </a:r>
            <a:r>
              <a:rPr lang="en-US" sz="18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18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087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Google Shape;2549;ge76684c1ea_17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0" name="Google Shape;2550;ge76684c1ea_17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798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1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0426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3070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0">
            <a:extLst>
              <a:ext uri="{FF2B5EF4-FFF2-40B4-BE49-F238E27FC236}">
                <a16:creationId xmlns:a16="http://schemas.microsoft.com/office/drawing/2014/main" id="{C9A31BD9-9003-89BB-1E56-02BA8090BE2F}"/>
              </a:ext>
            </a:extLst>
          </p:cNvPr>
          <p:cNvSpPr/>
          <p:nvPr userDrawn="1"/>
        </p:nvSpPr>
        <p:spPr>
          <a:xfrm>
            <a:off x="419735" y="52768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34" descr="手绘边框1">
            <a:extLst>
              <a:ext uri="{FF2B5EF4-FFF2-40B4-BE49-F238E27FC236}">
                <a16:creationId xmlns:a16="http://schemas.microsoft.com/office/drawing/2014/main" id="{47C96950-9ABF-206A-9E26-171C4F230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346190" y="0"/>
            <a:ext cx="5868670" cy="1713865"/>
          </a:xfrm>
          <a:prstGeom prst="rect">
            <a:avLst/>
          </a:prstGeom>
        </p:spPr>
      </p:pic>
      <p:pic>
        <p:nvPicPr>
          <p:cNvPr id="10" name="图片 35" descr="手绘边框1">
            <a:extLst>
              <a:ext uri="{FF2B5EF4-FFF2-40B4-BE49-F238E27FC236}">
                <a16:creationId xmlns:a16="http://schemas.microsoft.com/office/drawing/2014/main" id="{6462CC3D-8BDA-E1E6-B205-B0990F49A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pic>
        <p:nvPicPr>
          <p:cNvPr id="11" name="图片 32" descr="手绘边框1">
            <a:extLst>
              <a:ext uri="{FF2B5EF4-FFF2-40B4-BE49-F238E27FC236}">
                <a16:creationId xmlns:a16="http://schemas.microsoft.com/office/drawing/2014/main" id="{EA0D4B03-D68E-699B-70DE-05FDD4BFC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19685" y="5336540"/>
            <a:ext cx="6001385" cy="1546225"/>
          </a:xfrm>
          <a:prstGeom prst="rect">
            <a:avLst/>
          </a:prstGeom>
        </p:spPr>
      </p:pic>
      <p:pic>
        <p:nvPicPr>
          <p:cNvPr id="12" name="图片 33" descr="手绘边框1">
            <a:extLst>
              <a:ext uri="{FF2B5EF4-FFF2-40B4-BE49-F238E27FC236}">
                <a16:creationId xmlns:a16="http://schemas.microsoft.com/office/drawing/2014/main" id="{0B39F7A3-BBD5-DDCA-C513-7FD4D7F30E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C3CC2D94-BEC2-49C9-D887-E7B6E3796B69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07CFD734-E70E-C285-7FE9-9B2A31BE6088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32" descr="手绘边框1">
            <a:extLst>
              <a:ext uri="{FF2B5EF4-FFF2-40B4-BE49-F238E27FC236}">
                <a16:creationId xmlns:a16="http://schemas.microsoft.com/office/drawing/2014/main" id="{8F1FDE5D-F11D-B8AE-291B-BD6D38397B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9" name="图片 11" descr="手绘边框1">
            <a:extLst>
              <a:ext uri="{FF2B5EF4-FFF2-40B4-BE49-F238E27FC236}">
                <a16:creationId xmlns:a16="http://schemas.microsoft.com/office/drawing/2014/main" id="{E7BFE4D9-A630-596F-8373-459AECB55C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12" descr="手绘边框1">
            <a:extLst>
              <a:ext uri="{FF2B5EF4-FFF2-40B4-BE49-F238E27FC236}">
                <a16:creationId xmlns:a16="http://schemas.microsoft.com/office/drawing/2014/main" id="{8CF9F71E-898D-39D8-C00D-875D62CB07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051415" y="-657225"/>
            <a:ext cx="1801495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0">
            <a:extLst>
              <a:ext uri="{FF2B5EF4-FFF2-40B4-BE49-F238E27FC236}">
                <a16:creationId xmlns:a16="http://schemas.microsoft.com/office/drawing/2014/main" id="{7AC2FE8E-B117-27F0-B592-4A54F0638B2C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276D96F5-085D-3ED6-4F13-25B00BFE277B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7" descr="手绘边框1">
            <a:extLst>
              <a:ext uri="{FF2B5EF4-FFF2-40B4-BE49-F238E27FC236}">
                <a16:creationId xmlns:a16="http://schemas.microsoft.com/office/drawing/2014/main" id="{A4E9E9E5-8FC7-AF16-3C61-8F0203D42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57150" y="5438140"/>
            <a:ext cx="1123950" cy="1754505"/>
          </a:xfrm>
          <a:prstGeom prst="rect">
            <a:avLst/>
          </a:prstGeom>
        </p:spPr>
      </p:pic>
      <p:pic>
        <p:nvPicPr>
          <p:cNvPr id="13" name="图片 19" descr="手绘边框1">
            <a:extLst>
              <a:ext uri="{FF2B5EF4-FFF2-40B4-BE49-F238E27FC236}">
                <a16:creationId xmlns:a16="http://schemas.microsoft.com/office/drawing/2014/main" id="{C12B9588-A803-80AB-2E3B-A2740BFB8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-34290" y="-64135"/>
            <a:ext cx="5646420" cy="1713865"/>
          </a:xfrm>
          <a:prstGeom prst="rect">
            <a:avLst/>
          </a:prstGeom>
        </p:spPr>
      </p:pic>
      <p:pic>
        <p:nvPicPr>
          <p:cNvPr id="14" name="图片 32" descr="手绘边框1">
            <a:extLst>
              <a:ext uri="{FF2B5EF4-FFF2-40B4-BE49-F238E27FC236}">
                <a16:creationId xmlns:a16="http://schemas.microsoft.com/office/drawing/2014/main" id="{D641798D-B64F-9476-B76D-FCF4C6DC2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13475" y="5311775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4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0">
            <a:extLst>
              <a:ext uri="{FF2B5EF4-FFF2-40B4-BE49-F238E27FC236}">
                <a16:creationId xmlns:a16="http://schemas.microsoft.com/office/drawing/2014/main" id="{7AC2FE8E-B117-27F0-B592-4A54F0638B2C}"/>
              </a:ext>
            </a:extLst>
          </p:cNvPr>
          <p:cNvSpPr/>
          <p:nvPr userDrawn="1"/>
        </p:nvSpPr>
        <p:spPr>
          <a:xfrm>
            <a:off x="289367" y="416689"/>
            <a:ext cx="11625138" cy="6231072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276D96F5-085D-3ED6-4F13-25B00BFE277B}"/>
              </a:ext>
            </a:extLst>
          </p:cNvPr>
          <p:cNvSpPr/>
          <p:nvPr userDrawn="1"/>
        </p:nvSpPr>
        <p:spPr>
          <a:xfrm>
            <a:off x="431396" y="577223"/>
            <a:ext cx="11341080" cy="5910005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6" descr="手绘边框1">
            <a:extLst>
              <a:ext uri="{FF2B5EF4-FFF2-40B4-BE49-F238E27FC236}">
                <a16:creationId xmlns:a16="http://schemas.microsoft.com/office/drawing/2014/main" id="{0213FECD-CDCE-2C24-D600-4125DEBCB7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270490" y="-550545"/>
            <a:ext cx="1587500" cy="2478405"/>
          </a:xfrm>
          <a:prstGeom prst="rect">
            <a:avLst/>
          </a:prstGeom>
        </p:spPr>
      </p:pic>
      <p:pic>
        <p:nvPicPr>
          <p:cNvPr id="3" name="图片 7" descr="手绘边框1">
            <a:extLst>
              <a:ext uri="{FF2B5EF4-FFF2-40B4-BE49-F238E27FC236}">
                <a16:creationId xmlns:a16="http://schemas.microsoft.com/office/drawing/2014/main" id="{600A265B-0BDB-8FB9-DDD7-04113BC6F0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4" name="图片 9" descr="手绘边框1">
            <a:extLst>
              <a:ext uri="{FF2B5EF4-FFF2-40B4-BE49-F238E27FC236}">
                <a16:creationId xmlns:a16="http://schemas.microsoft.com/office/drawing/2014/main" id="{664C97FF-209F-431C-7BE0-B1391355D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1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C9B4DE1-9C1C-32D6-E042-82DB7A74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49405FF-7D5A-9DC5-5037-04EF951F3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A08C163-C966-0CE0-5ECF-92FDAFED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19DFA7F-65A6-C633-B463-8A40333C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26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EE882AE-BC85-522B-0197-C1527CD2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868C27E-6C77-5553-24AD-B05EF7644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8EA8C3D-0108-2F8A-C5E5-27B0232D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2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DCAE70-BC51-F6BB-C96C-F06F0A84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D6FD5-F84A-7FA7-215F-8F1F63E17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5044E42-E52F-5F85-6BF0-91379F326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B22CE77-319C-E4F4-011D-45D9F192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672C405-5D57-8EB2-FD88-A7B88ECB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FB8E53-FD0F-D482-F0CD-D07A9A47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8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1F7A55-EEA0-BB50-35AF-8EC78ED9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B221B16-F875-E8F2-A87D-8040009A5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731DB5D-44B6-3302-8A92-60ACD0F97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A313DA-2131-7C40-BB6D-F89CCDEBA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73EA5E5-CCF0-A9AE-37CD-8A6B0B9A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6A96190-B912-8BC8-F4C0-B5B7FF280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150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CCD3556-C219-6515-BA00-7B9581C9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080B80-A97F-707F-74FD-CD34697634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8E4931C-0E2A-485B-260F-E2B5B74EB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D290D1-3FDA-F919-3BED-248A0A6B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701B663-C438-98B2-449A-81D71D8B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64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9148718-2FAA-DDA3-F0E0-DE1A04CC56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60911B5-0F17-46C4-DDC9-D529F5FA4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E42DED-8A03-EED0-9625-B406370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62FD86-5E92-5FF4-95D0-6E5E6551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7D51FBE-E1DF-B8AE-8560-F4E9EEE5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99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32" y="2473389"/>
            <a:ext cx="12192063" cy="4838409"/>
            <a:chOff x="-99" y="1855041"/>
            <a:chExt cx="9144047" cy="3628807"/>
          </a:xfrm>
        </p:grpSpPr>
        <p:sp>
          <p:nvSpPr>
            <p:cNvPr id="10" name="Google Shape;10;p2"/>
            <p:cNvSpPr/>
            <p:nvPr/>
          </p:nvSpPr>
          <p:spPr>
            <a:xfrm>
              <a:off x="63" y="1855041"/>
              <a:ext cx="9143885" cy="3364493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99" y="2863689"/>
              <a:ext cx="9143901" cy="2620159"/>
            </a:xfrm>
            <a:custGeom>
              <a:avLst/>
              <a:gdLst/>
              <a:ahLst/>
              <a:cxnLst/>
              <a:rect l="l" t="t" r="r" b="b"/>
              <a:pathLst>
                <a:path w="100979" h="33985" extrusionOk="0">
                  <a:moveTo>
                    <a:pt x="50962" y="0"/>
                  </a:moveTo>
                  <a:cubicBezTo>
                    <a:pt x="45447" y="0"/>
                    <a:pt x="39932" y="424"/>
                    <a:pt x="34465" y="1222"/>
                  </a:cubicBezTo>
                  <a:cubicBezTo>
                    <a:pt x="27075" y="2298"/>
                    <a:pt x="19772" y="4055"/>
                    <a:pt x="12673" y="6368"/>
                  </a:cubicBezTo>
                  <a:cubicBezTo>
                    <a:pt x="12249" y="6506"/>
                    <a:pt x="11823" y="6649"/>
                    <a:pt x="11398" y="6793"/>
                  </a:cubicBezTo>
                  <a:cubicBezTo>
                    <a:pt x="11299" y="6496"/>
                    <a:pt x="11147" y="6220"/>
                    <a:pt x="10923" y="6003"/>
                  </a:cubicBezTo>
                  <a:cubicBezTo>
                    <a:pt x="10663" y="5751"/>
                    <a:pt x="10297" y="5596"/>
                    <a:pt x="9940" y="5596"/>
                  </a:cubicBezTo>
                  <a:cubicBezTo>
                    <a:pt x="9764" y="5596"/>
                    <a:pt x="9590" y="5633"/>
                    <a:pt x="9431" y="5715"/>
                  </a:cubicBezTo>
                  <a:cubicBezTo>
                    <a:pt x="9028" y="5923"/>
                    <a:pt x="8691" y="6185"/>
                    <a:pt x="8500" y="6597"/>
                  </a:cubicBezTo>
                  <a:cubicBezTo>
                    <a:pt x="8369" y="6030"/>
                    <a:pt x="7778" y="5688"/>
                    <a:pt x="7192" y="5688"/>
                  </a:cubicBezTo>
                  <a:cubicBezTo>
                    <a:pt x="6995" y="5688"/>
                    <a:pt x="6799" y="5726"/>
                    <a:pt x="6622" y="5808"/>
                  </a:cubicBezTo>
                  <a:cubicBezTo>
                    <a:pt x="5916" y="6132"/>
                    <a:pt x="5530" y="6943"/>
                    <a:pt x="5507" y="7720"/>
                  </a:cubicBezTo>
                  <a:cubicBezTo>
                    <a:pt x="5495" y="8149"/>
                    <a:pt x="5575" y="8569"/>
                    <a:pt x="5702" y="8979"/>
                  </a:cubicBezTo>
                  <a:cubicBezTo>
                    <a:pt x="3716" y="9857"/>
                    <a:pt x="1794" y="10854"/>
                    <a:pt x="0" y="12034"/>
                  </a:cubicBezTo>
                  <a:lnTo>
                    <a:pt x="0" y="33984"/>
                  </a:lnTo>
                  <a:lnTo>
                    <a:pt x="100978" y="33984"/>
                  </a:lnTo>
                  <a:lnTo>
                    <a:pt x="100978" y="13974"/>
                  </a:lnTo>
                  <a:cubicBezTo>
                    <a:pt x="99586" y="13079"/>
                    <a:pt x="98164" y="12230"/>
                    <a:pt x="96720" y="11421"/>
                  </a:cubicBezTo>
                  <a:lnTo>
                    <a:pt x="96719" y="11421"/>
                  </a:lnTo>
                  <a:cubicBezTo>
                    <a:pt x="97194" y="10239"/>
                    <a:pt x="97370" y="8851"/>
                    <a:pt x="96746" y="7746"/>
                  </a:cubicBezTo>
                  <a:cubicBezTo>
                    <a:pt x="96628" y="7537"/>
                    <a:pt x="96478" y="7338"/>
                    <a:pt x="96273" y="7210"/>
                  </a:cubicBezTo>
                  <a:cubicBezTo>
                    <a:pt x="96114" y="7112"/>
                    <a:pt x="95937" y="7068"/>
                    <a:pt x="95756" y="7068"/>
                  </a:cubicBezTo>
                  <a:cubicBezTo>
                    <a:pt x="95327" y="7068"/>
                    <a:pt x="94878" y="7316"/>
                    <a:pt x="94610" y="7672"/>
                  </a:cubicBezTo>
                  <a:cubicBezTo>
                    <a:pt x="94231" y="8177"/>
                    <a:pt x="94039" y="8982"/>
                    <a:pt x="93943" y="9607"/>
                  </a:cubicBezTo>
                  <a:cubicBezTo>
                    <a:pt x="93824" y="9272"/>
                    <a:pt x="93466" y="9080"/>
                    <a:pt x="93117" y="9080"/>
                  </a:cubicBezTo>
                  <a:cubicBezTo>
                    <a:pt x="92926" y="9080"/>
                    <a:pt x="92737" y="9138"/>
                    <a:pt x="92592" y="9262"/>
                  </a:cubicBezTo>
                  <a:cubicBezTo>
                    <a:pt x="89011" y="7515"/>
                    <a:pt x="85305" y="6018"/>
                    <a:pt x="81513" y="4770"/>
                  </a:cubicBezTo>
                  <a:cubicBezTo>
                    <a:pt x="81639" y="4237"/>
                    <a:pt x="81587" y="3636"/>
                    <a:pt x="81222" y="3233"/>
                  </a:cubicBezTo>
                  <a:cubicBezTo>
                    <a:pt x="80974" y="2959"/>
                    <a:pt x="80475" y="2736"/>
                    <a:pt x="80064" y="2736"/>
                  </a:cubicBezTo>
                  <a:cubicBezTo>
                    <a:pt x="79830" y="2736"/>
                    <a:pt x="79625" y="2808"/>
                    <a:pt x="79510" y="2984"/>
                  </a:cubicBezTo>
                  <a:cubicBezTo>
                    <a:pt x="79855" y="2293"/>
                    <a:pt x="79349" y="1333"/>
                    <a:pt x="78584" y="1227"/>
                  </a:cubicBezTo>
                  <a:cubicBezTo>
                    <a:pt x="78525" y="1218"/>
                    <a:pt x="78467" y="1215"/>
                    <a:pt x="78408" y="1215"/>
                  </a:cubicBezTo>
                  <a:cubicBezTo>
                    <a:pt x="78109" y="1215"/>
                    <a:pt x="77812" y="1314"/>
                    <a:pt x="77540" y="1447"/>
                  </a:cubicBezTo>
                  <a:cubicBezTo>
                    <a:pt x="76827" y="1798"/>
                    <a:pt x="76251" y="2405"/>
                    <a:pt x="75907" y="3121"/>
                  </a:cubicBezTo>
                  <a:cubicBezTo>
                    <a:pt x="71048" y="1856"/>
                    <a:pt x="66083" y="979"/>
                    <a:pt x="61093" y="489"/>
                  </a:cubicBezTo>
                  <a:cubicBezTo>
                    <a:pt x="57723" y="159"/>
                    <a:pt x="54343" y="0"/>
                    <a:pt x="509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060340" y="3887426"/>
              <a:ext cx="3083459" cy="1332270"/>
            </a:xfrm>
            <a:custGeom>
              <a:avLst/>
              <a:gdLst/>
              <a:ahLst/>
              <a:cxnLst/>
              <a:rect l="l" t="t" r="r" b="b"/>
              <a:pathLst>
                <a:path w="38967" h="16837" extrusionOk="0">
                  <a:moveTo>
                    <a:pt x="35832" y="0"/>
                  </a:moveTo>
                  <a:cubicBezTo>
                    <a:pt x="35758" y="0"/>
                    <a:pt x="35684" y="1"/>
                    <a:pt x="35611" y="3"/>
                  </a:cubicBezTo>
                  <a:cubicBezTo>
                    <a:pt x="31564" y="96"/>
                    <a:pt x="27646" y="2907"/>
                    <a:pt x="26834" y="6871"/>
                  </a:cubicBezTo>
                  <a:cubicBezTo>
                    <a:pt x="26356" y="6597"/>
                    <a:pt x="25813" y="6469"/>
                    <a:pt x="25265" y="6469"/>
                  </a:cubicBezTo>
                  <a:cubicBezTo>
                    <a:pt x="24549" y="6469"/>
                    <a:pt x="23825" y="6687"/>
                    <a:pt x="23226" y="7083"/>
                  </a:cubicBezTo>
                  <a:cubicBezTo>
                    <a:pt x="22168" y="7783"/>
                    <a:pt x="21048" y="9120"/>
                    <a:pt x="20802" y="10363"/>
                  </a:cubicBezTo>
                  <a:cubicBezTo>
                    <a:pt x="19898" y="9208"/>
                    <a:pt x="18984" y="8045"/>
                    <a:pt x="17863" y="7102"/>
                  </a:cubicBezTo>
                  <a:cubicBezTo>
                    <a:pt x="16739" y="6158"/>
                    <a:pt x="15374" y="5440"/>
                    <a:pt x="13914" y="5332"/>
                  </a:cubicBezTo>
                  <a:cubicBezTo>
                    <a:pt x="13781" y="5322"/>
                    <a:pt x="13648" y="5317"/>
                    <a:pt x="13515" y="5317"/>
                  </a:cubicBezTo>
                  <a:cubicBezTo>
                    <a:pt x="12761" y="5317"/>
                    <a:pt x="12009" y="5471"/>
                    <a:pt x="11299" y="5726"/>
                  </a:cubicBezTo>
                  <a:cubicBezTo>
                    <a:pt x="7897" y="6946"/>
                    <a:pt x="5496" y="10826"/>
                    <a:pt x="5962" y="14410"/>
                  </a:cubicBezTo>
                  <a:cubicBezTo>
                    <a:pt x="5363" y="13841"/>
                    <a:pt x="4543" y="13562"/>
                    <a:pt x="3717" y="13562"/>
                  </a:cubicBezTo>
                  <a:cubicBezTo>
                    <a:pt x="3071" y="13562"/>
                    <a:pt x="2420" y="13733"/>
                    <a:pt x="1868" y="14069"/>
                  </a:cubicBezTo>
                  <a:cubicBezTo>
                    <a:pt x="887" y="14666"/>
                    <a:pt x="234" y="15709"/>
                    <a:pt x="1" y="16837"/>
                  </a:cubicBezTo>
                  <a:lnTo>
                    <a:pt x="38966" y="16837"/>
                  </a:lnTo>
                  <a:lnTo>
                    <a:pt x="38966" y="502"/>
                  </a:lnTo>
                  <a:lnTo>
                    <a:pt x="38965" y="502"/>
                  </a:lnTo>
                  <a:cubicBezTo>
                    <a:pt x="37956" y="175"/>
                    <a:pt x="36900" y="0"/>
                    <a:pt x="35832" y="0"/>
                  </a:cubicBezTo>
                  <a:close/>
                </a:path>
              </a:pathLst>
            </a:custGeom>
            <a:solidFill>
              <a:srgbClr val="2D9537">
                <a:alpha val="556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86400" y="1757767"/>
            <a:ext cx="8019200" cy="13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hango"/>
                <a:ea typeface="Chango"/>
                <a:cs typeface="Chango"/>
                <a:sym typeface="Chang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274133" y="3844567"/>
            <a:ext cx="5643600" cy="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372100" y="335434"/>
            <a:ext cx="11099976" cy="6088508"/>
            <a:chOff x="279075" y="251575"/>
            <a:chExt cx="8324982" cy="4566381"/>
          </a:xfrm>
        </p:grpSpPr>
        <p:sp>
          <p:nvSpPr>
            <p:cNvPr id="16" name="Google Shape;16;p2"/>
            <p:cNvSpPr/>
            <p:nvPr/>
          </p:nvSpPr>
          <p:spPr>
            <a:xfrm>
              <a:off x="279075" y="251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" name="Google Shape;17;p2"/>
            <p:cNvGrpSpPr/>
            <p:nvPr/>
          </p:nvGrpSpPr>
          <p:grpSpPr>
            <a:xfrm>
              <a:off x="356521" y="938191"/>
              <a:ext cx="364861" cy="363915"/>
              <a:chOff x="2789668" y="759261"/>
              <a:chExt cx="440069" cy="438928"/>
            </a:xfrm>
          </p:grpSpPr>
          <p:sp>
            <p:nvSpPr>
              <p:cNvPr id="18" name="Google Shape;1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8239196" y="4454041"/>
              <a:ext cx="364861" cy="363915"/>
              <a:chOff x="2789668" y="759261"/>
              <a:chExt cx="440069" cy="438928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849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0">
            <a:extLst>
              <a:ext uri="{FF2B5EF4-FFF2-40B4-BE49-F238E27FC236}">
                <a16:creationId xmlns:a16="http://schemas.microsoft.com/office/drawing/2014/main" id="{2C7A0145-E7C2-2D5E-79F9-13D6289705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35" descr="手绘边框1">
            <a:extLst>
              <a:ext uri="{FF2B5EF4-FFF2-40B4-BE49-F238E27FC236}">
                <a16:creationId xmlns:a16="http://schemas.microsoft.com/office/drawing/2014/main" id="{94E9B8D9-D1F2-59A2-3ABC-13F2E4ED32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pic>
        <p:nvPicPr>
          <p:cNvPr id="11" name="图片 33" descr="手绘边框1">
            <a:extLst>
              <a:ext uri="{FF2B5EF4-FFF2-40B4-BE49-F238E27FC236}">
                <a16:creationId xmlns:a16="http://schemas.microsoft.com/office/drawing/2014/main" id="{9FCFD248-FFA3-B987-3611-61A6AB3539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94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8840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0149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6267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9996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399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025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9032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3574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872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418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D69AFE-B5C3-224A-314B-EF4EF8D2A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6B05AB3-A034-F439-D76C-C97DF21F9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8B1F66-3E83-9C2D-89F8-3D005D12F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194E15-66B4-4746-B36E-C19D3957F534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CCE172-E42A-400A-A13E-190510BC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A1B791C-54B5-505B-1B10-810F185B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B02EFE-6DA9-4569-90B5-CBA376A67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7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" name="Google Shape;39;p3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4" name="Google Shape;44;p3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45" name="Google Shape;45;p3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" name="Google Shape;46;p3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" name="Google Shape;47;p3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" name="Google Shape;48;p3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3231067" y="2536900"/>
            <a:ext cx="5681200" cy="16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989919" y="2536893"/>
            <a:ext cx="1948400" cy="12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3231067" y="4413157"/>
            <a:ext cx="5587200" cy="3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4" name="Google Shape;64;p3"/>
          <p:cNvGrpSpPr/>
          <p:nvPr/>
        </p:nvGrpSpPr>
        <p:grpSpPr>
          <a:xfrm>
            <a:off x="182728" y="125098"/>
            <a:ext cx="11901669" cy="2664095"/>
            <a:chOff x="137046" y="93823"/>
            <a:chExt cx="8926252" cy="1998071"/>
          </a:xfrm>
        </p:grpSpPr>
        <p:grpSp>
          <p:nvGrpSpPr>
            <p:cNvPr id="65" name="Google Shape;65;p3"/>
            <p:cNvGrpSpPr/>
            <p:nvPr/>
          </p:nvGrpSpPr>
          <p:grpSpPr>
            <a:xfrm rot="-3288692">
              <a:off x="173642" y="630462"/>
              <a:ext cx="459724" cy="327912"/>
              <a:chOff x="4879302" y="1958088"/>
              <a:chExt cx="715237" cy="510165"/>
            </a:xfrm>
          </p:grpSpPr>
          <p:sp>
            <p:nvSpPr>
              <p:cNvPr id="66" name="Google Shape;66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" name="Google Shape;69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0" name="Google Shape;70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" name="Google Shape;71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" name="Google Shape;72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" name="Google Shape;73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" name="Google Shape;74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" name="Google Shape;75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" name="Google Shape;76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" name="Google Shape;77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" name="Google Shape;78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" name="Google Shape;90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" name="Google Shape;91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" name="Google Shape;92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" name="Google Shape;96;p3"/>
            <p:cNvSpPr/>
            <p:nvPr/>
          </p:nvSpPr>
          <p:spPr>
            <a:xfrm>
              <a:off x="8276175" y="104957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675780" y="25252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" name="Google Shape;98;p3"/>
            <p:cNvGrpSpPr/>
            <p:nvPr/>
          </p:nvGrpSpPr>
          <p:grpSpPr>
            <a:xfrm rot="1716158">
              <a:off x="7445739" y="183853"/>
              <a:ext cx="459711" cy="327903"/>
              <a:chOff x="4879302" y="1958088"/>
              <a:chExt cx="715237" cy="510165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2" name="Google Shape;102;p3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03" name="Google Shape;103;p3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5" name="Google Shape;125;p3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" name="Google Shape;129;p3"/>
            <p:cNvGrpSpPr/>
            <p:nvPr/>
          </p:nvGrpSpPr>
          <p:grpSpPr>
            <a:xfrm>
              <a:off x="8494771" y="1727978"/>
              <a:ext cx="364861" cy="363915"/>
              <a:chOff x="2789668" y="759261"/>
              <a:chExt cx="440069" cy="438928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5579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200" name="Google Shape;200;p6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" name="Google Shape;201;p6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202" name="Google Shape;202;p6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203" name="Google Shape;203;p6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4" name="Google Shape;204;p6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5" name="Google Shape;205;p6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06" name="Google Shape;206;p6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207" name="Google Shape;207;p6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08" name="Google Shape;208;p6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209" name="Google Shape;209;p6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0" name="Google Shape;210;p6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211" name="Google Shape;211;p6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6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" name="Google Shape;213;p6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" name="Google Shape;214;p6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6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" name="Google Shape;216;p6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7" name="Google Shape;217;p6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" name="Google Shape;218;p6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" name="Google Shape;219;p6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" name="Google Shape;220;p6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" name="Google Shape;221;p6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" name="Google Shape;222;p6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23" name="Google Shape;223;p6"/>
          <p:cNvGrpSpPr/>
          <p:nvPr/>
        </p:nvGrpSpPr>
        <p:grpSpPr>
          <a:xfrm>
            <a:off x="-380994" y="121796"/>
            <a:ext cx="12416803" cy="4917096"/>
            <a:chOff x="-285745" y="91347"/>
            <a:chExt cx="9312602" cy="3687822"/>
          </a:xfrm>
        </p:grpSpPr>
        <p:sp>
          <p:nvSpPr>
            <p:cNvPr id="224" name="Google Shape;224;p6"/>
            <p:cNvSpPr/>
            <p:nvPr/>
          </p:nvSpPr>
          <p:spPr>
            <a:xfrm>
              <a:off x="1488950" y="118725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8196071" y="9134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7" name="Google Shape;227;p6"/>
            <p:cNvGrpSpPr/>
            <p:nvPr/>
          </p:nvGrpSpPr>
          <p:grpSpPr>
            <a:xfrm>
              <a:off x="196071" y="810203"/>
              <a:ext cx="364861" cy="363915"/>
              <a:chOff x="2789668" y="759261"/>
              <a:chExt cx="440069" cy="438928"/>
            </a:xfrm>
          </p:grpSpPr>
          <p:sp>
            <p:nvSpPr>
              <p:cNvPr id="228" name="Google Shape;22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6"/>
            <p:cNvGrpSpPr/>
            <p:nvPr/>
          </p:nvGrpSpPr>
          <p:grpSpPr>
            <a:xfrm>
              <a:off x="8661996" y="3415253"/>
              <a:ext cx="364861" cy="363915"/>
              <a:chOff x="2789668" y="759261"/>
              <a:chExt cx="440069" cy="438928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7" name="Google Shape;247;p6"/>
            <p:cNvGrpSpPr/>
            <p:nvPr/>
          </p:nvGrpSpPr>
          <p:grpSpPr>
            <a:xfrm rot="-3288692">
              <a:off x="-105358" y="2800137"/>
              <a:ext cx="459724" cy="327912"/>
              <a:chOff x="4879302" y="1958088"/>
              <a:chExt cx="715237" cy="510165"/>
            </a:xfrm>
          </p:grpSpPr>
          <p:sp>
            <p:nvSpPr>
              <p:cNvPr id="248" name="Google Shape;248;p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1" name="Google Shape;251;p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252" name="Google Shape;252;p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6" name="Google Shape;256;p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" name="Google Shape;258;p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" name="Google Shape;259;p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" name="Google Shape;260;p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" name="Google Shape;261;p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74" name="Google Shape;274;p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78" name="Google Shape;278;p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92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1" name="Google Shape;281;p7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484133" y="1626900"/>
            <a:ext cx="6939600" cy="4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5981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" name="Google Shape;384;p9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5415233" y="2992300"/>
            <a:ext cx="5813600" cy="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5415233" y="3987391"/>
            <a:ext cx="5813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8" name="Google Shape;408;p9"/>
          <p:cNvGrpSpPr/>
          <p:nvPr/>
        </p:nvGrpSpPr>
        <p:grpSpPr>
          <a:xfrm>
            <a:off x="4983507" y="39056"/>
            <a:ext cx="7092997" cy="6757609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6637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11600" y="1739468"/>
            <a:ext cx="12215163" cy="4494571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11200" y="5519227"/>
            <a:ext cx="12215032" cy="1338765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1282200" y="2077967"/>
            <a:ext cx="96276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1282200" y="4092833"/>
            <a:ext cx="9627600" cy="5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393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7" name="Google Shape;647;p14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648" name="Google Shape;648;p14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9" name="Google Shape;649;p14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650" name="Google Shape;650;p14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651" name="Google Shape;651;p14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2" name="Google Shape;652;p14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53" name="Google Shape;653;p14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54" name="Google Shape;654;p14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655" name="Google Shape;655;p14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56" name="Google Shape;656;p14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657" name="Google Shape;657;p14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58" name="Google Shape;658;p14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659" name="Google Shape;659;p14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0" name="Google Shape;660;p14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1" name="Google Shape;661;p14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2" name="Google Shape;662;p14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3" name="Google Shape;663;p14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4" name="Google Shape;664;p14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5" name="Google Shape;665;p14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6" name="Google Shape;666;p14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7" name="Google Shape;667;p14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8" name="Google Shape;668;p14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69" name="Google Shape;669;p14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70" name="Google Shape;670;p14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671" name="Google Shape;671;p14"/>
          <p:cNvGrpSpPr/>
          <p:nvPr/>
        </p:nvGrpSpPr>
        <p:grpSpPr>
          <a:xfrm>
            <a:off x="-380993" y="75411"/>
            <a:ext cx="11933503" cy="4788847"/>
            <a:chOff x="-285745" y="56558"/>
            <a:chExt cx="8950127" cy="3591635"/>
          </a:xfrm>
        </p:grpSpPr>
        <p:sp>
          <p:nvSpPr>
            <p:cNvPr id="672" name="Google Shape;672;p14"/>
            <p:cNvSpPr/>
            <p:nvPr/>
          </p:nvSpPr>
          <p:spPr>
            <a:xfrm>
              <a:off x="-285745" y="14492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3" name="Google Shape;673;p14"/>
            <p:cNvGrpSpPr/>
            <p:nvPr/>
          </p:nvGrpSpPr>
          <p:grpSpPr>
            <a:xfrm>
              <a:off x="8299521" y="3284278"/>
              <a:ext cx="364861" cy="363915"/>
              <a:chOff x="2789668" y="759261"/>
              <a:chExt cx="440069" cy="438928"/>
            </a:xfrm>
          </p:grpSpPr>
          <p:sp>
            <p:nvSpPr>
              <p:cNvPr id="674" name="Google Shape;67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83" name="Google Shape;683;p14"/>
            <p:cNvGrpSpPr/>
            <p:nvPr/>
          </p:nvGrpSpPr>
          <p:grpSpPr>
            <a:xfrm>
              <a:off x="983121" y="253528"/>
              <a:ext cx="364861" cy="363915"/>
              <a:chOff x="2789668" y="759261"/>
              <a:chExt cx="440069" cy="438928"/>
            </a:xfrm>
          </p:grpSpPr>
          <p:sp>
            <p:nvSpPr>
              <p:cNvPr id="684" name="Google Shape;684;p14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14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14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14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14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4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0" name="Google Shape;690;p14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1" name="Google Shape;691;p14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14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14"/>
            <p:cNvGrpSpPr/>
            <p:nvPr/>
          </p:nvGrpSpPr>
          <p:grpSpPr>
            <a:xfrm rot="2870630">
              <a:off x="7573084" y="173046"/>
              <a:ext cx="459736" cy="327921"/>
              <a:chOff x="4879302" y="1958088"/>
              <a:chExt cx="715237" cy="510165"/>
            </a:xfrm>
          </p:grpSpPr>
          <p:sp>
            <p:nvSpPr>
              <p:cNvPr id="694" name="Google Shape;694;p14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14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14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698" name="Google Shape;698;p14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9" name="Google Shape;699;p14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0" name="Google Shape;700;p14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1" name="Google Shape;701;p14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2" name="Google Shape;702;p14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3" name="Google Shape;703;p14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4" name="Google Shape;704;p14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5" name="Google Shape;705;p14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6" name="Google Shape;706;p14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7" name="Google Shape;707;p14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8" name="Google Shape;708;p14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09" name="Google Shape;709;p14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0" name="Google Shape;710;p14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1" name="Google Shape;711;p14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2" name="Google Shape;712;p14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3" name="Google Shape;713;p14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14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14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14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14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14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14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720" name="Google Shape;720;p14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14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14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14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24" name="Google Shape;724;p14"/>
            <p:cNvSpPr/>
            <p:nvPr/>
          </p:nvSpPr>
          <p:spPr>
            <a:xfrm>
              <a:off x="5589525" y="1718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5" name="Google Shape;725;p14"/>
          <p:cNvSpPr txBox="1">
            <a:spLocks noGrp="1"/>
          </p:cNvSpPr>
          <p:nvPr>
            <p:ph type="title" hasCustomPrompt="1"/>
          </p:nvPr>
        </p:nvSpPr>
        <p:spPr>
          <a:xfrm>
            <a:off x="2590883" y="1826205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6" name="Google Shape;726;p14"/>
          <p:cNvSpPr txBox="1">
            <a:spLocks noGrp="1"/>
          </p:cNvSpPr>
          <p:nvPr>
            <p:ph type="subTitle" idx="1"/>
          </p:nvPr>
        </p:nvSpPr>
        <p:spPr>
          <a:xfrm>
            <a:off x="1635683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4"/>
          <p:cNvSpPr txBox="1">
            <a:spLocks noGrp="1"/>
          </p:cNvSpPr>
          <p:nvPr>
            <p:ph type="title" idx="2" hasCustomPrompt="1"/>
          </p:nvPr>
        </p:nvSpPr>
        <p:spPr>
          <a:xfrm>
            <a:off x="8396317" y="1826199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28" name="Google Shape;728;p14"/>
          <p:cNvSpPr txBox="1">
            <a:spLocks noGrp="1"/>
          </p:cNvSpPr>
          <p:nvPr>
            <p:ph type="subTitle" idx="3"/>
          </p:nvPr>
        </p:nvSpPr>
        <p:spPr>
          <a:xfrm>
            <a:off x="7441117" y="3133861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4"/>
          <p:cNvSpPr txBox="1">
            <a:spLocks noGrp="1"/>
          </p:cNvSpPr>
          <p:nvPr>
            <p:ph type="title" idx="4" hasCustomPrompt="1"/>
          </p:nvPr>
        </p:nvSpPr>
        <p:spPr>
          <a:xfrm>
            <a:off x="2590883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0" name="Google Shape;730;p14"/>
          <p:cNvSpPr txBox="1">
            <a:spLocks noGrp="1"/>
          </p:cNvSpPr>
          <p:nvPr>
            <p:ph type="subTitle" idx="5"/>
          </p:nvPr>
        </p:nvSpPr>
        <p:spPr>
          <a:xfrm>
            <a:off x="1635683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4"/>
          <p:cNvSpPr txBox="1">
            <a:spLocks noGrp="1"/>
          </p:cNvSpPr>
          <p:nvPr>
            <p:ph type="title" idx="6" hasCustomPrompt="1"/>
          </p:nvPr>
        </p:nvSpPr>
        <p:spPr>
          <a:xfrm>
            <a:off x="8396317" y="4066124"/>
            <a:ext cx="12048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2" name="Google Shape;732;p14"/>
          <p:cNvSpPr txBox="1">
            <a:spLocks noGrp="1"/>
          </p:cNvSpPr>
          <p:nvPr>
            <p:ph type="subTitle" idx="7"/>
          </p:nvPr>
        </p:nvSpPr>
        <p:spPr>
          <a:xfrm>
            <a:off x="7441117" y="5372279"/>
            <a:ext cx="3115200" cy="5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"/>
          <p:cNvSpPr txBox="1">
            <a:spLocks noGrp="1"/>
          </p:cNvSpPr>
          <p:nvPr>
            <p:ph type="subTitle" idx="8"/>
          </p:nvPr>
        </p:nvSpPr>
        <p:spPr>
          <a:xfrm>
            <a:off x="1252683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4" name="Google Shape;734;p14"/>
          <p:cNvSpPr txBox="1">
            <a:spLocks noGrp="1"/>
          </p:cNvSpPr>
          <p:nvPr>
            <p:ph type="subTitle" idx="9"/>
          </p:nvPr>
        </p:nvSpPr>
        <p:spPr>
          <a:xfrm>
            <a:off x="7058117" y="26245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5" name="Google Shape;735;p14"/>
          <p:cNvSpPr txBox="1">
            <a:spLocks noGrp="1"/>
          </p:cNvSpPr>
          <p:nvPr>
            <p:ph type="subTitle" idx="13"/>
          </p:nvPr>
        </p:nvSpPr>
        <p:spPr>
          <a:xfrm>
            <a:off x="1252683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6" name="Google Shape;736;p14"/>
          <p:cNvSpPr txBox="1">
            <a:spLocks noGrp="1"/>
          </p:cNvSpPr>
          <p:nvPr>
            <p:ph type="subTitle" idx="14"/>
          </p:nvPr>
        </p:nvSpPr>
        <p:spPr>
          <a:xfrm>
            <a:off x="7058117" y="4864267"/>
            <a:ext cx="3881200" cy="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000"/>
              <a:buFont typeface="Irish Grover"/>
              <a:buNone/>
              <a:defRPr sz="2667">
                <a:solidFill>
                  <a:schemeClr val="dk1"/>
                </a:solidFill>
                <a:latin typeface="Irish Grover"/>
                <a:ea typeface="Irish Grover"/>
                <a:cs typeface="Irish Grover"/>
                <a:sym typeface="Irish Grover"/>
              </a:defRPr>
            </a:lvl9pPr>
          </a:lstStyle>
          <a:p>
            <a:endParaRPr/>
          </a:p>
        </p:txBody>
      </p:sp>
      <p:sp>
        <p:nvSpPr>
          <p:cNvPr id="737" name="Google Shape;737;p14"/>
          <p:cNvSpPr txBox="1">
            <a:spLocks noGrp="1"/>
          </p:cNvSpPr>
          <p:nvPr>
            <p:ph type="title" idx="15"/>
          </p:nvPr>
        </p:nvSpPr>
        <p:spPr>
          <a:xfrm>
            <a:off x="960000" y="682767"/>
            <a:ext cx="10272000" cy="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829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15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740" name="Google Shape;740;p15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1" name="Google Shape;741;p15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742" name="Google Shape;742;p15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743" name="Google Shape;743;p15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15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5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746" name="Google Shape;746;p15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747" name="Google Shape;747;p15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748" name="Google Shape;748;p15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749" name="Google Shape;749;p15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50" name="Google Shape;750;p15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751" name="Google Shape;751;p15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15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15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15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15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15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15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15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15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15"/>
                <p:cNvSpPr/>
                <p:nvPr/>
              </p:nvSpPr>
              <p:spPr>
                <a:xfrm>
                  <a:off x="3810247" y="1735920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15"/>
                <p:cNvSpPr/>
                <p:nvPr/>
              </p:nvSpPr>
              <p:spPr>
                <a:xfrm>
                  <a:off x="3782347" y="1763820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15"/>
                <p:cNvSpPr/>
                <p:nvPr/>
              </p:nvSpPr>
              <p:spPr>
                <a:xfrm>
                  <a:off x="3833097" y="1757295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763" name="Google Shape;763;p15"/>
          <p:cNvGrpSpPr/>
          <p:nvPr/>
        </p:nvGrpSpPr>
        <p:grpSpPr>
          <a:xfrm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764" name="Google Shape;764;p15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5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6" name="Google Shape;766;p15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767" name="Google Shape;767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6" name="Google Shape;776;p15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777" name="Google Shape;777;p15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8" name="Google Shape;778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9" name="Google Shape;779;p15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0" name="Google Shape;780;p15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781" name="Google Shape;781;p15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15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15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5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15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15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5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15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15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15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15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15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15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15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15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15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15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15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15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15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15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15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03" name="Google Shape;803;p15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7" name="Google Shape;807;p15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808" name="Google Shape;808;p15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5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15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7" name="Google Shape;817;p15"/>
          <p:cNvSpPr txBox="1">
            <a:spLocks noGrp="1"/>
          </p:cNvSpPr>
          <p:nvPr>
            <p:ph type="title"/>
          </p:nvPr>
        </p:nvSpPr>
        <p:spPr>
          <a:xfrm>
            <a:off x="3053400" y="4072083"/>
            <a:ext cx="60852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18" name="Google Shape;818;p15"/>
          <p:cNvSpPr txBox="1">
            <a:spLocks noGrp="1"/>
          </p:cNvSpPr>
          <p:nvPr>
            <p:ph type="subTitle" idx="1"/>
          </p:nvPr>
        </p:nvSpPr>
        <p:spPr>
          <a:xfrm>
            <a:off x="1944200" y="2300717"/>
            <a:ext cx="83036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223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16"/>
          <p:cNvGrpSpPr/>
          <p:nvPr/>
        </p:nvGrpSpPr>
        <p:grpSpPr>
          <a:xfrm>
            <a:off x="-385105" y="51222"/>
            <a:ext cx="12588937" cy="6883023"/>
            <a:chOff x="-288829" y="38416"/>
            <a:chExt cx="9441703" cy="5162267"/>
          </a:xfrm>
        </p:grpSpPr>
        <p:grpSp>
          <p:nvGrpSpPr>
            <p:cNvPr id="821" name="Google Shape;821;p16"/>
            <p:cNvGrpSpPr/>
            <p:nvPr/>
          </p:nvGrpSpPr>
          <p:grpSpPr>
            <a:xfrm>
              <a:off x="-8700" y="1304601"/>
              <a:ext cx="9161574" cy="3838893"/>
              <a:chOff x="-8700" y="1304601"/>
              <a:chExt cx="9161574" cy="3838893"/>
            </a:xfrm>
          </p:grpSpPr>
          <p:sp>
            <p:nvSpPr>
              <p:cNvPr id="822" name="Google Shape;822;p16"/>
              <p:cNvSpPr/>
              <p:nvPr/>
            </p:nvSpPr>
            <p:spPr>
              <a:xfrm>
                <a:off x="-8700" y="1304601"/>
                <a:ext cx="9161372" cy="3370928"/>
              </a:xfrm>
              <a:custGeom>
                <a:avLst/>
                <a:gdLst/>
                <a:ahLst/>
                <a:cxnLst/>
                <a:rect l="l" t="t" r="r" b="b"/>
                <a:pathLst>
                  <a:path w="65373" h="24054" extrusionOk="0">
                    <a:moveTo>
                      <a:pt x="45128" y="1"/>
                    </a:moveTo>
                    <a:cubicBezTo>
                      <a:pt x="43340" y="1"/>
                      <a:pt x="41565" y="765"/>
                      <a:pt x="40211" y="1955"/>
                    </a:cubicBezTo>
                    <a:cubicBezTo>
                      <a:pt x="38635" y="3341"/>
                      <a:pt x="37514" y="5429"/>
                      <a:pt x="36885" y="7431"/>
                    </a:cubicBezTo>
                    <a:cubicBezTo>
                      <a:pt x="35526" y="6009"/>
                      <a:pt x="33567" y="5185"/>
                      <a:pt x="31603" y="5185"/>
                    </a:cubicBezTo>
                    <a:cubicBezTo>
                      <a:pt x="31427" y="5185"/>
                      <a:pt x="31252" y="5191"/>
                      <a:pt x="31077" y="5205"/>
                    </a:cubicBezTo>
                    <a:cubicBezTo>
                      <a:pt x="28941" y="5366"/>
                      <a:pt x="26911" y="6596"/>
                      <a:pt x="25681" y="8349"/>
                    </a:cubicBezTo>
                    <a:cubicBezTo>
                      <a:pt x="25273" y="7395"/>
                      <a:pt x="24845" y="6412"/>
                      <a:pt x="24094" y="5695"/>
                    </a:cubicBezTo>
                    <a:cubicBezTo>
                      <a:pt x="23558" y="5184"/>
                      <a:pt x="22882" y="4837"/>
                      <a:pt x="22171" y="4626"/>
                    </a:cubicBezTo>
                    <a:cubicBezTo>
                      <a:pt x="21650" y="4472"/>
                      <a:pt x="21106" y="4390"/>
                      <a:pt x="20562" y="4390"/>
                    </a:cubicBezTo>
                    <a:cubicBezTo>
                      <a:pt x="20352" y="4390"/>
                      <a:pt x="20142" y="4402"/>
                      <a:pt x="19933" y="4427"/>
                    </a:cubicBezTo>
                    <a:cubicBezTo>
                      <a:pt x="18216" y="4629"/>
                      <a:pt x="16503" y="5729"/>
                      <a:pt x="15730" y="7275"/>
                    </a:cubicBezTo>
                    <a:cubicBezTo>
                      <a:pt x="15054" y="5953"/>
                      <a:pt x="14022" y="4786"/>
                      <a:pt x="12698" y="4114"/>
                    </a:cubicBezTo>
                    <a:cubicBezTo>
                      <a:pt x="11955" y="3737"/>
                      <a:pt x="11117" y="3531"/>
                      <a:pt x="10286" y="3531"/>
                    </a:cubicBezTo>
                    <a:cubicBezTo>
                      <a:pt x="9635" y="3531"/>
                      <a:pt x="8989" y="3657"/>
                      <a:pt x="8396" y="3928"/>
                    </a:cubicBezTo>
                    <a:cubicBezTo>
                      <a:pt x="7046" y="4543"/>
                      <a:pt x="5853" y="5941"/>
                      <a:pt x="5884" y="7426"/>
                    </a:cubicBezTo>
                    <a:cubicBezTo>
                      <a:pt x="5434" y="7232"/>
                      <a:pt x="4949" y="7141"/>
                      <a:pt x="4461" y="7141"/>
                    </a:cubicBezTo>
                    <a:cubicBezTo>
                      <a:pt x="3629" y="7141"/>
                      <a:pt x="2788" y="7406"/>
                      <a:pt x="2097" y="7876"/>
                    </a:cubicBezTo>
                    <a:cubicBezTo>
                      <a:pt x="1053" y="8587"/>
                      <a:pt x="339" y="9719"/>
                      <a:pt x="1" y="10938"/>
                    </a:cubicBezTo>
                    <a:lnTo>
                      <a:pt x="1" y="24054"/>
                    </a:lnTo>
                    <a:lnTo>
                      <a:pt x="65372" y="24054"/>
                    </a:lnTo>
                    <a:lnTo>
                      <a:pt x="65372" y="11323"/>
                    </a:lnTo>
                    <a:cubicBezTo>
                      <a:pt x="64872" y="11520"/>
                      <a:pt x="64408" y="11799"/>
                      <a:pt x="64009" y="12162"/>
                    </a:cubicBezTo>
                    <a:cubicBezTo>
                      <a:pt x="63936" y="10850"/>
                      <a:pt x="63394" y="9519"/>
                      <a:pt x="62354" y="8715"/>
                    </a:cubicBezTo>
                    <a:cubicBezTo>
                      <a:pt x="61744" y="8243"/>
                      <a:pt x="60921" y="7957"/>
                      <a:pt x="60131" y="7957"/>
                    </a:cubicBezTo>
                    <a:cubicBezTo>
                      <a:pt x="59573" y="7957"/>
                      <a:pt x="59031" y="8100"/>
                      <a:pt x="58591" y="8420"/>
                    </a:cubicBezTo>
                    <a:cubicBezTo>
                      <a:pt x="58555" y="6500"/>
                      <a:pt x="57646" y="4545"/>
                      <a:pt x="56017" y="3530"/>
                    </a:cubicBezTo>
                    <a:cubicBezTo>
                      <a:pt x="55278" y="3070"/>
                      <a:pt x="54348" y="2825"/>
                      <a:pt x="53429" y="2825"/>
                    </a:cubicBezTo>
                    <a:cubicBezTo>
                      <a:pt x="52321" y="2825"/>
                      <a:pt x="51229" y="3180"/>
                      <a:pt x="50504" y="3939"/>
                    </a:cubicBezTo>
                    <a:cubicBezTo>
                      <a:pt x="50010" y="1899"/>
                      <a:pt x="48089" y="368"/>
                      <a:pt x="46011" y="64"/>
                    </a:cubicBezTo>
                    <a:cubicBezTo>
                      <a:pt x="45718" y="21"/>
                      <a:pt x="45423" y="1"/>
                      <a:pt x="451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23" name="Google Shape;823;p16"/>
              <p:cNvGrpSpPr/>
              <p:nvPr/>
            </p:nvGrpSpPr>
            <p:grpSpPr>
              <a:xfrm>
                <a:off x="-8400" y="4139420"/>
                <a:ext cx="9161274" cy="1004074"/>
                <a:chOff x="0" y="4139430"/>
                <a:chExt cx="9143901" cy="1004074"/>
              </a:xfrm>
            </p:grpSpPr>
            <p:grpSp>
              <p:nvGrpSpPr>
                <p:cNvPr id="824" name="Google Shape;824;p16"/>
                <p:cNvGrpSpPr/>
                <p:nvPr/>
              </p:nvGrpSpPr>
              <p:grpSpPr>
                <a:xfrm>
                  <a:off x="0" y="4139430"/>
                  <a:ext cx="9143901" cy="1004074"/>
                  <a:chOff x="0" y="4139430"/>
                  <a:chExt cx="9143901" cy="1004074"/>
                </a:xfrm>
              </p:grpSpPr>
              <p:sp>
                <p:nvSpPr>
                  <p:cNvPr id="825" name="Google Shape;825;p16"/>
                  <p:cNvSpPr/>
                  <p:nvPr/>
                </p:nvSpPr>
                <p:spPr>
                  <a:xfrm>
                    <a:off x="0" y="4160997"/>
                    <a:ext cx="9143901" cy="982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979" h="33985" extrusionOk="0">
                        <a:moveTo>
                          <a:pt x="50962" y="0"/>
                        </a:moveTo>
                        <a:cubicBezTo>
                          <a:pt x="45447" y="0"/>
                          <a:pt x="39932" y="424"/>
                          <a:pt x="34465" y="1222"/>
                        </a:cubicBezTo>
                        <a:cubicBezTo>
                          <a:pt x="27075" y="2298"/>
                          <a:pt x="19772" y="4055"/>
                          <a:pt x="12673" y="6368"/>
                        </a:cubicBezTo>
                        <a:cubicBezTo>
                          <a:pt x="12249" y="6506"/>
                          <a:pt x="11823" y="6649"/>
                          <a:pt x="11398" y="6793"/>
                        </a:cubicBezTo>
                        <a:cubicBezTo>
                          <a:pt x="11299" y="6496"/>
                          <a:pt x="11147" y="6220"/>
                          <a:pt x="10923" y="6003"/>
                        </a:cubicBezTo>
                        <a:cubicBezTo>
                          <a:pt x="10663" y="5751"/>
                          <a:pt x="10297" y="5596"/>
                          <a:pt x="9940" y="5596"/>
                        </a:cubicBezTo>
                        <a:cubicBezTo>
                          <a:pt x="9764" y="5596"/>
                          <a:pt x="9590" y="5633"/>
                          <a:pt x="9431" y="5715"/>
                        </a:cubicBezTo>
                        <a:cubicBezTo>
                          <a:pt x="9028" y="5923"/>
                          <a:pt x="8691" y="6185"/>
                          <a:pt x="8500" y="6597"/>
                        </a:cubicBezTo>
                        <a:cubicBezTo>
                          <a:pt x="8369" y="6030"/>
                          <a:pt x="7778" y="5688"/>
                          <a:pt x="7192" y="5688"/>
                        </a:cubicBezTo>
                        <a:cubicBezTo>
                          <a:pt x="6995" y="5688"/>
                          <a:pt x="6799" y="5726"/>
                          <a:pt x="6622" y="5808"/>
                        </a:cubicBezTo>
                        <a:cubicBezTo>
                          <a:pt x="5916" y="6132"/>
                          <a:pt x="5530" y="6943"/>
                          <a:pt x="5507" y="7720"/>
                        </a:cubicBezTo>
                        <a:cubicBezTo>
                          <a:pt x="5495" y="8149"/>
                          <a:pt x="5575" y="8569"/>
                          <a:pt x="5702" y="8979"/>
                        </a:cubicBezTo>
                        <a:cubicBezTo>
                          <a:pt x="3716" y="9857"/>
                          <a:pt x="1794" y="10854"/>
                          <a:pt x="0" y="12034"/>
                        </a:cubicBezTo>
                        <a:lnTo>
                          <a:pt x="0" y="33984"/>
                        </a:lnTo>
                        <a:lnTo>
                          <a:pt x="100978" y="33984"/>
                        </a:lnTo>
                        <a:lnTo>
                          <a:pt x="100978" y="13974"/>
                        </a:lnTo>
                        <a:cubicBezTo>
                          <a:pt x="99586" y="13079"/>
                          <a:pt x="98164" y="12230"/>
                          <a:pt x="96720" y="11421"/>
                        </a:cubicBezTo>
                        <a:lnTo>
                          <a:pt x="96719" y="11421"/>
                        </a:lnTo>
                        <a:cubicBezTo>
                          <a:pt x="97194" y="10239"/>
                          <a:pt x="97370" y="8851"/>
                          <a:pt x="96746" y="7746"/>
                        </a:cubicBezTo>
                        <a:cubicBezTo>
                          <a:pt x="96628" y="7537"/>
                          <a:pt x="96478" y="7338"/>
                          <a:pt x="96273" y="7210"/>
                        </a:cubicBezTo>
                        <a:cubicBezTo>
                          <a:pt x="96114" y="7112"/>
                          <a:pt x="95937" y="7068"/>
                          <a:pt x="95756" y="7068"/>
                        </a:cubicBezTo>
                        <a:cubicBezTo>
                          <a:pt x="95327" y="7068"/>
                          <a:pt x="94878" y="7316"/>
                          <a:pt x="94610" y="7672"/>
                        </a:cubicBezTo>
                        <a:cubicBezTo>
                          <a:pt x="94231" y="8177"/>
                          <a:pt x="94039" y="8982"/>
                          <a:pt x="93943" y="9607"/>
                        </a:cubicBezTo>
                        <a:cubicBezTo>
                          <a:pt x="93824" y="9272"/>
                          <a:pt x="93466" y="9080"/>
                          <a:pt x="93117" y="9080"/>
                        </a:cubicBezTo>
                        <a:cubicBezTo>
                          <a:pt x="92926" y="9080"/>
                          <a:pt x="92737" y="9138"/>
                          <a:pt x="92592" y="9262"/>
                        </a:cubicBezTo>
                        <a:cubicBezTo>
                          <a:pt x="89011" y="7515"/>
                          <a:pt x="85305" y="6018"/>
                          <a:pt x="81513" y="4770"/>
                        </a:cubicBezTo>
                        <a:cubicBezTo>
                          <a:pt x="81639" y="4237"/>
                          <a:pt x="81587" y="3636"/>
                          <a:pt x="81222" y="3233"/>
                        </a:cubicBezTo>
                        <a:cubicBezTo>
                          <a:pt x="80974" y="2959"/>
                          <a:pt x="80475" y="2736"/>
                          <a:pt x="80064" y="2736"/>
                        </a:cubicBezTo>
                        <a:cubicBezTo>
                          <a:pt x="79830" y="2736"/>
                          <a:pt x="79625" y="2808"/>
                          <a:pt x="79510" y="2984"/>
                        </a:cubicBezTo>
                        <a:cubicBezTo>
                          <a:pt x="79855" y="2293"/>
                          <a:pt x="79349" y="1333"/>
                          <a:pt x="78584" y="1227"/>
                        </a:cubicBezTo>
                        <a:cubicBezTo>
                          <a:pt x="78525" y="1218"/>
                          <a:pt x="78467" y="1215"/>
                          <a:pt x="78408" y="1215"/>
                        </a:cubicBezTo>
                        <a:cubicBezTo>
                          <a:pt x="78109" y="1215"/>
                          <a:pt x="77812" y="1314"/>
                          <a:pt x="77540" y="1447"/>
                        </a:cubicBezTo>
                        <a:cubicBezTo>
                          <a:pt x="76827" y="1798"/>
                          <a:pt x="76251" y="2405"/>
                          <a:pt x="75907" y="3121"/>
                        </a:cubicBezTo>
                        <a:cubicBezTo>
                          <a:pt x="71048" y="1856"/>
                          <a:pt x="66083" y="979"/>
                          <a:pt x="61093" y="489"/>
                        </a:cubicBezTo>
                        <a:cubicBezTo>
                          <a:pt x="57723" y="159"/>
                          <a:pt x="54343" y="0"/>
                          <a:pt x="5096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6" name="Google Shape;826;p16"/>
                  <p:cNvSpPr/>
                  <p:nvPr/>
                </p:nvSpPr>
                <p:spPr>
                  <a:xfrm>
                    <a:off x="497375" y="4224000"/>
                    <a:ext cx="2547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27" name="Google Shape;827;p16"/>
                  <p:cNvSpPr/>
                  <p:nvPr/>
                </p:nvSpPr>
                <p:spPr>
                  <a:xfrm>
                    <a:off x="752075" y="4260400"/>
                    <a:ext cx="297300" cy="2580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grpSp>
                <p:nvGrpSpPr>
                  <p:cNvPr id="828" name="Google Shape;828;p16"/>
                  <p:cNvGrpSpPr/>
                  <p:nvPr/>
                </p:nvGrpSpPr>
                <p:grpSpPr>
                  <a:xfrm>
                    <a:off x="6826124" y="4139430"/>
                    <a:ext cx="633755" cy="365856"/>
                    <a:chOff x="6850399" y="4145425"/>
                    <a:chExt cx="603346" cy="365856"/>
                  </a:xfrm>
                </p:grpSpPr>
                <p:sp>
                  <p:nvSpPr>
                    <p:cNvPr id="829" name="Google Shape;829;p16"/>
                    <p:cNvSpPr/>
                    <p:nvPr/>
                  </p:nvSpPr>
                  <p:spPr>
                    <a:xfrm rot="4821662">
                      <a:off x="6941368" y="4100326"/>
                      <a:ext cx="223962" cy="373698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  <p:sp>
                  <p:nvSpPr>
                    <p:cNvPr id="830" name="Google Shape;830;p16"/>
                    <p:cNvSpPr/>
                    <p:nvPr/>
                  </p:nvSpPr>
                  <p:spPr>
                    <a:xfrm rot="1017238">
                      <a:off x="7125385" y="4215461"/>
                      <a:ext cx="297322" cy="258040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p:txBody>
                </p:sp>
              </p:grpSp>
              <p:sp>
                <p:nvSpPr>
                  <p:cNvPr id="831" name="Google Shape;831;p16"/>
                  <p:cNvSpPr/>
                  <p:nvPr/>
                </p:nvSpPr>
                <p:spPr>
                  <a:xfrm rot="970839">
                    <a:off x="8499783" y="4339511"/>
                    <a:ext cx="311124" cy="25920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832" name="Google Shape;832;p16"/>
                <p:cNvGrpSpPr/>
                <p:nvPr/>
              </p:nvGrpSpPr>
              <p:grpSpPr>
                <a:xfrm>
                  <a:off x="321776" y="4685697"/>
                  <a:ext cx="8144719" cy="435518"/>
                  <a:chOff x="2591382" y="1766527"/>
                  <a:chExt cx="2248618" cy="141223"/>
                </a:xfrm>
              </p:grpSpPr>
              <p:sp>
                <p:nvSpPr>
                  <p:cNvPr id="833" name="Google Shape;833;p16"/>
                  <p:cNvSpPr/>
                  <p:nvPr/>
                </p:nvSpPr>
                <p:spPr>
                  <a:xfrm>
                    <a:off x="4782350" y="181665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1" y="1"/>
                          <a:pt x="0" y="104"/>
                          <a:pt x="0" y="232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1"/>
                          <a:pt x="1392" y="232"/>
                        </a:cubicBezTo>
                        <a:cubicBezTo>
                          <a:pt x="1392" y="104"/>
                          <a:pt x="1081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4" name="Google Shape;834;p16"/>
                  <p:cNvSpPr/>
                  <p:nvPr/>
                </p:nvSpPr>
                <p:spPr>
                  <a:xfrm>
                    <a:off x="4754425" y="184457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3" y="0"/>
                          <a:pt x="0" y="104"/>
                          <a:pt x="0" y="232"/>
                        </a:cubicBezTo>
                        <a:cubicBezTo>
                          <a:pt x="0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2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5" name="Google Shape;835;p16"/>
                  <p:cNvSpPr/>
                  <p:nvPr/>
                </p:nvSpPr>
                <p:spPr>
                  <a:xfrm>
                    <a:off x="4805175" y="18380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1"/>
                        </a:moveTo>
                        <a:cubicBezTo>
                          <a:pt x="312" y="1"/>
                          <a:pt x="1" y="105"/>
                          <a:pt x="1" y="233"/>
                        </a:cubicBezTo>
                        <a:cubicBezTo>
                          <a:pt x="1" y="361"/>
                          <a:pt x="312" y="465"/>
                          <a:pt x="697" y="465"/>
                        </a:cubicBezTo>
                        <a:cubicBezTo>
                          <a:pt x="1082" y="465"/>
                          <a:pt x="1393" y="361"/>
                          <a:pt x="1393" y="233"/>
                        </a:cubicBezTo>
                        <a:cubicBezTo>
                          <a:pt x="1393" y="105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6" name="Google Shape;836;p16"/>
                  <p:cNvSpPr/>
                  <p:nvPr/>
                </p:nvSpPr>
                <p:spPr>
                  <a:xfrm>
                    <a:off x="3361163" y="1868225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0"/>
                        </a:moveTo>
                        <a:cubicBezTo>
                          <a:pt x="311" y="0"/>
                          <a:pt x="0" y="104"/>
                          <a:pt x="0" y="232"/>
                        </a:cubicBezTo>
                        <a:cubicBezTo>
                          <a:pt x="0" y="360"/>
                          <a:pt x="311" y="464"/>
                          <a:pt x="696" y="464"/>
                        </a:cubicBezTo>
                        <a:cubicBezTo>
                          <a:pt x="1080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7" name="Google Shape;837;p16"/>
                  <p:cNvSpPr/>
                  <p:nvPr/>
                </p:nvSpPr>
                <p:spPr>
                  <a:xfrm>
                    <a:off x="3333238" y="1896100"/>
                    <a:ext cx="34825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6" extrusionOk="0">
                        <a:moveTo>
                          <a:pt x="697" y="1"/>
                        </a:moveTo>
                        <a:cubicBezTo>
                          <a:pt x="312" y="1"/>
                          <a:pt x="0" y="106"/>
                          <a:pt x="0" y="233"/>
                        </a:cubicBezTo>
                        <a:cubicBezTo>
                          <a:pt x="0" y="362"/>
                          <a:pt x="313" y="466"/>
                          <a:pt x="697" y="466"/>
                        </a:cubicBezTo>
                        <a:cubicBezTo>
                          <a:pt x="1081" y="466"/>
                          <a:pt x="1393" y="362"/>
                          <a:pt x="1393" y="233"/>
                        </a:cubicBezTo>
                        <a:cubicBezTo>
                          <a:pt x="1393" y="106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8" name="Google Shape;838;p16"/>
                  <p:cNvSpPr/>
                  <p:nvPr/>
                </p:nvSpPr>
                <p:spPr>
                  <a:xfrm>
                    <a:off x="3383988" y="1889600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0"/>
                          <a:pt x="1393" y="233"/>
                        </a:cubicBezTo>
                        <a:cubicBezTo>
                          <a:pt x="1393" y="104"/>
                          <a:pt x="1082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39" name="Google Shape;839;p16"/>
                  <p:cNvSpPr/>
                  <p:nvPr/>
                </p:nvSpPr>
                <p:spPr>
                  <a:xfrm>
                    <a:off x="2619307" y="1824086"/>
                    <a:ext cx="3485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5" extrusionOk="0">
                        <a:moveTo>
                          <a:pt x="697" y="1"/>
                        </a:moveTo>
                        <a:cubicBezTo>
                          <a:pt x="312" y="1"/>
                          <a:pt x="1" y="104"/>
                          <a:pt x="1" y="232"/>
                        </a:cubicBezTo>
                        <a:cubicBezTo>
                          <a:pt x="1" y="361"/>
                          <a:pt x="312" y="464"/>
                          <a:pt x="697" y="464"/>
                        </a:cubicBezTo>
                        <a:cubicBezTo>
                          <a:pt x="1081" y="464"/>
                          <a:pt x="1393" y="361"/>
                          <a:pt x="1393" y="232"/>
                        </a:cubicBezTo>
                        <a:cubicBezTo>
                          <a:pt x="1393" y="104"/>
                          <a:pt x="1081" y="1"/>
                          <a:pt x="69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0" name="Google Shape;840;p16"/>
                  <p:cNvSpPr/>
                  <p:nvPr/>
                </p:nvSpPr>
                <p:spPr>
                  <a:xfrm>
                    <a:off x="2591382" y="1851986"/>
                    <a:ext cx="34850" cy="1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" h="466" extrusionOk="0">
                        <a:moveTo>
                          <a:pt x="697" y="0"/>
                        </a:moveTo>
                        <a:cubicBezTo>
                          <a:pt x="312" y="0"/>
                          <a:pt x="1" y="104"/>
                          <a:pt x="1" y="233"/>
                        </a:cubicBezTo>
                        <a:cubicBezTo>
                          <a:pt x="1" y="360"/>
                          <a:pt x="312" y="465"/>
                          <a:pt x="697" y="465"/>
                        </a:cubicBezTo>
                        <a:cubicBezTo>
                          <a:pt x="1081" y="465"/>
                          <a:pt x="1393" y="360"/>
                          <a:pt x="1393" y="233"/>
                        </a:cubicBezTo>
                        <a:cubicBezTo>
                          <a:pt x="1393" y="104"/>
                          <a:pt x="1081" y="0"/>
                          <a:pt x="69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1" name="Google Shape;841;p16"/>
                  <p:cNvSpPr/>
                  <p:nvPr/>
                </p:nvSpPr>
                <p:spPr>
                  <a:xfrm>
                    <a:off x="2642157" y="1845461"/>
                    <a:ext cx="34825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5" extrusionOk="0">
                        <a:moveTo>
                          <a:pt x="696" y="1"/>
                        </a:moveTo>
                        <a:cubicBezTo>
                          <a:pt x="312" y="1"/>
                          <a:pt x="0" y="104"/>
                          <a:pt x="0" y="233"/>
                        </a:cubicBezTo>
                        <a:cubicBezTo>
                          <a:pt x="0" y="361"/>
                          <a:pt x="312" y="464"/>
                          <a:pt x="696" y="464"/>
                        </a:cubicBezTo>
                        <a:cubicBezTo>
                          <a:pt x="1080" y="464"/>
                          <a:pt x="1393" y="361"/>
                          <a:pt x="1393" y="233"/>
                        </a:cubicBezTo>
                        <a:cubicBezTo>
                          <a:pt x="1393" y="104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2" name="Google Shape;842;p16"/>
                  <p:cNvSpPr/>
                  <p:nvPr/>
                </p:nvSpPr>
                <p:spPr>
                  <a:xfrm>
                    <a:off x="4231687" y="1766527"/>
                    <a:ext cx="34825" cy="1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" h="464" extrusionOk="0">
                        <a:moveTo>
                          <a:pt x="696" y="0"/>
                        </a:moveTo>
                        <a:cubicBezTo>
                          <a:pt x="312" y="0"/>
                          <a:pt x="1" y="104"/>
                          <a:pt x="1" y="232"/>
                        </a:cubicBezTo>
                        <a:cubicBezTo>
                          <a:pt x="1" y="360"/>
                          <a:pt x="312" y="464"/>
                          <a:pt x="696" y="464"/>
                        </a:cubicBezTo>
                        <a:cubicBezTo>
                          <a:pt x="1081" y="464"/>
                          <a:pt x="1392" y="360"/>
                          <a:pt x="1392" y="232"/>
                        </a:cubicBezTo>
                        <a:cubicBezTo>
                          <a:pt x="1392" y="104"/>
                          <a:pt x="1081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3" name="Google Shape;843;p16"/>
                  <p:cNvSpPr/>
                  <p:nvPr/>
                </p:nvSpPr>
                <p:spPr>
                  <a:xfrm>
                    <a:off x="4203787" y="1794427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1"/>
                        </a:moveTo>
                        <a:cubicBezTo>
                          <a:pt x="312" y="1"/>
                          <a:pt x="0" y="105"/>
                          <a:pt x="0" y="232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1"/>
                          <a:pt x="1392" y="232"/>
                        </a:cubicBezTo>
                        <a:cubicBezTo>
                          <a:pt x="1392" y="105"/>
                          <a:pt x="1080" y="1"/>
                          <a:pt x="69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844" name="Google Shape;844;p16"/>
                  <p:cNvSpPr/>
                  <p:nvPr/>
                </p:nvSpPr>
                <p:spPr>
                  <a:xfrm>
                    <a:off x="4254537" y="1787902"/>
                    <a:ext cx="34800" cy="11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2" h="465" extrusionOk="0">
                        <a:moveTo>
                          <a:pt x="696" y="0"/>
                        </a:moveTo>
                        <a:cubicBezTo>
                          <a:pt x="312" y="0"/>
                          <a:pt x="0" y="104"/>
                          <a:pt x="0" y="233"/>
                        </a:cubicBezTo>
                        <a:cubicBezTo>
                          <a:pt x="0" y="361"/>
                          <a:pt x="312" y="465"/>
                          <a:pt x="696" y="465"/>
                        </a:cubicBezTo>
                        <a:cubicBezTo>
                          <a:pt x="1080" y="465"/>
                          <a:pt x="1392" y="360"/>
                          <a:pt x="1392" y="233"/>
                        </a:cubicBezTo>
                        <a:cubicBezTo>
                          <a:pt x="1392" y="104"/>
                          <a:pt x="1080" y="0"/>
                          <a:pt x="6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sp>
          <p:nvSpPr>
            <p:cNvPr id="845" name="Google Shape;845;p16"/>
            <p:cNvSpPr/>
            <p:nvPr/>
          </p:nvSpPr>
          <p:spPr>
            <a:xfrm>
              <a:off x="3501438" y="41700"/>
              <a:ext cx="787123" cy="183341"/>
            </a:xfrm>
            <a:custGeom>
              <a:avLst/>
              <a:gdLst/>
              <a:ahLst/>
              <a:cxnLst/>
              <a:rect l="l" t="t" r="r" b="b"/>
              <a:pathLst>
                <a:path w="24095" h="3939" extrusionOk="0">
                  <a:moveTo>
                    <a:pt x="5656" y="0"/>
                  </a:moveTo>
                  <a:cubicBezTo>
                    <a:pt x="4633" y="0"/>
                    <a:pt x="3620" y="437"/>
                    <a:pt x="2741" y="988"/>
                  </a:cubicBezTo>
                  <a:cubicBezTo>
                    <a:pt x="1588" y="1713"/>
                    <a:pt x="533" y="2702"/>
                    <a:pt x="1" y="3939"/>
                  </a:cubicBezTo>
                  <a:lnTo>
                    <a:pt x="24042" y="3939"/>
                  </a:lnTo>
                  <a:cubicBezTo>
                    <a:pt x="24094" y="2920"/>
                    <a:pt x="23855" y="1884"/>
                    <a:pt x="23156" y="1166"/>
                  </a:cubicBezTo>
                  <a:cubicBezTo>
                    <a:pt x="22545" y="541"/>
                    <a:pt x="21653" y="240"/>
                    <a:pt x="20780" y="225"/>
                  </a:cubicBezTo>
                  <a:cubicBezTo>
                    <a:pt x="20756" y="225"/>
                    <a:pt x="20733" y="225"/>
                    <a:pt x="20709" y="225"/>
                  </a:cubicBezTo>
                  <a:cubicBezTo>
                    <a:pt x="19859" y="225"/>
                    <a:pt x="19024" y="470"/>
                    <a:pt x="18244" y="807"/>
                  </a:cubicBezTo>
                  <a:cubicBezTo>
                    <a:pt x="16785" y="1436"/>
                    <a:pt x="15242" y="2538"/>
                    <a:pt x="14198" y="3733"/>
                  </a:cubicBezTo>
                  <a:cubicBezTo>
                    <a:pt x="14175" y="3073"/>
                    <a:pt x="14072" y="2373"/>
                    <a:pt x="13638" y="1874"/>
                  </a:cubicBezTo>
                  <a:cubicBezTo>
                    <a:pt x="13201" y="1369"/>
                    <a:pt x="12516" y="1177"/>
                    <a:pt x="11836" y="1177"/>
                  </a:cubicBezTo>
                  <a:cubicBezTo>
                    <a:pt x="11661" y="1177"/>
                    <a:pt x="11487" y="1190"/>
                    <a:pt x="11317" y="1213"/>
                  </a:cubicBezTo>
                  <a:cubicBezTo>
                    <a:pt x="10208" y="1364"/>
                    <a:pt x="9149" y="1853"/>
                    <a:pt x="8367" y="2654"/>
                  </a:cubicBezTo>
                  <a:cubicBezTo>
                    <a:pt x="8578" y="1432"/>
                    <a:pt x="7473" y="273"/>
                    <a:pt x="6254" y="52"/>
                  </a:cubicBezTo>
                  <a:cubicBezTo>
                    <a:pt x="6055" y="17"/>
                    <a:pt x="5855" y="0"/>
                    <a:pt x="5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6"/>
            <p:cNvSpPr/>
            <p:nvPr/>
          </p:nvSpPr>
          <p:spPr>
            <a:xfrm>
              <a:off x="8217930" y="25402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6"/>
            <p:cNvSpPr/>
            <p:nvPr/>
          </p:nvSpPr>
          <p:spPr>
            <a:xfrm>
              <a:off x="-288829" y="1111272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8" name="Google Shape;848;p16"/>
            <p:cNvGrpSpPr/>
            <p:nvPr/>
          </p:nvGrpSpPr>
          <p:grpSpPr>
            <a:xfrm>
              <a:off x="8630921" y="1449228"/>
              <a:ext cx="364861" cy="363915"/>
              <a:chOff x="2789668" y="759261"/>
              <a:chExt cx="440069" cy="438928"/>
            </a:xfrm>
          </p:grpSpPr>
          <p:sp>
            <p:nvSpPr>
              <p:cNvPr id="849" name="Google Shape;84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4" name="Google Shape;85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5" name="Google Shape;85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8" name="Google Shape;858;p16"/>
            <p:cNvGrpSpPr/>
            <p:nvPr/>
          </p:nvGrpSpPr>
          <p:grpSpPr>
            <a:xfrm>
              <a:off x="189621" y="38416"/>
              <a:ext cx="364861" cy="363915"/>
              <a:chOff x="2789668" y="759261"/>
              <a:chExt cx="440069" cy="438928"/>
            </a:xfrm>
          </p:grpSpPr>
          <p:sp>
            <p:nvSpPr>
              <p:cNvPr id="859" name="Google Shape;859;p16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16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16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16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16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16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16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16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16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8" name="Google Shape;868;p16"/>
            <p:cNvGrpSpPr/>
            <p:nvPr/>
          </p:nvGrpSpPr>
          <p:grpSpPr>
            <a:xfrm rot="-3288692">
              <a:off x="1027217" y="4754387"/>
              <a:ext cx="459724" cy="327912"/>
              <a:chOff x="4879302" y="1958088"/>
              <a:chExt cx="715237" cy="510165"/>
            </a:xfrm>
          </p:grpSpPr>
          <p:sp>
            <p:nvSpPr>
              <p:cNvPr id="869" name="Google Shape;869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2" name="Google Shape;872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873" name="Google Shape;873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4" name="Google Shape;874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5" name="Google Shape;875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6" name="Google Shape;876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7" name="Google Shape;877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8" name="Google Shape;878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0" name="Google Shape;880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1" name="Google Shape;881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3" name="Google Shape;883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4" name="Google Shape;884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5" name="Google Shape;885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6" name="Google Shape;886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7" name="Google Shape;887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8" name="Google Shape;888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9" name="Google Shape;889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0" name="Google Shape;890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1" name="Google Shape;891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2" name="Google Shape;892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3" name="Google Shape;893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94" name="Google Shape;894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895" name="Google Shape;895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16"/>
            <p:cNvGrpSpPr/>
            <p:nvPr/>
          </p:nvGrpSpPr>
          <p:grpSpPr>
            <a:xfrm rot="1398377">
              <a:off x="8583591" y="3452689"/>
              <a:ext cx="459716" cy="327907"/>
              <a:chOff x="4879302" y="1958088"/>
              <a:chExt cx="715237" cy="510165"/>
            </a:xfrm>
          </p:grpSpPr>
          <p:sp>
            <p:nvSpPr>
              <p:cNvPr id="900" name="Google Shape;900;p16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03" name="Google Shape;903;p16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904" name="Google Shape;904;p16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5" name="Google Shape;905;p16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6" name="Google Shape;906;p16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7" name="Google Shape;907;p16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8" name="Google Shape;908;p16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09" name="Google Shape;909;p16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0" name="Google Shape;910;p16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1" name="Google Shape;911;p16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2" name="Google Shape;912;p16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4" name="Google Shape;924;p16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25" name="Google Shape;925;p16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926" name="Google Shape;926;p16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16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16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16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30" name="Google Shape;930;p16"/>
          <p:cNvSpPr txBox="1">
            <a:spLocks noGrp="1"/>
          </p:cNvSpPr>
          <p:nvPr>
            <p:ph type="title"/>
          </p:nvPr>
        </p:nvSpPr>
        <p:spPr>
          <a:xfrm>
            <a:off x="960000" y="682767"/>
            <a:ext cx="10272000" cy="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95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64792" y="-138845"/>
            <a:ext cx="12011712" cy="6923876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88903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11600" y="1739469"/>
            <a:ext cx="12215432" cy="5118524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476695" y="-209762"/>
            <a:ext cx="9061856" cy="6957116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7466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4" descr="手绘边框1">
            <a:extLst>
              <a:ext uri="{FF2B5EF4-FFF2-40B4-BE49-F238E27FC236}">
                <a16:creationId xmlns:a16="http://schemas.microsoft.com/office/drawing/2014/main" id="{4735AA13-4A7D-23E7-CE8A-A40698D90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11" name="图片 32" descr="手绘边框1">
            <a:extLst>
              <a:ext uri="{FF2B5EF4-FFF2-40B4-BE49-F238E27FC236}">
                <a16:creationId xmlns:a16="http://schemas.microsoft.com/office/drawing/2014/main" id="{5EA23C2E-18A4-FB4B-CAC1-2C87DA2F02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3183255" y="5311775"/>
            <a:ext cx="6001385" cy="1546225"/>
          </a:xfrm>
          <a:prstGeom prst="rect">
            <a:avLst/>
          </a:prstGeom>
        </p:spPr>
      </p:pic>
      <p:pic>
        <p:nvPicPr>
          <p:cNvPr id="12" name="图片 25" descr="手绘边框1">
            <a:extLst>
              <a:ext uri="{FF2B5EF4-FFF2-40B4-BE49-F238E27FC236}">
                <a16:creationId xmlns:a16="http://schemas.microsoft.com/office/drawing/2014/main" id="{6732B6A9-AFFC-7F56-D4CE-E47D54870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53975" y="2035810"/>
            <a:ext cx="129222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987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512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E31D8C-A969-101D-9E49-E4CEBD001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10" name="矩形 20">
            <a:extLst>
              <a:ext uri="{FF2B5EF4-FFF2-40B4-BE49-F238E27FC236}">
                <a16:creationId xmlns:a16="http://schemas.microsoft.com/office/drawing/2014/main" id="{032723C4-9FCB-8E6D-2C20-49C70DF20C9A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">
            <a:extLst>
              <a:ext uri="{FF2B5EF4-FFF2-40B4-BE49-F238E27FC236}">
                <a16:creationId xmlns:a16="http://schemas.microsoft.com/office/drawing/2014/main" id="{0D8DE579-A0EB-BC58-F9C2-F29AD75E2F49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81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">
            <a:extLst>
              <a:ext uri="{FF2B5EF4-FFF2-40B4-BE49-F238E27FC236}">
                <a16:creationId xmlns:a16="http://schemas.microsoft.com/office/drawing/2014/main" id="{C0779B60-6628-4030-9B2B-477D27F3A3C6}"/>
              </a:ext>
            </a:extLst>
          </p:cNvPr>
          <p:cNvSpPr/>
          <p:nvPr userDrawn="1"/>
        </p:nvSpPr>
        <p:spPr>
          <a:xfrm>
            <a:off x="333375" y="314325"/>
            <a:ext cx="11581130" cy="628713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B02D58E1-2F3D-387A-E4DD-E9FCA35158FA}"/>
              </a:ext>
            </a:extLst>
          </p:cNvPr>
          <p:cNvSpPr/>
          <p:nvPr userDrawn="1"/>
        </p:nvSpPr>
        <p:spPr>
          <a:xfrm>
            <a:off x="474867" y="476303"/>
            <a:ext cx="11298147" cy="5963178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32" descr="手绘边框1">
            <a:extLst>
              <a:ext uri="{FF2B5EF4-FFF2-40B4-BE49-F238E27FC236}">
                <a16:creationId xmlns:a16="http://schemas.microsoft.com/office/drawing/2014/main" id="{4AE3DE8E-45E9-1643-DF5F-BD856CF83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16" name="图片 5" descr="手绘边框1">
            <a:extLst>
              <a:ext uri="{FF2B5EF4-FFF2-40B4-BE49-F238E27FC236}">
                <a16:creationId xmlns:a16="http://schemas.microsoft.com/office/drawing/2014/main" id="{205B0384-AB62-5422-6C13-44D40809D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107315" y="2082800"/>
            <a:ext cx="1292225" cy="2016760"/>
          </a:xfrm>
          <a:prstGeom prst="rect">
            <a:avLst/>
          </a:prstGeom>
        </p:spPr>
      </p:pic>
      <p:pic>
        <p:nvPicPr>
          <p:cNvPr id="17" name="图片 7" descr="手绘边框1">
            <a:extLst>
              <a:ext uri="{FF2B5EF4-FFF2-40B4-BE49-F238E27FC236}">
                <a16:creationId xmlns:a16="http://schemas.microsoft.com/office/drawing/2014/main" id="{FE0D77C9-F9FE-D8F0-3394-A723C874E8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9298940" y="-430530"/>
            <a:ext cx="111633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7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76AAC067-B465-35E8-DC71-3AA9CFC493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F69249E8-6354-7CF8-7733-3BCC00E5655A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2" descr="手绘边框1">
            <a:extLst>
              <a:ext uri="{FF2B5EF4-FFF2-40B4-BE49-F238E27FC236}">
                <a16:creationId xmlns:a16="http://schemas.microsoft.com/office/drawing/2014/main" id="{BC762A9D-A048-CBFE-34FD-E12D15ED46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6190615" y="5311775"/>
            <a:ext cx="6001385" cy="1546225"/>
          </a:xfrm>
          <a:prstGeom prst="rect">
            <a:avLst/>
          </a:prstGeom>
        </p:spPr>
      </p:pic>
      <p:pic>
        <p:nvPicPr>
          <p:cNvPr id="5" name="图片 11" descr="手绘边框1">
            <a:extLst>
              <a:ext uri="{FF2B5EF4-FFF2-40B4-BE49-F238E27FC236}">
                <a16:creationId xmlns:a16="http://schemas.microsoft.com/office/drawing/2014/main" id="{E64D97D4-B247-E554-65E4-85AEAAD9C2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6" name="图片 12" descr="手绘边框1">
            <a:extLst>
              <a:ext uri="{FF2B5EF4-FFF2-40B4-BE49-F238E27FC236}">
                <a16:creationId xmlns:a16="http://schemas.microsoft.com/office/drawing/2014/main" id="{FDA721BE-C2D5-9FD1-D4EA-884696E82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>
            <a:off x="10051415" y="-657225"/>
            <a:ext cx="1801495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5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0">
            <a:extLst>
              <a:ext uri="{FF2B5EF4-FFF2-40B4-BE49-F238E27FC236}">
                <a16:creationId xmlns:a16="http://schemas.microsoft.com/office/drawing/2014/main" id="{76AAC067-B465-35E8-DC71-3AA9CFC493EE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1">
            <a:extLst>
              <a:ext uri="{FF2B5EF4-FFF2-40B4-BE49-F238E27FC236}">
                <a16:creationId xmlns:a16="http://schemas.microsoft.com/office/drawing/2014/main" id="{F69249E8-6354-7CF8-7733-3BCC00E5655A}"/>
              </a:ext>
            </a:extLst>
          </p:cNvPr>
          <p:cNvSpPr/>
          <p:nvPr userDrawn="1"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24" descr="手绘边框1">
            <a:extLst>
              <a:ext uri="{FF2B5EF4-FFF2-40B4-BE49-F238E27FC236}">
                <a16:creationId xmlns:a16="http://schemas.microsoft.com/office/drawing/2014/main" id="{3E94AC9D-1E7C-6AF1-25FE-14DFD8E4E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10" name="图片 32" descr="手绘边框1">
            <a:extLst>
              <a:ext uri="{FF2B5EF4-FFF2-40B4-BE49-F238E27FC236}">
                <a16:creationId xmlns:a16="http://schemas.microsoft.com/office/drawing/2014/main" id="{53B72F20-C25C-82C8-8CAF-B18E8202A3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1479"/>
          <a:stretch>
            <a:fillRect/>
          </a:stretch>
        </p:blipFill>
        <p:spPr>
          <a:xfrm>
            <a:off x="3333115" y="5311775"/>
            <a:ext cx="6001385" cy="154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0">
            <a:extLst>
              <a:ext uri="{FF2B5EF4-FFF2-40B4-BE49-F238E27FC236}">
                <a16:creationId xmlns:a16="http://schemas.microsoft.com/office/drawing/2014/main" id="{5574F47D-8BBC-399F-9EF2-941336638131}"/>
              </a:ext>
            </a:extLst>
          </p:cNvPr>
          <p:cNvSpPr/>
          <p:nvPr userDrawn="1"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24" descr="手绘边框1">
            <a:extLst>
              <a:ext uri="{FF2B5EF4-FFF2-40B4-BE49-F238E27FC236}">
                <a16:creationId xmlns:a16="http://schemas.microsoft.com/office/drawing/2014/main" id="{D545C76B-0B20-9720-73C3-CA9DA758B77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6" name="图片 32" descr="手绘边框1">
            <a:extLst>
              <a:ext uri="{FF2B5EF4-FFF2-40B4-BE49-F238E27FC236}">
                <a16:creationId xmlns:a16="http://schemas.microsoft.com/office/drawing/2014/main" id="{6AC9EF78-0646-2139-FB03-BE7EE3C7C82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rcRect t="71479"/>
          <a:stretch>
            <a:fillRect/>
          </a:stretch>
        </p:blipFill>
        <p:spPr>
          <a:xfrm>
            <a:off x="3183255" y="5311775"/>
            <a:ext cx="6001385" cy="1546225"/>
          </a:xfrm>
          <a:prstGeom prst="rect">
            <a:avLst/>
          </a:prstGeom>
        </p:spPr>
      </p:pic>
      <p:pic>
        <p:nvPicPr>
          <p:cNvPr id="7" name="图片 25" descr="手绘边框1">
            <a:extLst>
              <a:ext uri="{FF2B5EF4-FFF2-40B4-BE49-F238E27FC236}">
                <a16:creationId xmlns:a16="http://schemas.microsoft.com/office/drawing/2014/main" id="{A94D2556-CD30-2879-1348-41CF9A764C0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/>
          <a:srcRect l="-885" t="24729" r="79688" b="42188"/>
          <a:stretch>
            <a:fillRect/>
          </a:stretch>
        </p:blipFill>
        <p:spPr>
          <a:xfrm>
            <a:off x="-53975" y="2035810"/>
            <a:ext cx="129222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C303854F-C130-4C0A-A47F-3445E575E2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8906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3B08735-A5E0-4347-BEEF-70DEC101DF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327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E559311-8F7F-4CDC-9B06-A68AC7F558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07147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1912016" y="6081940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6821880" y="549391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27"/>
          <p:cNvGrpSpPr/>
          <p:nvPr/>
        </p:nvGrpSpPr>
        <p:grpSpPr>
          <a:xfrm>
            <a:off x="2353654" y="3895639"/>
            <a:ext cx="2531119" cy="2416392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-1337317" y="829611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3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rot="-380843" flipH="1">
            <a:off x="-51286" y="2800978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1417657" y="1934867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840182" y="3637673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0109768" y="5678571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3125846" y="175232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704085" y="1059201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1859656" y="464149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417BA6C7-CF89-3012-19D7-0AA263C880DC}"/>
              </a:ext>
            </a:extLst>
          </p:cNvPr>
          <p:cNvGrpSpPr/>
          <p:nvPr/>
        </p:nvGrpSpPr>
        <p:grpSpPr>
          <a:xfrm>
            <a:off x="4622928" y="783257"/>
            <a:ext cx="7516064" cy="4545125"/>
            <a:chOff x="3529215" y="587442"/>
            <a:chExt cx="5249620" cy="3408844"/>
          </a:xfrm>
        </p:grpSpPr>
        <p:grpSp>
          <p:nvGrpSpPr>
            <p:cNvPr id="5" name="Nhóm 4">
              <a:extLst>
                <a:ext uri="{FF2B5EF4-FFF2-40B4-BE49-F238E27FC236}">
                  <a16:creationId xmlns:a16="http://schemas.microsoft.com/office/drawing/2014/main" id="{07FCB834-E444-4DE3-2CE1-912513ADEE5E}"/>
                </a:ext>
              </a:extLst>
            </p:cNvPr>
            <p:cNvGrpSpPr/>
            <p:nvPr/>
          </p:nvGrpSpPr>
          <p:grpSpPr>
            <a:xfrm>
              <a:off x="3529215" y="587442"/>
              <a:ext cx="5249620" cy="3408844"/>
              <a:chOff x="3529215" y="587442"/>
              <a:chExt cx="5249620" cy="3408844"/>
            </a:xfrm>
          </p:grpSpPr>
          <p:pic>
            <p:nvPicPr>
              <p:cNvPr id="4" name="Hình ảnh 3">
                <a:extLst>
                  <a:ext uri="{FF2B5EF4-FFF2-40B4-BE49-F238E27FC236}">
                    <a16:creationId xmlns:a16="http://schemas.microsoft.com/office/drawing/2014/main" id="{91C57EBE-AA15-F6E6-B178-899C5B8C4C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529215" y="587442"/>
                <a:ext cx="5249620" cy="3408844"/>
              </a:xfrm>
              <a:prstGeom prst="rect">
                <a:avLst/>
              </a:prstGeom>
            </p:spPr>
          </p:pic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C158FF8-122E-679D-274B-BB45BF716AAC}"/>
                  </a:ext>
                </a:extLst>
              </p:cNvPr>
              <p:cNvSpPr txBox="1"/>
              <p:nvPr/>
            </p:nvSpPr>
            <p:spPr>
              <a:xfrm>
                <a:off x="5100439" y="811354"/>
                <a:ext cx="2922827" cy="1300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0666" b="1" kern="0" dirty="0" err="1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latin typeface="SVN-Poky's"/>
                    <a:cs typeface="Arial"/>
                    <a:sym typeface="Arial"/>
                  </a:rPr>
                  <a:t>Khởi</a:t>
                </a:r>
                <a:endParaRPr lang="en-US" sz="9600" b="1" kern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EB6553">
                      <a:lumMod val="40000"/>
                      <a:lumOff val="60000"/>
                    </a:srgbClr>
                  </a:solidFill>
                  <a:latin typeface="SVN-Poky's"/>
                  <a:cs typeface="Arial"/>
                  <a:sym typeface="Arial"/>
                </a:endParaRPr>
              </a:p>
            </p:txBody>
          </p:sp>
          <p:sp>
            <p:nvSpPr>
              <p:cNvPr id="144" name="Hộp Văn bản 143">
                <a:extLst>
                  <a:ext uri="{FF2B5EF4-FFF2-40B4-BE49-F238E27FC236}">
                    <a16:creationId xmlns:a16="http://schemas.microsoft.com/office/drawing/2014/main" id="{04CED86C-BD1E-4F6E-B856-B4370E3BC4C1}"/>
                  </a:ext>
                </a:extLst>
              </p:cNvPr>
              <p:cNvSpPr txBox="1"/>
              <p:nvPr/>
            </p:nvSpPr>
            <p:spPr>
              <a:xfrm>
                <a:off x="4623882" y="1801043"/>
                <a:ext cx="2922827" cy="1423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11733" b="1" kern="0" dirty="0" err="1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EB6553">
                        <a:lumMod val="40000"/>
                        <a:lumOff val="60000"/>
                      </a:srgbClr>
                    </a:solidFill>
                    <a:latin typeface="SVN-Poky's"/>
                    <a:cs typeface="Arial"/>
                    <a:sym typeface="Arial"/>
                  </a:rPr>
                  <a:t>Động</a:t>
                </a:r>
                <a:endParaRPr lang="en-US" sz="10666" b="1" kern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EB6553">
                      <a:lumMod val="40000"/>
                      <a:lumOff val="60000"/>
                    </a:srgbClr>
                  </a:solidFill>
                  <a:latin typeface="SVN-Poky's"/>
                  <a:cs typeface="Arial"/>
                  <a:sym typeface="Arial"/>
                </a:endParaRPr>
              </a:p>
            </p:txBody>
          </p:sp>
        </p:grpSp>
        <p:grpSp>
          <p:nvGrpSpPr>
            <p:cNvPr id="2539" name="Google Shape;2539;p27"/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2545" name="Google Shape;2545;p27"/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7"/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4097E6-6DB7-0CB0-38F5-42A7F91E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947045"/>
            <a:ext cx="10816935" cy="846400"/>
          </a:xfrm>
        </p:spPr>
        <p:txBody>
          <a:bodyPr/>
          <a:lstStyle/>
          <a:p>
            <a:r>
              <a:rPr lang="vi-VN" b="1" dirty="0">
                <a:solidFill>
                  <a:srgbClr val="FF0000"/>
                </a:solidFill>
              </a:rPr>
              <a:t>GÓC SÁNG TẠO</a:t>
            </a:r>
            <a:br>
              <a:rPr lang="vi-VN" b="1" dirty="0">
                <a:solidFill>
                  <a:srgbClr val="FF0000"/>
                </a:solidFill>
              </a:rPr>
            </a:br>
            <a:r>
              <a:rPr lang="vi-VN" b="1" dirty="0">
                <a:solidFill>
                  <a:srgbClr val="002060"/>
                </a:solidFill>
              </a:rPr>
              <a:t>NHỮNG CHỦ NHÂN CỦA ĐẤT NƯỚC</a:t>
            </a:r>
            <a:br>
              <a:rPr lang="vi-VN" b="1" dirty="0">
                <a:solidFill>
                  <a:srgbClr val="002060"/>
                </a:solidFill>
              </a:rPr>
            </a:b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Google Shape;2560;p28"/>
          <p:cNvSpPr/>
          <p:nvPr/>
        </p:nvSpPr>
        <p:spPr>
          <a:xfrm>
            <a:off x="535279" y="45514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61" name="Google Shape;2561;p28"/>
          <p:cNvGrpSpPr/>
          <p:nvPr/>
        </p:nvGrpSpPr>
        <p:grpSpPr>
          <a:xfrm>
            <a:off x="763862" y="4631571"/>
            <a:ext cx="486481" cy="485220"/>
            <a:chOff x="2789668" y="759261"/>
            <a:chExt cx="440069" cy="438928"/>
          </a:xfrm>
        </p:grpSpPr>
        <p:sp>
          <p:nvSpPr>
            <p:cNvPr id="2562" name="Google Shape;2562;p28"/>
            <p:cNvSpPr/>
            <p:nvPr/>
          </p:nvSpPr>
          <p:spPr>
            <a:xfrm>
              <a:off x="2789668" y="759261"/>
              <a:ext cx="440069" cy="438928"/>
            </a:xfrm>
            <a:custGeom>
              <a:avLst/>
              <a:gdLst/>
              <a:ahLst/>
              <a:cxnLst/>
              <a:rect l="l" t="t" r="r" b="b"/>
              <a:pathLst>
                <a:path w="20051" h="19999" extrusionOk="0">
                  <a:moveTo>
                    <a:pt x="8385" y="0"/>
                  </a:moveTo>
                  <a:cubicBezTo>
                    <a:pt x="7435" y="0"/>
                    <a:pt x="6576" y="491"/>
                    <a:pt x="6133" y="1293"/>
                  </a:cubicBezTo>
                  <a:cubicBezTo>
                    <a:pt x="5949" y="1626"/>
                    <a:pt x="5827" y="2007"/>
                    <a:pt x="5760" y="2455"/>
                  </a:cubicBezTo>
                  <a:cubicBezTo>
                    <a:pt x="5755" y="2454"/>
                    <a:pt x="5748" y="2452"/>
                    <a:pt x="5743" y="2450"/>
                  </a:cubicBezTo>
                  <a:cubicBezTo>
                    <a:pt x="5398" y="2340"/>
                    <a:pt x="5020" y="2250"/>
                    <a:pt x="4825" y="2230"/>
                  </a:cubicBezTo>
                  <a:cubicBezTo>
                    <a:pt x="4736" y="2222"/>
                    <a:pt x="4648" y="2218"/>
                    <a:pt x="4559" y="2218"/>
                  </a:cubicBezTo>
                  <a:cubicBezTo>
                    <a:pt x="3610" y="2218"/>
                    <a:pt x="2679" y="2691"/>
                    <a:pt x="2182" y="3444"/>
                  </a:cubicBezTo>
                  <a:cubicBezTo>
                    <a:pt x="1718" y="4147"/>
                    <a:pt x="1692" y="4992"/>
                    <a:pt x="2112" y="5763"/>
                  </a:cubicBezTo>
                  <a:cubicBezTo>
                    <a:pt x="2518" y="6507"/>
                    <a:pt x="3203" y="7050"/>
                    <a:pt x="3871" y="7540"/>
                  </a:cubicBezTo>
                  <a:cubicBezTo>
                    <a:pt x="4591" y="8070"/>
                    <a:pt x="5366" y="8502"/>
                    <a:pt x="6133" y="8907"/>
                  </a:cubicBezTo>
                  <a:cubicBezTo>
                    <a:pt x="5707" y="8879"/>
                    <a:pt x="5215" y="8854"/>
                    <a:pt x="4702" y="8854"/>
                  </a:cubicBezTo>
                  <a:cubicBezTo>
                    <a:pt x="4414" y="8854"/>
                    <a:pt x="4119" y="8862"/>
                    <a:pt x="3825" y="8881"/>
                  </a:cubicBezTo>
                  <a:cubicBezTo>
                    <a:pt x="2424" y="8973"/>
                    <a:pt x="1433" y="9296"/>
                    <a:pt x="797" y="9869"/>
                  </a:cubicBezTo>
                  <a:cubicBezTo>
                    <a:pt x="313" y="10306"/>
                    <a:pt x="47" y="10892"/>
                    <a:pt x="28" y="11564"/>
                  </a:cubicBezTo>
                  <a:cubicBezTo>
                    <a:pt x="0" y="12545"/>
                    <a:pt x="495" y="13436"/>
                    <a:pt x="1320" y="13892"/>
                  </a:cubicBezTo>
                  <a:cubicBezTo>
                    <a:pt x="1652" y="14076"/>
                    <a:pt x="2032" y="14199"/>
                    <a:pt x="2482" y="14266"/>
                  </a:cubicBezTo>
                  <a:cubicBezTo>
                    <a:pt x="2480" y="14271"/>
                    <a:pt x="2478" y="14276"/>
                    <a:pt x="2477" y="14282"/>
                  </a:cubicBezTo>
                  <a:cubicBezTo>
                    <a:pt x="2365" y="14628"/>
                    <a:pt x="2276" y="15005"/>
                    <a:pt x="2257" y="15200"/>
                  </a:cubicBezTo>
                  <a:cubicBezTo>
                    <a:pt x="2159" y="16237"/>
                    <a:pt x="2647" y="17300"/>
                    <a:pt x="3470" y="17844"/>
                  </a:cubicBezTo>
                  <a:cubicBezTo>
                    <a:pt x="3841" y="18088"/>
                    <a:pt x="4251" y="18210"/>
                    <a:pt x="4668" y="18210"/>
                  </a:cubicBezTo>
                  <a:cubicBezTo>
                    <a:pt x="5043" y="18210"/>
                    <a:pt x="5425" y="18112"/>
                    <a:pt x="5789" y="17913"/>
                  </a:cubicBezTo>
                  <a:cubicBezTo>
                    <a:pt x="6534" y="17508"/>
                    <a:pt x="7076" y="16821"/>
                    <a:pt x="7567" y="16154"/>
                  </a:cubicBezTo>
                  <a:cubicBezTo>
                    <a:pt x="8097" y="15434"/>
                    <a:pt x="8528" y="14659"/>
                    <a:pt x="8933" y="13892"/>
                  </a:cubicBezTo>
                  <a:lnTo>
                    <a:pt x="8933" y="13892"/>
                  </a:lnTo>
                  <a:cubicBezTo>
                    <a:pt x="8890" y="14559"/>
                    <a:pt x="8855" y="15385"/>
                    <a:pt x="8908" y="16200"/>
                  </a:cubicBezTo>
                  <a:cubicBezTo>
                    <a:pt x="8999" y="17602"/>
                    <a:pt x="9322" y="18592"/>
                    <a:pt x="9895" y="19228"/>
                  </a:cubicBezTo>
                  <a:cubicBezTo>
                    <a:pt x="10332" y="19712"/>
                    <a:pt x="10918" y="19978"/>
                    <a:pt x="11590" y="19997"/>
                  </a:cubicBezTo>
                  <a:cubicBezTo>
                    <a:pt x="11616" y="19997"/>
                    <a:pt x="11642" y="19998"/>
                    <a:pt x="11668" y="19998"/>
                  </a:cubicBezTo>
                  <a:cubicBezTo>
                    <a:pt x="12617" y="19998"/>
                    <a:pt x="13475" y="19508"/>
                    <a:pt x="13919" y="18706"/>
                  </a:cubicBezTo>
                  <a:cubicBezTo>
                    <a:pt x="14102" y="18373"/>
                    <a:pt x="14225" y="17992"/>
                    <a:pt x="14292" y="17543"/>
                  </a:cubicBezTo>
                  <a:cubicBezTo>
                    <a:pt x="14297" y="17544"/>
                    <a:pt x="14302" y="17547"/>
                    <a:pt x="14309" y="17549"/>
                  </a:cubicBezTo>
                  <a:cubicBezTo>
                    <a:pt x="14654" y="17659"/>
                    <a:pt x="15031" y="17750"/>
                    <a:pt x="15227" y="17768"/>
                  </a:cubicBezTo>
                  <a:cubicBezTo>
                    <a:pt x="15315" y="17776"/>
                    <a:pt x="15404" y="17780"/>
                    <a:pt x="15493" y="17780"/>
                  </a:cubicBezTo>
                  <a:cubicBezTo>
                    <a:pt x="16442" y="17780"/>
                    <a:pt x="17372" y="17308"/>
                    <a:pt x="17870" y="16554"/>
                  </a:cubicBezTo>
                  <a:cubicBezTo>
                    <a:pt x="18334" y="15852"/>
                    <a:pt x="18358" y="15006"/>
                    <a:pt x="17939" y="14235"/>
                  </a:cubicBezTo>
                  <a:cubicBezTo>
                    <a:pt x="17534" y="13492"/>
                    <a:pt x="16848" y="12949"/>
                    <a:pt x="16180" y="12458"/>
                  </a:cubicBezTo>
                  <a:cubicBezTo>
                    <a:pt x="15460" y="11928"/>
                    <a:pt x="14685" y="11497"/>
                    <a:pt x="13917" y="11092"/>
                  </a:cubicBezTo>
                  <a:lnTo>
                    <a:pt x="13917" y="11092"/>
                  </a:lnTo>
                  <a:cubicBezTo>
                    <a:pt x="14344" y="11120"/>
                    <a:pt x="14836" y="11144"/>
                    <a:pt x="15349" y="11144"/>
                  </a:cubicBezTo>
                  <a:cubicBezTo>
                    <a:pt x="15638" y="11144"/>
                    <a:pt x="15933" y="11137"/>
                    <a:pt x="16227" y="11118"/>
                  </a:cubicBezTo>
                  <a:cubicBezTo>
                    <a:pt x="17628" y="11026"/>
                    <a:pt x="18618" y="10704"/>
                    <a:pt x="19254" y="10130"/>
                  </a:cubicBezTo>
                  <a:cubicBezTo>
                    <a:pt x="19739" y="9693"/>
                    <a:pt x="20005" y="9107"/>
                    <a:pt x="20023" y="8434"/>
                  </a:cubicBezTo>
                  <a:cubicBezTo>
                    <a:pt x="20050" y="7455"/>
                    <a:pt x="19556" y="6562"/>
                    <a:pt x="18731" y="6107"/>
                  </a:cubicBezTo>
                  <a:cubicBezTo>
                    <a:pt x="18398" y="5923"/>
                    <a:pt x="18019" y="5801"/>
                    <a:pt x="17569" y="5734"/>
                  </a:cubicBezTo>
                  <a:cubicBezTo>
                    <a:pt x="17571" y="5728"/>
                    <a:pt x="17572" y="5722"/>
                    <a:pt x="17575" y="5717"/>
                  </a:cubicBezTo>
                  <a:cubicBezTo>
                    <a:pt x="17685" y="5372"/>
                    <a:pt x="17776" y="4995"/>
                    <a:pt x="17794" y="4799"/>
                  </a:cubicBezTo>
                  <a:cubicBezTo>
                    <a:pt x="17892" y="3761"/>
                    <a:pt x="17405" y="2700"/>
                    <a:pt x="16580" y="2156"/>
                  </a:cubicBezTo>
                  <a:cubicBezTo>
                    <a:pt x="16210" y="1911"/>
                    <a:pt x="15800" y="1788"/>
                    <a:pt x="15382" y="1788"/>
                  </a:cubicBezTo>
                  <a:cubicBezTo>
                    <a:pt x="15008" y="1788"/>
                    <a:pt x="14626" y="1887"/>
                    <a:pt x="14262" y="2086"/>
                  </a:cubicBezTo>
                  <a:cubicBezTo>
                    <a:pt x="13517" y="2492"/>
                    <a:pt x="12976" y="3177"/>
                    <a:pt x="12484" y="3845"/>
                  </a:cubicBezTo>
                  <a:cubicBezTo>
                    <a:pt x="11954" y="4564"/>
                    <a:pt x="11523" y="5339"/>
                    <a:pt x="11119" y="6107"/>
                  </a:cubicBezTo>
                  <a:cubicBezTo>
                    <a:pt x="11162" y="5440"/>
                    <a:pt x="11196" y="4615"/>
                    <a:pt x="11144" y="3799"/>
                  </a:cubicBezTo>
                  <a:cubicBezTo>
                    <a:pt x="11052" y="2397"/>
                    <a:pt x="10729" y="1407"/>
                    <a:pt x="10157" y="771"/>
                  </a:cubicBezTo>
                  <a:cubicBezTo>
                    <a:pt x="9720" y="287"/>
                    <a:pt x="9133" y="21"/>
                    <a:pt x="8461" y="1"/>
                  </a:cubicBezTo>
                  <a:cubicBezTo>
                    <a:pt x="8436" y="1"/>
                    <a:pt x="8411" y="0"/>
                    <a:pt x="8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3" name="Google Shape;2563;p28"/>
            <p:cNvSpPr/>
            <p:nvPr/>
          </p:nvSpPr>
          <p:spPr>
            <a:xfrm>
              <a:off x="2832992" y="774098"/>
              <a:ext cx="198954" cy="205670"/>
            </a:xfrm>
            <a:custGeom>
              <a:avLst/>
              <a:gdLst/>
              <a:ahLst/>
              <a:cxnLst/>
              <a:rect l="l" t="t" r="r" b="b"/>
              <a:pathLst>
                <a:path w="9065" h="9371" extrusionOk="0">
                  <a:moveTo>
                    <a:pt x="6411" y="0"/>
                  </a:moveTo>
                  <a:cubicBezTo>
                    <a:pt x="5729" y="0"/>
                    <a:pt x="5084" y="341"/>
                    <a:pt x="4750" y="945"/>
                  </a:cubicBezTo>
                  <a:cubicBezTo>
                    <a:pt x="4588" y="1238"/>
                    <a:pt x="4499" y="1566"/>
                    <a:pt x="4451" y="1896"/>
                  </a:cubicBezTo>
                  <a:cubicBezTo>
                    <a:pt x="4435" y="2011"/>
                    <a:pt x="4326" y="2714"/>
                    <a:pt x="4403" y="2816"/>
                  </a:cubicBezTo>
                  <a:lnTo>
                    <a:pt x="4403" y="2816"/>
                  </a:lnTo>
                  <a:cubicBezTo>
                    <a:pt x="4073" y="2515"/>
                    <a:pt x="3028" y="2250"/>
                    <a:pt x="2787" y="2227"/>
                  </a:cubicBezTo>
                  <a:cubicBezTo>
                    <a:pt x="2719" y="2220"/>
                    <a:pt x="2651" y="2217"/>
                    <a:pt x="2584" y="2217"/>
                  </a:cubicBezTo>
                  <a:cubicBezTo>
                    <a:pt x="1254" y="2217"/>
                    <a:pt x="1" y="3422"/>
                    <a:pt x="731" y="4763"/>
                  </a:cubicBezTo>
                  <a:cubicBezTo>
                    <a:pt x="1079" y="5403"/>
                    <a:pt x="1720" y="5896"/>
                    <a:pt x="2297" y="6321"/>
                  </a:cubicBezTo>
                  <a:cubicBezTo>
                    <a:pt x="3206" y="6990"/>
                    <a:pt x="4219" y="7500"/>
                    <a:pt x="5217" y="8021"/>
                  </a:cubicBezTo>
                  <a:cubicBezTo>
                    <a:pt x="6149" y="8508"/>
                    <a:pt x="7099" y="8967"/>
                    <a:pt x="8070" y="9370"/>
                  </a:cubicBezTo>
                  <a:cubicBezTo>
                    <a:pt x="8005" y="9343"/>
                    <a:pt x="8388" y="6547"/>
                    <a:pt x="8401" y="6349"/>
                  </a:cubicBezTo>
                  <a:cubicBezTo>
                    <a:pt x="8499" y="4822"/>
                    <a:pt x="9065" y="73"/>
                    <a:pt x="6468" y="1"/>
                  </a:cubicBezTo>
                  <a:cubicBezTo>
                    <a:pt x="6449" y="0"/>
                    <a:pt x="6430" y="0"/>
                    <a:pt x="6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4" name="Google Shape;2564;p28"/>
            <p:cNvSpPr/>
            <p:nvPr/>
          </p:nvSpPr>
          <p:spPr>
            <a:xfrm>
              <a:off x="2939042" y="855698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110" y="0"/>
                  </a:moveTo>
                  <a:cubicBezTo>
                    <a:pt x="1" y="0"/>
                    <a:pt x="3180" y="5564"/>
                    <a:pt x="3152" y="5582"/>
                  </a:cubicBezTo>
                  <a:cubicBezTo>
                    <a:pt x="3162" y="5602"/>
                    <a:pt x="3183" y="5614"/>
                    <a:pt x="3205" y="5614"/>
                  </a:cubicBezTo>
                  <a:cubicBezTo>
                    <a:pt x="3214" y="5614"/>
                    <a:pt x="3224" y="5612"/>
                    <a:pt x="3233" y="5607"/>
                  </a:cubicBezTo>
                  <a:cubicBezTo>
                    <a:pt x="3261" y="5591"/>
                    <a:pt x="3271" y="5555"/>
                    <a:pt x="3254" y="5528"/>
                  </a:cubicBezTo>
                  <a:lnTo>
                    <a:pt x="112" y="1"/>
                  </a:lnTo>
                  <a:cubicBezTo>
                    <a:pt x="111" y="0"/>
                    <a:pt x="11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5" name="Google Shape;2565;p28"/>
            <p:cNvSpPr/>
            <p:nvPr/>
          </p:nvSpPr>
          <p:spPr>
            <a:xfrm>
              <a:off x="2987437" y="977683"/>
              <a:ext cx="198976" cy="205670"/>
            </a:xfrm>
            <a:custGeom>
              <a:avLst/>
              <a:gdLst/>
              <a:ahLst/>
              <a:cxnLst/>
              <a:rect l="l" t="t" r="r" b="b"/>
              <a:pathLst>
                <a:path w="9066" h="9371" extrusionOk="0">
                  <a:moveTo>
                    <a:pt x="995" y="0"/>
                  </a:moveTo>
                  <a:lnTo>
                    <a:pt x="995" y="1"/>
                  </a:lnTo>
                  <a:cubicBezTo>
                    <a:pt x="1060" y="28"/>
                    <a:pt x="677" y="2824"/>
                    <a:pt x="666" y="3022"/>
                  </a:cubicBezTo>
                  <a:cubicBezTo>
                    <a:pt x="566" y="4548"/>
                    <a:pt x="1" y="9297"/>
                    <a:pt x="2597" y="9370"/>
                  </a:cubicBezTo>
                  <a:cubicBezTo>
                    <a:pt x="2616" y="9370"/>
                    <a:pt x="2635" y="9370"/>
                    <a:pt x="2654" y="9370"/>
                  </a:cubicBezTo>
                  <a:cubicBezTo>
                    <a:pt x="3336" y="9370"/>
                    <a:pt x="3983" y="9030"/>
                    <a:pt x="4316" y="8427"/>
                  </a:cubicBezTo>
                  <a:cubicBezTo>
                    <a:pt x="4478" y="8133"/>
                    <a:pt x="4567" y="7804"/>
                    <a:pt x="4615" y="7475"/>
                  </a:cubicBezTo>
                  <a:cubicBezTo>
                    <a:pt x="4631" y="7360"/>
                    <a:pt x="4739" y="6657"/>
                    <a:pt x="4662" y="6555"/>
                  </a:cubicBezTo>
                  <a:lnTo>
                    <a:pt x="4662" y="6555"/>
                  </a:lnTo>
                  <a:cubicBezTo>
                    <a:pt x="4992" y="6856"/>
                    <a:pt x="6037" y="7120"/>
                    <a:pt x="6278" y="7144"/>
                  </a:cubicBezTo>
                  <a:cubicBezTo>
                    <a:pt x="6347" y="7150"/>
                    <a:pt x="6415" y="7153"/>
                    <a:pt x="6483" y="7153"/>
                  </a:cubicBezTo>
                  <a:cubicBezTo>
                    <a:pt x="7812" y="7153"/>
                    <a:pt x="9066" y="5949"/>
                    <a:pt x="8334" y="4608"/>
                  </a:cubicBezTo>
                  <a:cubicBezTo>
                    <a:pt x="7986" y="3969"/>
                    <a:pt x="7345" y="3475"/>
                    <a:pt x="6768" y="3050"/>
                  </a:cubicBezTo>
                  <a:cubicBezTo>
                    <a:pt x="5859" y="2381"/>
                    <a:pt x="4846" y="1870"/>
                    <a:pt x="3848" y="1349"/>
                  </a:cubicBezTo>
                  <a:cubicBezTo>
                    <a:pt x="2917" y="863"/>
                    <a:pt x="1966" y="404"/>
                    <a:pt x="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6" name="Google Shape;2566;p28"/>
            <p:cNvSpPr/>
            <p:nvPr/>
          </p:nvSpPr>
          <p:spPr>
            <a:xfrm>
              <a:off x="3008572" y="978517"/>
              <a:ext cx="71790" cy="123235"/>
            </a:xfrm>
            <a:custGeom>
              <a:avLst/>
              <a:gdLst/>
              <a:ahLst/>
              <a:cxnLst/>
              <a:rect l="l" t="t" r="r" b="b"/>
              <a:pathLst>
                <a:path w="3271" h="5615" extrusionOk="0">
                  <a:moveTo>
                    <a:pt x="66" y="0"/>
                  </a:moveTo>
                  <a:cubicBezTo>
                    <a:pt x="56" y="0"/>
                    <a:pt x="47" y="3"/>
                    <a:pt x="38" y="8"/>
                  </a:cubicBezTo>
                  <a:cubicBezTo>
                    <a:pt x="11" y="24"/>
                    <a:pt x="1" y="60"/>
                    <a:pt x="16" y="87"/>
                  </a:cubicBezTo>
                  <a:lnTo>
                    <a:pt x="3159" y="5614"/>
                  </a:lnTo>
                  <a:cubicBezTo>
                    <a:pt x="3159" y="5614"/>
                    <a:pt x="3160" y="5614"/>
                    <a:pt x="3160" y="5614"/>
                  </a:cubicBezTo>
                  <a:cubicBezTo>
                    <a:pt x="3270" y="5614"/>
                    <a:pt x="92" y="52"/>
                    <a:pt x="119" y="33"/>
                  </a:cubicBezTo>
                  <a:cubicBezTo>
                    <a:pt x="109" y="12"/>
                    <a:pt x="88" y="0"/>
                    <a:pt x="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7" name="Google Shape;2567;p28"/>
            <p:cNvSpPr/>
            <p:nvPr/>
          </p:nvSpPr>
          <p:spPr>
            <a:xfrm>
              <a:off x="3008682" y="813318"/>
              <a:ext cx="206065" cy="175712"/>
            </a:xfrm>
            <a:custGeom>
              <a:avLst/>
              <a:gdLst/>
              <a:ahLst/>
              <a:cxnLst/>
              <a:rect l="l" t="t" r="r" b="b"/>
              <a:pathLst>
                <a:path w="9389" h="8006" extrusionOk="0">
                  <a:moveTo>
                    <a:pt x="5402" y="0"/>
                  </a:moveTo>
                  <a:cubicBezTo>
                    <a:pt x="5149" y="0"/>
                    <a:pt x="4880" y="67"/>
                    <a:pt x="4607" y="216"/>
                  </a:cubicBezTo>
                  <a:cubicBezTo>
                    <a:pt x="3968" y="564"/>
                    <a:pt x="3474" y="1205"/>
                    <a:pt x="3049" y="1782"/>
                  </a:cubicBezTo>
                  <a:cubicBezTo>
                    <a:pt x="2380" y="2692"/>
                    <a:pt x="1870" y="3705"/>
                    <a:pt x="1348" y="4702"/>
                  </a:cubicBezTo>
                  <a:cubicBezTo>
                    <a:pt x="862" y="5633"/>
                    <a:pt x="402" y="6584"/>
                    <a:pt x="0" y="7555"/>
                  </a:cubicBezTo>
                  <a:cubicBezTo>
                    <a:pt x="2" y="7550"/>
                    <a:pt x="21" y="7548"/>
                    <a:pt x="55" y="7548"/>
                  </a:cubicBezTo>
                  <a:cubicBezTo>
                    <a:pt x="448" y="7548"/>
                    <a:pt x="2838" y="7874"/>
                    <a:pt x="3021" y="7886"/>
                  </a:cubicBezTo>
                  <a:cubicBezTo>
                    <a:pt x="3536" y="7919"/>
                    <a:pt x="4419" y="8006"/>
                    <a:pt x="5366" y="8006"/>
                  </a:cubicBezTo>
                  <a:cubicBezTo>
                    <a:pt x="7221" y="8006"/>
                    <a:pt x="9321" y="7673"/>
                    <a:pt x="9369" y="5953"/>
                  </a:cubicBezTo>
                  <a:cubicBezTo>
                    <a:pt x="9388" y="5250"/>
                    <a:pt x="9045" y="4578"/>
                    <a:pt x="8426" y="4235"/>
                  </a:cubicBezTo>
                  <a:cubicBezTo>
                    <a:pt x="8133" y="4073"/>
                    <a:pt x="7803" y="3985"/>
                    <a:pt x="7473" y="3936"/>
                  </a:cubicBezTo>
                  <a:cubicBezTo>
                    <a:pt x="7389" y="3924"/>
                    <a:pt x="6980" y="3861"/>
                    <a:pt x="6733" y="3861"/>
                  </a:cubicBezTo>
                  <a:cubicBezTo>
                    <a:pt x="6647" y="3861"/>
                    <a:pt x="6580" y="3869"/>
                    <a:pt x="6554" y="3889"/>
                  </a:cubicBezTo>
                  <a:lnTo>
                    <a:pt x="6554" y="3889"/>
                  </a:lnTo>
                  <a:cubicBezTo>
                    <a:pt x="6855" y="3559"/>
                    <a:pt x="7120" y="2513"/>
                    <a:pt x="7143" y="2272"/>
                  </a:cubicBezTo>
                  <a:cubicBezTo>
                    <a:pt x="7250" y="1144"/>
                    <a:pt x="6453" y="0"/>
                    <a:pt x="5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8" name="Google Shape;2568;p28"/>
            <p:cNvSpPr/>
            <p:nvPr/>
          </p:nvSpPr>
          <p:spPr>
            <a:xfrm>
              <a:off x="3009296" y="910414"/>
              <a:ext cx="123433" cy="69244"/>
            </a:xfrm>
            <a:custGeom>
              <a:avLst/>
              <a:gdLst/>
              <a:ahLst/>
              <a:cxnLst/>
              <a:rect l="l" t="t" r="r" b="b"/>
              <a:pathLst>
                <a:path w="5624" h="3155" extrusionOk="0">
                  <a:moveTo>
                    <a:pt x="5618" y="1"/>
                  </a:moveTo>
                  <a:cubicBezTo>
                    <a:pt x="5435" y="1"/>
                    <a:pt x="108" y="3045"/>
                    <a:pt x="43" y="3045"/>
                  </a:cubicBezTo>
                  <a:cubicBezTo>
                    <a:pt x="43" y="3045"/>
                    <a:pt x="43" y="3045"/>
                    <a:pt x="43" y="3045"/>
                  </a:cubicBezTo>
                  <a:cubicBezTo>
                    <a:pt x="12" y="3059"/>
                    <a:pt x="0" y="3097"/>
                    <a:pt x="18" y="3125"/>
                  </a:cubicBezTo>
                  <a:cubicBezTo>
                    <a:pt x="28" y="3144"/>
                    <a:pt x="48" y="3155"/>
                    <a:pt x="68" y="3155"/>
                  </a:cubicBezTo>
                  <a:cubicBezTo>
                    <a:pt x="78" y="3155"/>
                    <a:pt x="88" y="3152"/>
                    <a:pt x="97" y="3147"/>
                  </a:cubicBezTo>
                  <a:lnTo>
                    <a:pt x="5624" y="5"/>
                  </a:lnTo>
                  <a:lnTo>
                    <a:pt x="5623" y="5"/>
                  </a:lnTo>
                  <a:cubicBezTo>
                    <a:pt x="5624" y="2"/>
                    <a:pt x="5622" y="1"/>
                    <a:pt x="5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9" name="Google Shape;2569;p28"/>
            <p:cNvSpPr/>
            <p:nvPr/>
          </p:nvSpPr>
          <p:spPr>
            <a:xfrm>
              <a:off x="2804658" y="968399"/>
              <a:ext cx="206087" cy="175734"/>
            </a:xfrm>
            <a:custGeom>
              <a:avLst/>
              <a:gdLst/>
              <a:ahLst/>
              <a:cxnLst/>
              <a:rect l="l" t="t" r="r" b="b"/>
              <a:pathLst>
                <a:path w="9390" h="8007" extrusionOk="0">
                  <a:moveTo>
                    <a:pt x="4023" y="1"/>
                  </a:moveTo>
                  <a:cubicBezTo>
                    <a:pt x="2167" y="1"/>
                    <a:pt x="68" y="334"/>
                    <a:pt x="20" y="2053"/>
                  </a:cubicBezTo>
                  <a:cubicBezTo>
                    <a:pt x="0" y="2756"/>
                    <a:pt x="343" y="3429"/>
                    <a:pt x="964" y="3771"/>
                  </a:cubicBezTo>
                  <a:cubicBezTo>
                    <a:pt x="1257" y="3933"/>
                    <a:pt x="1585" y="4022"/>
                    <a:pt x="1916" y="4071"/>
                  </a:cubicBezTo>
                  <a:cubicBezTo>
                    <a:pt x="2000" y="4083"/>
                    <a:pt x="2409" y="4146"/>
                    <a:pt x="2656" y="4146"/>
                  </a:cubicBezTo>
                  <a:cubicBezTo>
                    <a:pt x="2742" y="4146"/>
                    <a:pt x="2808" y="4138"/>
                    <a:pt x="2834" y="4118"/>
                  </a:cubicBezTo>
                  <a:lnTo>
                    <a:pt x="2834" y="4118"/>
                  </a:lnTo>
                  <a:cubicBezTo>
                    <a:pt x="2533" y="4449"/>
                    <a:pt x="2269" y="5494"/>
                    <a:pt x="2246" y="5734"/>
                  </a:cubicBezTo>
                  <a:cubicBezTo>
                    <a:pt x="2139" y="6862"/>
                    <a:pt x="2936" y="8006"/>
                    <a:pt x="3987" y="8006"/>
                  </a:cubicBezTo>
                  <a:cubicBezTo>
                    <a:pt x="4240" y="8006"/>
                    <a:pt x="4509" y="7940"/>
                    <a:pt x="4783" y="7791"/>
                  </a:cubicBezTo>
                  <a:cubicBezTo>
                    <a:pt x="5422" y="7443"/>
                    <a:pt x="5915" y="6801"/>
                    <a:pt x="6340" y="6224"/>
                  </a:cubicBezTo>
                  <a:cubicBezTo>
                    <a:pt x="7009" y="5315"/>
                    <a:pt x="7519" y="4302"/>
                    <a:pt x="8040" y="3304"/>
                  </a:cubicBezTo>
                  <a:cubicBezTo>
                    <a:pt x="8527" y="2373"/>
                    <a:pt x="8986" y="1422"/>
                    <a:pt x="9389" y="451"/>
                  </a:cubicBezTo>
                  <a:lnTo>
                    <a:pt x="9389" y="451"/>
                  </a:lnTo>
                  <a:cubicBezTo>
                    <a:pt x="9387" y="456"/>
                    <a:pt x="9368" y="459"/>
                    <a:pt x="9335" y="459"/>
                  </a:cubicBezTo>
                  <a:cubicBezTo>
                    <a:pt x="8942" y="459"/>
                    <a:pt x="6550" y="133"/>
                    <a:pt x="6368" y="121"/>
                  </a:cubicBezTo>
                  <a:cubicBezTo>
                    <a:pt x="5852" y="87"/>
                    <a:pt x="4969" y="1"/>
                    <a:pt x="40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0" name="Google Shape;2570;p28"/>
            <p:cNvSpPr/>
            <p:nvPr/>
          </p:nvSpPr>
          <p:spPr>
            <a:xfrm>
              <a:off x="2886654" y="977792"/>
              <a:ext cx="123455" cy="69222"/>
            </a:xfrm>
            <a:custGeom>
              <a:avLst/>
              <a:gdLst/>
              <a:ahLst/>
              <a:cxnLst/>
              <a:rect l="l" t="t" r="r" b="b"/>
              <a:pathLst>
                <a:path w="5625" h="3154" extrusionOk="0">
                  <a:moveTo>
                    <a:pt x="5557" y="0"/>
                  </a:moveTo>
                  <a:cubicBezTo>
                    <a:pt x="5547" y="0"/>
                    <a:pt x="5538" y="2"/>
                    <a:pt x="5529" y="7"/>
                  </a:cubicBezTo>
                  <a:lnTo>
                    <a:pt x="2" y="3150"/>
                  </a:lnTo>
                  <a:cubicBezTo>
                    <a:pt x="1" y="3153"/>
                    <a:pt x="2" y="3154"/>
                    <a:pt x="6" y="3154"/>
                  </a:cubicBezTo>
                  <a:cubicBezTo>
                    <a:pt x="187" y="3154"/>
                    <a:pt x="5517" y="110"/>
                    <a:pt x="5582" y="110"/>
                  </a:cubicBezTo>
                  <a:cubicBezTo>
                    <a:pt x="5583" y="110"/>
                    <a:pt x="5583" y="110"/>
                    <a:pt x="5583" y="110"/>
                  </a:cubicBezTo>
                  <a:cubicBezTo>
                    <a:pt x="5612" y="95"/>
                    <a:pt x="5624" y="58"/>
                    <a:pt x="5608" y="29"/>
                  </a:cubicBezTo>
                  <a:cubicBezTo>
                    <a:pt x="5597" y="10"/>
                    <a:pt x="5577" y="0"/>
                    <a:pt x="5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71" name="Google Shape;2571;p28"/>
          <p:cNvGrpSpPr/>
          <p:nvPr/>
        </p:nvGrpSpPr>
        <p:grpSpPr>
          <a:xfrm>
            <a:off x="465908" y="6415358"/>
            <a:ext cx="718821" cy="818131"/>
            <a:chOff x="6927297" y="3003225"/>
            <a:chExt cx="825599" cy="939660"/>
          </a:xfrm>
        </p:grpSpPr>
        <p:sp>
          <p:nvSpPr>
            <p:cNvPr id="2572" name="Google Shape;2572;p28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3" name="Google Shape;2573;p28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4" name="Google Shape;2574;p28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5" name="Google Shape;2575;p28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6" name="Google Shape;2576;p28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7" name="Google Shape;2577;p28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8" name="Google Shape;2578;p28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9" name="Google Shape;2579;p28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0" name="Google Shape;2580;p28"/>
          <p:cNvGrpSpPr/>
          <p:nvPr/>
        </p:nvGrpSpPr>
        <p:grpSpPr>
          <a:xfrm rot="7673026">
            <a:off x="11058627" y="422600"/>
            <a:ext cx="710495" cy="907873"/>
            <a:chOff x="8045520" y="3255857"/>
            <a:chExt cx="664937" cy="849660"/>
          </a:xfrm>
        </p:grpSpPr>
        <p:sp>
          <p:nvSpPr>
            <p:cNvPr id="2581" name="Google Shape;2581;p28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2" name="Google Shape;2582;p28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3" name="Google Shape;2583;p28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4" name="Google Shape;2584;p28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5" name="Google Shape;2585;p28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6" name="Google Shape;2586;p28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7" name="Google Shape;2587;p28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8" name="Google Shape;2588;p28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9" name="Google Shape;2589;p28"/>
          <p:cNvGrpSpPr/>
          <p:nvPr/>
        </p:nvGrpSpPr>
        <p:grpSpPr>
          <a:xfrm>
            <a:off x="-55910" y="6332956"/>
            <a:ext cx="594320" cy="633455"/>
            <a:chOff x="6007652" y="4071639"/>
            <a:chExt cx="602433" cy="642102"/>
          </a:xfrm>
        </p:grpSpPr>
        <p:sp>
          <p:nvSpPr>
            <p:cNvPr id="2590" name="Google Shape;2590;p28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1" name="Google Shape;2591;p28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2" name="Google Shape;2592;p28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28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28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28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28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28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8" name="Google Shape;2598;p28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9" name="Google Shape;2599;p28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14" name="Google Shape;2614;p28"/>
          <p:cNvSpPr/>
          <p:nvPr/>
        </p:nvSpPr>
        <p:spPr>
          <a:xfrm>
            <a:off x="9060849" y="626217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7" name="图片 8" descr="看书男孩">
            <a:extLst>
              <a:ext uri="{FF2B5EF4-FFF2-40B4-BE49-F238E27FC236}">
                <a16:creationId xmlns:a16="http://schemas.microsoft.com/office/drawing/2014/main" id="{C42CCCB4-D3C7-4034-8499-26A07066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892" y="4172724"/>
            <a:ext cx="2717200" cy="2567645"/>
          </a:xfrm>
          <a:prstGeom prst="rect">
            <a:avLst/>
          </a:prstGeom>
        </p:spPr>
      </p:pic>
      <p:pic>
        <p:nvPicPr>
          <p:cNvPr id="7" name="Hình ảnh 6" descr="Ảnh có chứa giày dép, văn bản, trang phục, người&#10;&#10;Nội dung do AI tạo ra có thể không chính xác.">
            <a:extLst>
              <a:ext uri="{FF2B5EF4-FFF2-40B4-BE49-F238E27FC236}">
                <a16:creationId xmlns:a16="http://schemas.microsoft.com/office/drawing/2014/main" id="{1A5407A6-12E2-2748-52A8-99C415D3ED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" y="978410"/>
            <a:ext cx="9259416" cy="5662151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499E7FF-79CA-9942-8B49-AD1BF8994583}"/>
              </a:ext>
            </a:extLst>
          </p:cNvPr>
          <p:cNvSpPr txBox="1"/>
          <p:nvPr/>
        </p:nvSpPr>
        <p:spPr>
          <a:xfrm>
            <a:off x="532137" y="202238"/>
            <a:ext cx="437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tập</a:t>
            </a:r>
            <a:r>
              <a:rPr lang="en-US" sz="2800" b="1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405725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8F44E1E-E3AA-B3DD-8855-5570411F8349}"/>
              </a:ext>
            </a:extLst>
          </p:cNvPr>
          <p:cNvSpPr txBox="1"/>
          <p:nvPr/>
        </p:nvSpPr>
        <p:spPr>
          <a:xfrm>
            <a:off x="796637" y="1193195"/>
            <a:ext cx="1059872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245" indent="196850" algn="just">
              <a:spcBef>
                <a:spcPts val="600"/>
              </a:spcBef>
              <a:spcAft>
                <a:spcPts val="600"/>
              </a:spcAft>
            </a:pP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nào?</a:t>
            </a:r>
            <a:r>
              <a:rPr lang="vi-VN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ý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nghĩa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/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kern="100" spc="-3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nhặt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rác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trồng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giúp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đỡ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cụ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già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hoạch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,...)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hay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kern="100" spc="-7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3000" i="1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R="182880" indent="196850" algn="just">
              <a:spcBef>
                <a:spcPts val="600"/>
              </a:spcBef>
              <a:spcAft>
                <a:spcPts val="600"/>
              </a:spcAft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mở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kể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000" kern="100" spc="-25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định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R="182880" indent="196850" algn="just">
              <a:spcBef>
                <a:spcPts val="600"/>
              </a:spcBef>
              <a:spcAft>
                <a:spcPts val="600"/>
              </a:spcAft>
            </a:pP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Em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chuẩn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sẵn</a:t>
            </a:r>
            <a:r>
              <a:rPr lang="en-US" sz="3000" kern="1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72FE812-DD2D-9E36-7C18-19ACA17CEA58}"/>
              </a:ext>
            </a:extLst>
          </p:cNvPr>
          <p:cNvSpPr txBox="1"/>
          <p:nvPr/>
        </p:nvSpPr>
        <p:spPr>
          <a:xfrm>
            <a:off x="1026130" y="522033"/>
            <a:ext cx="437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Chuẩn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72957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339A702-B0EA-7F84-19AA-DFCDF7586EB1}"/>
              </a:ext>
            </a:extLst>
          </p:cNvPr>
          <p:cNvSpPr txBox="1"/>
          <p:nvPr/>
        </p:nvSpPr>
        <p:spPr>
          <a:xfrm>
            <a:off x="1067666" y="604005"/>
            <a:ext cx="10570152" cy="5238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6850" algn="just">
              <a:lnSpc>
                <a:spcPct val="120000"/>
              </a:lnSpc>
              <a:spcBef>
                <a:spcPts val="365"/>
              </a:spcBef>
            </a:pPr>
            <a:r>
              <a:rPr lang="vi-VN" sz="30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v</a:t>
            </a:r>
            <a:r>
              <a:rPr lang="en-US" sz="3000" b="1" kern="100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sz="3000" b="1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trang trí bài viết</a:t>
            </a:r>
            <a:endParaRPr lang="en-US" sz="30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196850" algn="just">
              <a:lnSpc>
                <a:spcPct val="120000"/>
              </a:lnSpc>
              <a:spcBef>
                <a:spcPts val="365"/>
              </a:spcBef>
            </a:pPr>
            <a:r>
              <a:rPr lang="vi-VN" sz="30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GV cho HS</a:t>
            </a:r>
            <a:r>
              <a:rPr lang="vi-VN" sz="3000" kern="1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sz="3000" kern="1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hoạt động độc lập: viết đoạn văn theo 1 trong 2 </a:t>
            </a:r>
            <a:r>
              <a:rPr lang="vi-VN" sz="3000" kern="100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đề:</a:t>
            </a:r>
            <a:endParaRPr lang="en-US" sz="3000" kern="10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5"/>
              </a:spcBef>
              <a:spcAft>
                <a:spcPts val="800"/>
              </a:spcAft>
              <a:tabLst>
                <a:tab pos="575945" algn="l"/>
              </a:tabLst>
            </a:pP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Viết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vi-VN" sz="3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“việc</a:t>
            </a:r>
            <a:r>
              <a:rPr lang="vi-VN" sz="3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nhỏ,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</a:t>
            </a:r>
            <a:r>
              <a:rPr lang="vi-VN" sz="3000" spc="-5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vi-VN" sz="3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lớn”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(hoặc</a:t>
            </a:r>
            <a:r>
              <a:rPr lang="vi-VN" sz="3000" spc="-4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3000" spc="-4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em).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2880" algn="just">
              <a:lnSpc>
                <a:spcPct val="115000"/>
              </a:lnSpc>
              <a:spcBef>
                <a:spcPts val="75"/>
              </a:spcBef>
              <a:spcAft>
                <a:spcPts val="800"/>
              </a:spcAft>
              <a:tabLst>
                <a:tab pos="636905" algn="l"/>
              </a:tabLst>
            </a:pPr>
            <a:r>
              <a:rPr lang="vi-VN" sz="3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Viết đoạn văn kể lại một đoạn trong bài đọc </a:t>
            </a:r>
            <a:r>
              <a:rPr lang="vi-VN" sz="3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 trạng nguyên </a:t>
            </a:r>
            <a:r>
              <a:rPr lang="vi-VN" sz="3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(trang 42 – 43, SGK </a:t>
            </a:r>
            <a:r>
              <a:rPr lang="vi-VN" sz="3000" i="1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Việt 5</a:t>
            </a:r>
            <a:r>
              <a:rPr lang="vi-VN" sz="3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tập hai) bằng lời của một nhân vật khác trong câu chuyện (VD: lời ông nội, lời ông thủ từ, lời của một thanh niên).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lnSpc>
                <a:spcPct val="150000"/>
              </a:lnSpc>
              <a:spcAft>
                <a:spcPts val="800"/>
              </a:spcAft>
            </a:pPr>
            <a:r>
              <a:rPr lang="vi-VN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3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D76636C-ECC9-DD35-082C-04B09EE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05" y="2602449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420" name="Google Shape;2420;p27"/>
          <p:cNvGrpSpPr/>
          <p:nvPr/>
        </p:nvGrpSpPr>
        <p:grpSpPr>
          <a:xfrm>
            <a:off x="10769803" y="5567003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5">
            <a:extLst>
              <a:ext uri="{FF2B5EF4-FFF2-40B4-BE49-F238E27FC236}">
                <a16:creationId xmlns:a16="http://schemas.microsoft.com/office/drawing/2014/main" id="{93F94AFA-5190-B01F-E5A3-1B10BD773F1E}"/>
              </a:ext>
            </a:extLst>
          </p:cNvPr>
          <p:cNvGrpSpPr/>
          <p:nvPr/>
        </p:nvGrpSpPr>
        <p:grpSpPr>
          <a:xfrm>
            <a:off x="-971837" y="176656"/>
            <a:ext cx="8054487" cy="3812048"/>
            <a:chOff x="1012793" y="857933"/>
            <a:chExt cx="5194002" cy="2202674"/>
          </a:xfrm>
        </p:grpSpPr>
        <p:grpSp>
          <p:nvGrpSpPr>
            <p:cNvPr id="15" name="Nhóm 4">
              <a:extLst>
                <a:ext uri="{FF2B5EF4-FFF2-40B4-BE49-F238E27FC236}">
                  <a16:creationId xmlns:a16="http://schemas.microsoft.com/office/drawing/2014/main" id="{FDA231A1-7944-FF69-D1E3-6C48568E1BC4}"/>
                </a:ext>
              </a:extLst>
            </p:cNvPr>
            <p:cNvGrpSpPr/>
            <p:nvPr/>
          </p:nvGrpSpPr>
          <p:grpSpPr>
            <a:xfrm>
              <a:off x="1012793" y="857933"/>
              <a:ext cx="5194002" cy="2202674"/>
              <a:chOff x="1012793" y="857933"/>
              <a:chExt cx="5194002" cy="2202674"/>
            </a:xfrm>
          </p:grpSpPr>
          <p:pic>
            <p:nvPicPr>
              <p:cNvPr id="20" name="Hình ảnh 3">
                <a:extLst>
                  <a:ext uri="{FF2B5EF4-FFF2-40B4-BE49-F238E27FC236}">
                    <a16:creationId xmlns:a16="http://schemas.microsoft.com/office/drawing/2014/main" id="{E4943500-1FF2-D8CE-B985-5453FA64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58007" y="857933"/>
                <a:ext cx="3739624" cy="2202674"/>
              </a:xfrm>
              <a:prstGeom prst="rect">
                <a:avLst/>
              </a:prstGeom>
            </p:spPr>
          </p:pic>
          <p:sp>
            <p:nvSpPr>
              <p:cNvPr id="21" name="Hộp Văn bản 1">
                <a:extLst>
                  <a:ext uri="{FF2B5EF4-FFF2-40B4-BE49-F238E27FC236}">
                    <a16:creationId xmlns:a16="http://schemas.microsoft.com/office/drawing/2014/main" id="{DDCEF615-4A78-DDFA-181B-85D17F6745F7}"/>
                  </a:ext>
                </a:extLst>
              </p:cNvPr>
              <p:cNvSpPr txBox="1"/>
              <p:nvPr/>
            </p:nvSpPr>
            <p:spPr>
              <a:xfrm>
                <a:off x="1012793" y="1605473"/>
                <a:ext cx="5194002" cy="764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TRÌNH BÀY </a:t>
                </a:r>
              </a:p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BÀI VIẾT</a:t>
                </a:r>
              </a:p>
            </p:txBody>
          </p:sp>
        </p:grpSp>
        <p:grpSp>
          <p:nvGrpSpPr>
            <p:cNvPr id="17" name="Google Shape;2539;p27">
              <a:extLst>
                <a:ext uri="{FF2B5EF4-FFF2-40B4-BE49-F238E27FC236}">
                  <a16:creationId xmlns:a16="http://schemas.microsoft.com/office/drawing/2014/main" id="{F7E05542-0032-FB88-2BA2-81EAAE8AA40D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18" name="Google Shape;2545;p27">
                <a:extLst>
                  <a:ext uri="{FF2B5EF4-FFF2-40B4-BE49-F238E27FC236}">
                    <a16:creationId xmlns:a16="http://schemas.microsoft.com/office/drawing/2014/main" id="{49BA5157-F6AE-E660-BAC1-0DE0E05043AF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47;p27">
                <a:extLst>
                  <a:ext uri="{FF2B5EF4-FFF2-40B4-BE49-F238E27FC236}">
                    <a16:creationId xmlns:a16="http://schemas.microsoft.com/office/drawing/2014/main" id="{BBE73A2F-DA15-5D17-D0A5-6261032B9055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326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D76636C-ECC9-DD35-082C-04B09EEED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05" y="2602449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2420" name="Google Shape;2420;p27"/>
          <p:cNvGrpSpPr/>
          <p:nvPr/>
        </p:nvGrpSpPr>
        <p:grpSpPr>
          <a:xfrm>
            <a:off x="10769803" y="5567003"/>
            <a:ext cx="1744468" cy="1386627"/>
            <a:chOff x="5615910" y="3442995"/>
            <a:chExt cx="1249812" cy="1193005"/>
          </a:xfrm>
        </p:grpSpPr>
        <p:sp>
          <p:nvSpPr>
            <p:cNvPr id="2421" name="Google Shape;2421;p27"/>
            <p:cNvSpPr/>
            <p:nvPr/>
          </p:nvSpPr>
          <p:spPr>
            <a:xfrm>
              <a:off x="5615910" y="3442995"/>
              <a:ext cx="1249812" cy="1193005"/>
            </a:xfrm>
            <a:custGeom>
              <a:avLst/>
              <a:gdLst/>
              <a:ahLst/>
              <a:cxnLst/>
              <a:rect l="l" t="t" r="r" b="b"/>
              <a:pathLst>
                <a:path w="38282" h="36542" extrusionOk="0">
                  <a:moveTo>
                    <a:pt x="26767" y="0"/>
                  </a:moveTo>
                  <a:cubicBezTo>
                    <a:pt x="26631" y="0"/>
                    <a:pt x="26495" y="26"/>
                    <a:pt x="26365" y="77"/>
                  </a:cubicBezTo>
                  <a:cubicBezTo>
                    <a:pt x="26095" y="183"/>
                    <a:pt x="25876" y="397"/>
                    <a:pt x="25761" y="664"/>
                  </a:cubicBezTo>
                  <a:lnTo>
                    <a:pt x="21790" y="9862"/>
                  </a:lnTo>
                  <a:cubicBezTo>
                    <a:pt x="21722" y="9788"/>
                    <a:pt x="21652" y="9717"/>
                    <a:pt x="21580" y="9648"/>
                  </a:cubicBezTo>
                  <a:cubicBezTo>
                    <a:pt x="21598" y="9475"/>
                    <a:pt x="21586" y="9300"/>
                    <a:pt x="21543" y="9133"/>
                  </a:cubicBezTo>
                  <a:cubicBezTo>
                    <a:pt x="21472" y="8850"/>
                    <a:pt x="21312" y="8589"/>
                    <a:pt x="21090" y="8381"/>
                  </a:cubicBezTo>
                  <a:cubicBezTo>
                    <a:pt x="21127" y="8315"/>
                    <a:pt x="21160" y="8243"/>
                    <a:pt x="21190" y="8168"/>
                  </a:cubicBezTo>
                  <a:cubicBezTo>
                    <a:pt x="21434" y="7532"/>
                    <a:pt x="21271" y="6827"/>
                    <a:pt x="20786" y="6409"/>
                  </a:cubicBezTo>
                  <a:cubicBezTo>
                    <a:pt x="20514" y="6177"/>
                    <a:pt x="20159" y="6051"/>
                    <a:pt x="19788" y="6051"/>
                  </a:cubicBezTo>
                  <a:cubicBezTo>
                    <a:pt x="19765" y="6051"/>
                    <a:pt x="19741" y="6052"/>
                    <a:pt x="19718" y="6053"/>
                  </a:cubicBezTo>
                  <a:cubicBezTo>
                    <a:pt x="19624" y="5970"/>
                    <a:pt x="19522" y="5896"/>
                    <a:pt x="19411" y="5837"/>
                  </a:cubicBezTo>
                  <a:cubicBezTo>
                    <a:pt x="19183" y="5713"/>
                    <a:pt x="18928" y="5649"/>
                    <a:pt x="18668" y="5649"/>
                  </a:cubicBezTo>
                  <a:cubicBezTo>
                    <a:pt x="18625" y="5649"/>
                    <a:pt x="18583" y="5650"/>
                    <a:pt x="18541" y="5654"/>
                  </a:cubicBezTo>
                  <a:cubicBezTo>
                    <a:pt x="18451" y="5661"/>
                    <a:pt x="18363" y="5676"/>
                    <a:pt x="18277" y="5698"/>
                  </a:cubicBezTo>
                  <a:cubicBezTo>
                    <a:pt x="18206" y="5631"/>
                    <a:pt x="18134" y="5567"/>
                    <a:pt x="18061" y="5507"/>
                  </a:cubicBezTo>
                  <a:cubicBezTo>
                    <a:pt x="18061" y="5507"/>
                    <a:pt x="17529" y="5146"/>
                    <a:pt x="17343" y="5042"/>
                  </a:cubicBezTo>
                  <a:cubicBezTo>
                    <a:pt x="17219" y="4972"/>
                    <a:pt x="16997" y="4927"/>
                    <a:pt x="16735" y="4927"/>
                  </a:cubicBezTo>
                  <a:cubicBezTo>
                    <a:pt x="16218" y="4927"/>
                    <a:pt x="15545" y="5102"/>
                    <a:pt x="15165" y="5604"/>
                  </a:cubicBezTo>
                  <a:cubicBezTo>
                    <a:pt x="15177" y="5609"/>
                    <a:pt x="15188" y="5614"/>
                    <a:pt x="15198" y="5620"/>
                  </a:cubicBezTo>
                  <a:cubicBezTo>
                    <a:pt x="15784" y="5919"/>
                    <a:pt x="15839" y="6736"/>
                    <a:pt x="15303" y="7116"/>
                  </a:cubicBezTo>
                  <a:cubicBezTo>
                    <a:pt x="14817" y="7459"/>
                    <a:pt x="14212" y="7873"/>
                    <a:pt x="13802" y="8102"/>
                  </a:cubicBezTo>
                  <a:lnTo>
                    <a:pt x="13733" y="8140"/>
                  </a:lnTo>
                  <a:cubicBezTo>
                    <a:pt x="13097" y="8495"/>
                    <a:pt x="12321" y="8982"/>
                    <a:pt x="11772" y="9675"/>
                  </a:cubicBezTo>
                  <a:cubicBezTo>
                    <a:pt x="11661" y="9739"/>
                    <a:pt x="11558" y="9816"/>
                    <a:pt x="11464" y="9905"/>
                  </a:cubicBezTo>
                  <a:cubicBezTo>
                    <a:pt x="11459" y="9905"/>
                    <a:pt x="11455" y="9905"/>
                    <a:pt x="11450" y="9905"/>
                  </a:cubicBezTo>
                  <a:cubicBezTo>
                    <a:pt x="11330" y="9905"/>
                    <a:pt x="11209" y="9918"/>
                    <a:pt x="11092" y="9944"/>
                  </a:cubicBezTo>
                  <a:cubicBezTo>
                    <a:pt x="10875" y="9993"/>
                    <a:pt x="10669" y="10090"/>
                    <a:pt x="10491" y="10225"/>
                  </a:cubicBezTo>
                  <a:cubicBezTo>
                    <a:pt x="10249" y="10308"/>
                    <a:pt x="10018" y="10404"/>
                    <a:pt x="9799" y="10512"/>
                  </a:cubicBezTo>
                  <a:cubicBezTo>
                    <a:pt x="9273" y="10774"/>
                    <a:pt x="8736" y="11180"/>
                    <a:pt x="8326" y="11626"/>
                  </a:cubicBezTo>
                  <a:cubicBezTo>
                    <a:pt x="7830" y="12167"/>
                    <a:pt x="7534" y="12750"/>
                    <a:pt x="7458" y="13328"/>
                  </a:cubicBezTo>
                  <a:cubicBezTo>
                    <a:pt x="7158" y="13484"/>
                    <a:pt x="6878" y="13656"/>
                    <a:pt x="6622" y="13846"/>
                  </a:cubicBezTo>
                  <a:cubicBezTo>
                    <a:pt x="6120" y="14219"/>
                    <a:pt x="5705" y="14660"/>
                    <a:pt x="5387" y="15157"/>
                  </a:cubicBezTo>
                  <a:cubicBezTo>
                    <a:pt x="5068" y="15656"/>
                    <a:pt x="4872" y="16201"/>
                    <a:pt x="4807" y="16758"/>
                  </a:cubicBezTo>
                  <a:cubicBezTo>
                    <a:pt x="4610" y="16937"/>
                    <a:pt x="4438" y="17143"/>
                    <a:pt x="4298" y="17371"/>
                  </a:cubicBezTo>
                  <a:cubicBezTo>
                    <a:pt x="4180" y="17562"/>
                    <a:pt x="4089" y="17761"/>
                    <a:pt x="4026" y="17964"/>
                  </a:cubicBezTo>
                  <a:cubicBezTo>
                    <a:pt x="3971" y="17988"/>
                    <a:pt x="3916" y="18014"/>
                    <a:pt x="3862" y="18042"/>
                  </a:cubicBezTo>
                  <a:cubicBezTo>
                    <a:pt x="2907" y="18090"/>
                    <a:pt x="2009" y="18419"/>
                    <a:pt x="1249" y="19004"/>
                  </a:cubicBezTo>
                  <a:cubicBezTo>
                    <a:pt x="625" y="19483"/>
                    <a:pt x="301" y="19978"/>
                    <a:pt x="266" y="20032"/>
                  </a:cubicBezTo>
                  <a:lnTo>
                    <a:pt x="0" y="20451"/>
                  </a:lnTo>
                  <a:lnTo>
                    <a:pt x="686" y="22288"/>
                  </a:lnTo>
                  <a:lnTo>
                    <a:pt x="734" y="22414"/>
                  </a:lnTo>
                  <a:lnTo>
                    <a:pt x="1726" y="25067"/>
                  </a:lnTo>
                  <a:cubicBezTo>
                    <a:pt x="1733" y="25090"/>
                    <a:pt x="1742" y="25113"/>
                    <a:pt x="1751" y="25135"/>
                  </a:cubicBezTo>
                  <a:lnTo>
                    <a:pt x="5276" y="34571"/>
                  </a:lnTo>
                  <a:lnTo>
                    <a:pt x="5648" y="34744"/>
                  </a:lnTo>
                  <a:cubicBezTo>
                    <a:pt x="6005" y="34909"/>
                    <a:pt x="6331" y="35047"/>
                    <a:pt x="6649" y="35170"/>
                  </a:cubicBezTo>
                  <a:lnTo>
                    <a:pt x="6757" y="35210"/>
                  </a:lnTo>
                  <a:cubicBezTo>
                    <a:pt x="8098" y="35723"/>
                    <a:pt x="9568" y="36095"/>
                    <a:pt x="11125" y="36313"/>
                  </a:cubicBezTo>
                  <a:lnTo>
                    <a:pt x="11146" y="36315"/>
                  </a:lnTo>
                  <a:cubicBezTo>
                    <a:pt x="11165" y="36317"/>
                    <a:pt x="11185" y="36320"/>
                    <a:pt x="11197" y="36322"/>
                  </a:cubicBezTo>
                  <a:lnTo>
                    <a:pt x="11283" y="36337"/>
                  </a:lnTo>
                  <a:lnTo>
                    <a:pt x="11308" y="36337"/>
                  </a:lnTo>
                  <a:cubicBezTo>
                    <a:pt x="12359" y="36473"/>
                    <a:pt x="13450" y="36542"/>
                    <a:pt x="14570" y="36542"/>
                  </a:cubicBezTo>
                  <a:cubicBezTo>
                    <a:pt x="15272" y="36542"/>
                    <a:pt x="15984" y="36515"/>
                    <a:pt x="16703" y="36462"/>
                  </a:cubicBezTo>
                  <a:lnTo>
                    <a:pt x="16712" y="36461"/>
                  </a:lnTo>
                  <a:cubicBezTo>
                    <a:pt x="16744" y="36459"/>
                    <a:pt x="16776" y="36456"/>
                    <a:pt x="16807" y="36455"/>
                  </a:cubicBezTo>
                  <a:lnTo>
                    <a:pt x="16822" y="36454"/>
                  </a:lnTo>
                  <a:cubicBezTo>
                    <a:pt x="18542" y="36319"/>
                    <a:pt x="19993" y="36054"/>
                    <a:pt x="20907" y="35856"/>
                  </a:cubicBezTo>
                  <a:lnTo>
                    <a:pt x="20940" y="35849"/>
                  </a:lnTo>
                  <a:cubicBezTo>
                    <a:pt x="20958" y="35844"/>
                    <a:pt x="20980" y="35840"/>
                    <a:pt x="20989" y="35838"/>
                  </a:cubicBezTo>
                  <a:lnTo>
                    <a:pt x="21021" y="35832"/>
                  </a:lnTo>
                  <a:cubicBezTo>
                    <a:pt x="21784" y="35662"/>
                    <a:pt x="22233" y="35526"/>
                    <a:pt x="22252" y="35521"/>
                  </a:cubicBezTo>
                  <a:lnTo>
                    <a:pt x="22694" y="35386"/>
                  </a:lnTo>
                  <a:lnTo>
                    <a:pt x="23516" y="33486"/>
                  </a:lnTo>
                  <a:lnTo>
                    <a:pt x="27660" y="23882"/>
                  </a:lnTo>
                  <a:cubicBezTo>
                    <a:pt x="27671" y="23857"/>
                    <a:pt x="27683" y="23831"/>
                    <a:pt x="27693" y="23804"/>
                  </a:cubicBezTo>
                  <a:lnTo>
                    <a:pt x="27730" y="23723"/>
                  </a:lnTo>
                  <a:lnTo>
                    <a:pt x="28743" y="21371"/>
                  </a:lnTo>
                  <a:lnTo>
                    <a:pt x="28439" y="20920"/>
                  </a:lnTo>
                  <a:cubicBezTo>
                    <a:pt x="28366" y="20813"/>
                    <a:pt x="27754" y="19941"/>
                    <a:pt x="26644" y="19424"/>
                  </a:cubicBezTo>
                  <a:cubicBezTo>
                    <a:pt x="26625" y="19399"/>
                    <a:pt x="26607" y="19373"/>
                    <a:pt x="26588" y="19348"/>
                  </a:cubicBezTo>
                  <a:cubicBezTo>
                    <a:pt x="26574" y="18831"/>
                    <a:pt x="26417" y="18318"/>
                    <a:pt x="26130" y="17865"/>
                  </a:cubicBezTo>
                  <a:cubicBezTo>
                    <a:pt x="25984" y="17635"/>
                    <a:pt x="25809" y="17428"/>
                    <a:pt x="25605" y="17250"/>
                  </a:cubicBezTo>
                  <a:cubicBezTo>
                    <a:pt x="25641" y="17125"/>
                    <a:pt x="25671" y="17000"/>
                    <a:pt x="25695" y="16872"/>
                  </a:cubicBezTo>
                  <a:cubicBezTo>
                    <a:pt x="25784" y="16399"/>
                    <a:pt x="25786" y="15927"/>
                    <a:pt x="25700" y="15468"/>
                  </a:cubicBezTo>
                  <a:cubicBezTo>
                    <a:pt x="25573" y="14793"/>
                    <a:pt x="25257" y="14159"/>
                    <a:pt x="24785" y="13633"/>
                  </a:cubicBezTo>
                  <a:cubicBezTo>
                    <a:pt x="24305" y="13099"/>
                    <a:pt x="23700" y="12720"/>
                    <a:pt x="23037" y="12536"/>
                  </a:cubicBezTo>
                  <a:cubicBezTo>
                    <a:pt x="23033" y="12535"/>
                    <a:pt x="23028" y="12533"/>
                    <a:pt x="23024" y="12532"/>
                  </a:cubicBezTo>
                  <a:lnTo>
                    <a:pt x="23920" y="10455"/>
                  </a:lnTo>
                  <a:lnTo>
                    <a:pt x="24647" y="10710"/>
                  </a:lnTo>
                  <a:lnTo>
                    <a:pt x="26873" y="11489"/>
                  </a:lnTo>
                  <a:lnTo>
                    <a:pt x="30293" y="12685"/>
                  </a:lnTo>
                  <a:lnTo>
                    <a:pt x="34586" y="14188"/>
                  </a:lnTo>
                  <a:lnTo>
                    <a:pt x="38282" y="4360"/>
                  </a:lnTo>
                  <a:lnTo>
                    <a:pt x="30183" y="1746"/>
                  </a:lnTo>
                  <a:lnTo>
                    <a:pt x="30185" y="1747"/>
                  </a:lnTo>
                  <a:lnTo>
                    <a:pt x="29007" y="1368"/>
                  </a:lnTo>
                  <a:lnTo>
                    <a:pt x="27860" y="998"/>
                  </a:lnTo>
                  <a:cubicBezTo>
                    <a:pt x="27850" y="895"/>
                    <a:pt x="27826" y="791"/>
                    <a:pt x="27786" y="692"/>
                  </a:cubicBezTo>
                  <a:cubicBezTo>
                    <a:pt x="27679" y="420"/>
                    <a:pt x="27471" y="206"/>
                    <a:pt x="27202" y="90"/>
                  </a:cubicBezTo>
                  <a:lnTo>
                    <a:pt x="27198" y="89"/>
                  </a:lnTo>
                  <a:cubicBezTo>
                    <a:pt x="27059" y="30"/>
                    <a:pt x="26913" y="0"/>
                    <a:pt x="26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5788384" y="3879976"/>
              <a:ext cx="640707" cy="233919"/>
            </a:xfrm>
            <a:custGeom>
              <a:avLst/>
              <a:gdLst/>
              <a:ahLst/>
              <a:cxnLst/>
              <a:rect l="l" t="t" r="r" b="b"/>
              <a:pathLst>
                <a:path w="19625" h="7165" extrusionOk="0">
                  <a:moveTo>
                    <a:pt x="16584" y="1"/>
                  </a:moveTo>
                  <a:cubicBezTo>
                    <a:pt x="16103" y="1"/>
                    <a:pt x="15616" y="75"/>
                    <a:pt x="15137" y="136"/>
                  </a:cubicBezTo>
                  <a:cubicBezTo>
                    <a:pt x="14080" y="271"/>
                    <a:pt x="13014" y="338"/>
                    <a:pt x="11948" y="338"/>
                  </a:cubicBezTo>
                  <a:cubicBezTo>
                    <a:pt x="11447" y="338"/>
                    <a:pt x="10946" y="323"/>
                    <a:pt x="10446" y="293"/>
                  </a:cubicBezTo>
                  <a:cubicBezTo>
                    <a:pt x="9118" y="214"/>
                    <a:pt x="7790" y="30"/>
                    <a:pt x="6461" y="30"/>
                  </a:cubicBezTo>
                  <a:cubicBezTo>
                    <a:pt x="6200" y="30"/>
                    <a:pt x="5938" y="38"/>
                    <a:pt x="5677" y="54"/>
                  </a:cubicBezTo>
                  <a:cubicBezTo>
                    <a:pt x="3948" y="164"/>
                    <a:pt x="1931" y="765"/>
                    <a:pt x="945" y="2308"/>
                  </a:cubicBezTo>
                  <a:cubicBezTo>
                    <a:pt x="0" y="3789"/>
                    <a:pt x="627" y="5498"/>
                    <a:pt x="2154" y="6338"/>
                  </a:cubicBezTo>
                  <a:cubicBezTo>
                    <a:pt x="2905" y="6751"/>
                    <a:pt x="3778" y="6872"/>
                    <a:pt x="4630" y="6960"/>
                  </a:cubicBezTo>
                  <a:cubicBezTo>
                    <a:pt x="5900" y="7091"/>
                    <a:pt x="7181" y="7165"/>
                    <a:pt x="8460" y="7165"/>
                  </a:cubicBezTo>
                  <a:cubicBezTo>
                    <a:pt x="11217" y="7165"/>
                    <a:pt x="13967" y="6821"/>
                    <a:pt x="16580" y="5963"/>
                  </a:cubicBezTo>
                  <a:cubicBezTo>
                    <a:pt x="17249" y="5743"/>
                    <a:pt x="17922" y="5482"/>
                    <a:pt x="18455" y="5021"/>
                  </a:cubicBezTo>
                  <a:cubicBezTo>
                    <a:pt x="19226" y="4352"/>
                    <a:pt x="19624" y="3269"/>
                    <a:pt x="19437" y="2266"/>
                  </a:cubicBezTo>
                  <a:cubicBezTo>
                    <a:pt x="19249" y="1263"/>
                    <a:pt x="18470" y="386"/>
                    <a:pt x="17487" y="113"/>
                  </a:cubicBezTo>
                  <a:cubicBezTo>
                    <a:pt x="17191" y="31"/>
                    <a:pt x="16889" y="1"/>
                    <a:pt x="165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5891026" y="3762414"/>
              <a:ext cx="436824" cy="222787"/>
            </a:xfrm>
            <a:custGeom>
              <a:avLst/>
              <a:gdLst/>
              <a:ahLst/>
              <a:cxnLst/>
              <a:rect l="l" t="t" r="r" b="b"/>
              <a:pathLst>
                <a:path w="13380" h="6824" extrusionOk="0">
                  <a:moveTo>
                    <a:pt x="10996" y="0"/>
                  </a:moveTo>
                  <a:cubicBezTo>
                    <a:pt x="10174" y="0"/>
                    <a:pt x="9381" y="422"/>
                    <a:pt x="8575" y="660"/>
                  </a:cubicBezTo>
                  <a:cubicBezTo>
                    <a:pt x="7477" y="983"/>
                    <a:pt x="6311" y="965"/>
                    <a:pt x="5167" y="995"/>
                  </a:cubicBezTo>
                  <a:cubicBezTo>
                    <a:pt x="4022" y="1025"/>
                    <a:pt x="2843" y="1113"/>
                    <a:pt x="1817" y="1622"/>
                  </a:cubicBezTo>
                  <a:cubicBezTo>
                    <a:pt x="1068" y="1994"/>
                    <a:pt x="16" y="2900"/>
                    <a:pt x="10" y="3832"/>
                  </a:cubicBezTo>
                  <a:cubicBezTo>
                    <a:pt x="0" y="5139"/>
                    <a:pt x="2873" y="6156"/>
                    <a:pt x="3894" y="6443"/>
                  </a:cubicBezTo>
                  <a:cubicBezTo>
                    <a:pt x="4801" y="6698"/>
                    <a:pt x="5745" y="6824"/>
                    <a:pt x="6689" y="6824"/>
                  </a:cubicBezTo>
                  <a:cubicBezTo>
                    <a:pt x="7490" y="6824"/>
                    <a:pt x="8290" y="6733"/>
                    <a:pt x="9068" y="6554"/>
                  </a:cubicBezTo>
                  <a:cubicBezTo>
                    <a:pt x="10131" y="6310"/>
                    <a:pt x="11181" y="5903"/>
                    <a:pt x="12000" y="5183"/>
                  </a:cubicBezTo>
                  <a:cubicBezTo>
                    <a:pt x="12818" y="4465"/>
                    <a:pt x="13379" y="3397"/>
                    <a:pt x="13299" y="2310"/>
                  </a:cubicBezTo>
                  <a:cubicBezTo>
                    <a:pt x="13220" y="1224"/>
                    <a:pt x="12398" y="178"/>
                    <a:pt x="11320" y="23"/>
                  </a:cubicBezTo>
                  <a:cubicBezTo>
                    <a:pt x="11211" y="7"/>
                    <a:pt x="11103" y="0"/>
                    <a:pt x="10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6010645" y="3630650"/>
              <a:ext cx="224647" cy="225366"/>
            </a:xfrm>
            <a:custGeom>
              <a:avLst/>
              <a:gdLst/>
              <a:ahLst/>
              <a:cxnLst/>
              <a:rect l="l" t="t" r="r" b="b"/>
              <a:pathLst>
                <a:path w="6881" h="6903" extrusionOk="0">
                  <a:moveTo>
                    <a:pt x="4059" y="0"/>
                  </a:moveTo>
                  <a:cubicBezTo>
                    <a:pt x="4304" y="18"/>
                    <a:pt x="4505" y="231"/>
                    <a:pt x="4568" y="469"/>
                  </a:cubicBezTo>
                  <a:cubicBezTo>
                    <a:pt x="4632" y="707"/>
                    <a:pt x="4579" y="962"/>
                    <a:pt x="4489" y="1190"/>
                  </a:cubicBezTo>
                  <a:cubicBezTo>
                    <a:pt x="4095" y="2186"/>
                    <a:pt x="3063" y="2742"/>
                    <a:pt x="2129" y="3264"/>
                  </a:cubicBezTo>
                  <a:cubicBezTo>
                    <a:pt x="1194" y="3786"/>
                    <a:pt x="199" y="4470"/>
                    <a:pt x="0" y="5522"/>
                  </a:cubicBezTo>
                  <a:cubicBezTo>
                    <a:pt x="753" y="6248"/>
                    <a:pt x="1877" y="6902"/>
                    <a:pt x="2933" y="6902"/>
                  </a:cubicBezTo>
                  <a:cubicBezTo>
                    <a:pt x="3069" y="6902"/>
                    <a:pt x="3205" y="6891"/>
                    <a:pt x="3338" y="6868"/>
                  </a:cubicBezTo>
                  <a:cubicBezTo>
                    <a:pt x="4004" y="6753"/>
                    <a:pt x="4668" y="6552"/>
                    <a:pt x="5217" y="6157"/>
                  </a:cubicBezTo>
                  <a:cubicBezTo>
                    <a:pt x="6522" y="5220"/>
                    <a:pt x="6881" y="3303"/>
                    <a:pt x="6277" y="1814"/>
                  </a:cubicBezTo>
                  <a:cubicBezTo>
                    <a:pt x="5914" y="919"/>
                    <a:pt x="5025" y="18"/>
                    <a:pt x="40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6260199" y="3928783"/>
              <a:ext cx="68527" cy="67842"/>
            </a:xfrm>
            <a:custGeom>
              <a:avLst/>
              <a:gdLst/>
              <a:ahLst/>
              <a:cxnLst/>
              <a:rect l="l" t="t" r="r" b="b"/>
              <a:pathLst>
                <a:path w="2099" h="2078" extrusionOk="0">
                  <a:moveTo>
                    <a:pt x="241" y="1"/>
                  </a:moveTo>
                  <a:cubicBezTo>
                    <a:pt x="200" y="1"/>
                    <a:pt x="158" y="1"/>
                    <a:pt x="117" y="2"/>
                  </a:cubicBezTo>
                  <a:lnTo>
                    <a:pt x="117" y="1"/>
                  </a:lnTo>
                  <a:cubicBezTo>
                    <a:pt x="40" y="436"/>
                    <a:pt x="1" y="780"/>
                    <a:pt x="16" y="1171"/>
                  </a:cubicBezTo>
                  <a:cubicBezTo>
                    <a:pt x="25" y="1449"/>
                    <a:pt x="79" y="1685"/>
                    <a:pt x="233" y="1859"/>
                  </a:cubicBezTo>
                  <a:cubicBezTo>
                    <a:pt x="348" y="1988"/>
                    <a:pt x="522" y="2077"/>
                    <a:pt x="691" y="2077"/>
                  </a:cubicBezTo>
                  <a:cubicBezTo>
                    <a:pt x="749" y="2077"/>
                    <a:pt x="806" y="2067"/>
                    <a:pt x="860" y="2045"/>
                  </a:cubicBezTo>
                  <a:cubicBezTo>
                    <a:pt x="1000" y="1989"/>
                    <a:pt x="1104" y="1861"/>
                    <a:pt x="1156" y="1719"/>
                  </a:cubicBezTo>
                  <a:cubicBezTo>
                    <a:pt x="1208" y="1577"/>
                    <a:pt x="1200" y="1406"/>
                    <a:pt x="1186" y="1255"/>
                  </a:cubicBezTo>
                  <a:lnTo>
                    <a:pt x="1186" y="1255"/>
                  </a:lnTo>
                  <a:cubicBezTo>
                    <a:pt x="1266" y="1283"/>
                    <a:pt x="1352" y="1297"/>
                    <a:pt x="1437" y="1297"/>
                  </a:cubicBezTo>
                  <a:cubicBezTo>
                    <a:pt x="1570" y="1297"/>
                    <a:pt x="1703" y="1262"/>
                    <a:pt x="1813" y="1187"/>
                  </a:cubicBezTo>
                  <a:cubicBezTo>
                    <a:pt x="1993" y="1065"/>
                    <a:pt x="2099" y="829"/>
                    <a:pt x="2045" y="619"/>
                  </a:cubicBezTo>
                  <a:cubicBezTo>
                    <a:pt x="2003" y="456"/>
                    <a:pt x="1878" y="325"/>
                    <a:pt x="1731" y="243"/>
                  </a:cubicBezTo>
                  <a:cubicBezTo>
                    <a:pt x="1585" y="161"/>
                    <a:pt x="1418" y="123"/>
                    <a:pt x="1253" y="93"/>
                  </a:cubicBezTo>
                  <a:cubicBezTo>
                    <a:pt x="920" y="32"/>
                    <a:pt x="581" y="1"/>
                    <a:pt x="2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6263790" y="3928326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4"/>
                    <a:pt x="1" y="27"/>
                    <a:pt x="8" y="34"/>
                  </a:cubicBezTo>
                  <a:cubicBezTo>
                    <a:pt x="303" y="331"/>
                    <a:pt x="574" y="654"/>
                    <a:pt x="816" y="996"/>
                  </a:cubicBezTo>
                  <a:cubicBezTo>
                    <a:pt x="817" y="997"/>
                    <a:pt x="818" y="998"/>
                    <a:pt x="819" y="999"/>
                  </a:cubicBezTo>
                  <a:cubicBezTo>
                    <a:pt x="823" y="1002"/>
                    <a:pt x="827" y="1003"/>
                    <a:pt x="832" y="1003"/>
                  </a:cubicBezTo>
                  <a:cubicBezTo>
                    <a:pt x="836" y="1003"/>
                    <a:pt x="840" y="1002"/>
                    <a:pt x="844" y="1000"/>
                  </a:cubicBezTo>
                  <a:cubicBezTo>
                    <a:pt x="852" y="993"/>
                    <a:pt x="854" y="981"/>
                    <a:pt x="848" y="972"/>
                  </a:cubicBezTo>
                  <a:cubicBezTo>
                    <a:pt x="605" y="629"/>
                    <a:pt x="332" y="305"/>
                    <a:pt x="36" y="7"/>
                  </a:cubicBezTo>
                  <a:cubicBezTo>
                    <a:pt x="31" y="3"/>
                    <a:pt x="26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6247042" y="3859734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6" y="0"/>
                  </a:moveTo>
                  <a:cubicBezTo>
                    <a:pt x="412" y="0"/>
                    <a:pt x="289" y="40"/>
                    <a:pt x="196" y="123"/>
                  </a:cubicBezTo>
                  <a:cubicBezTo>
                    <a:pt x="71" y="234"/>
                    <a:pt x="11" y="406"/>
                    <a:pt x="6" y="574"/>
                  </a:cubicBezTo>
                  <a:cubicBezTo>
                    <a:pt x="1" y="741"/>
                    <a:pt x="43" y="907"/>
                    <a:pt x="92" y="1067"/>
                  </a:cubicBezTo>
                  <a:cubicBezTo>
                    <a:pt x="204" y="1431"/>
                    <a:pt x="351" y="1784"/>
                    <a:pt x="533" y="2118"/>
                  </a:cubicBezTo>
                  <a:cubicBezTo>
                    <a:pt x="953" y="1987"/>
                    <a:pt x="1277" y="1864"/>
                    <a:pt x="1619" y="1672"/>
                  </a:cubicBezTo>
                  <a:cubicBezTo>
                    <a:pt x="1860" y="1536"/>
                    <a:pt x="2046" y="1381"/>
                    <a:pt x="2129" y="1164"/>
                  </a:cubicBezTo>
                  <a:cubicBezTo>
                    <a:pt x="2212" y="946"/>
                    <a:pt x="2184" y="672"/>
                    <a:pt x="2007" y="521"/>
                  </a:cubicBezTo>
                  <a:cubicBezTo>
                    <a:pt x="1912" y="440"/>
                    <a:pt x="1787" y="403"/>
                    <a:pt x="1662" y="403"/>
                  </a:cubicBezTo>
                  <a:cubicBezTo>
                    <a:pt x="1635" y="403"/>
                    <a:pt x="1608" y="404"/>
                    <a:pt x="1581" y="408"/>
                  </a:cubicBezTo>
                  <a:cubicBezTo>
                    <a:pt x="1431" y="426"/>
                    <a:pt x="1283" y="512"/>
                    <a:pt x="1157" y="594"/>
                  </a:cubicBezTo>
                  <a:cubicBezTo>
                    <a:pt x="1125" y="378"/>
                    <a:pt x="999" y="172"/>
                    <a:pt x="807" y="68"/>
                  </a:cubicBezTo>
                  <a:cubicBezTo>
                    <a:pt x="725" y="23"/>
                    <a:pt x="63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6263496" y="3890325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3" y="1"/>
                  </a:moveTo>
                  <a:cubicBezTo>
                    <a:pt x="485" y="1"/>
                    <a:pt x="478" y="6"/>
                    <a:pt x="476" y="14"/>
                  </a:cubicBezTo>
                  <a:cubicBezTo>
                    <a:pt x="337" y="411"/>
                    <a:pt x="180" y="807"/>
                    <a:pt x="4" y="1189"/>
                  </a:cubicBezTo>
                  <a:cubicBezTo>
                    <a:pt x="0" y="1197"/>
                    <a:pt x="3" y="1207"/>
                    <a:pt x="10" y="1212"/>
                  </a:cubicBezTo>
                  <a:cubicBezTo>
                    <a:pt x="11" y="1213"/>
                    <a:pt x="12" y="1214"/>
                    <a:pt x="14" y="1215"/>
                  </a:cubicBezTo>
                  <a:cubicBezTo>
                    <a:pt x="16" y="1217"/>
                    <a:pt x="19" y="1217"/>
                    <a:pt x="22" y="1217"/>
                  </a:cubicBezTo>
                  <a:cubicBezTo>
                    <a:pt x="29" y="1217"/>
                    <a:pt x="37" y="1213"/>
                    <a:pt x="40" y="1206"/>
                  </a:cubicBezTo>
                  <a:cubicBezTo>
                    <a:pt x="216" y="822"/>
                    <a:pt x="375" y="426"/>
                    <a:pt x="513" y="26"/>
                  </a:cubicBezTo>
                  <a:cubicBezTo>
                    <a:pt x="516" y="16"/>
                    <a:pt x="511" y="5"/>
                    <a:pt x="500" y="2"/>
                  </a:cubicBezTo>
                  <a:cubicBezTo>
                    <a:pt x="498" y="1"/>
                    <a:pt x="495" y="1"/>
                    <a:pt x="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6194089" y="3899955"/>
              <a:ext cx="70225" cy="72804"/>
            </a:xfrm>
            <a:custGeom>
              <a:avLst/>
              <a:gdLst/>
              <a:ahLst/>
              <a:cxnLst/>
              <a:rect l="l" t="t" r="r" b="b"/>
              <a:pathLst>
                <a:path w="2151" h="2230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7"/>
                    <a:pt x="71" y="209"/>
                    <a:pt x="28" y="437"/>
                  </a:cubicBezTo>
                  <a:cubicBezTo>
                    <a:pt x="0" y="586"/>
                    <a:pt x="53" y="743"/>
                    <a:pt x="144" y="863"/>
                  </a:cubicBezTo>
                  <a:cubicBezTo>
                    <a:pt x="236" y="983"/>
                    <a:pt x="384" y="1068"/>
                    <a:pt x="519" y="1138"/>
                  </a:cubicBezTo>
                  <a:cubicBezTo>
                    <a:pt x="348" y="1273"/>
                    <a:pt x="232" y="1485"/>
                    <a:pt x="239" y="1703"/>
                  </a:cubicBezTo>
                  <a:cubicBezTo>
                    <a:pt x="245" y="1921"/>
                    <a:pt x="387" y="2136"/>
                    <a:pt x="593" y="2204"/>
                  </a:cubicBezTo>
                  <a:cubicBezTo>
                    <a:pt x="645" y="2222"/>
                    <a:pt x="699" y="2229"/>
                    <a:pt x="753" y="2229"/>
                  </a:cubicBezTo>
                  <a:cubicBezTo>
                    <a:pt x="865" y="2229"/>
                    <a:pt x="979" y="2196"/>
                    <a:pt x="1079" y="2142"/>
                  </a:cubicBezTo>
                  <a:cubicBezTo>
                    <a:pt x="1227" y="2063"/>
                    <a:pt x="1348" y="1943"/>
                    <a:pt x="1462" y="1820"/>
                  </a:cubicBezTo>
                  <a:cubicBezTo>
                    <a:pt x="1720" y="1541"/>
                    <a:pt x="1951" y="1237"/>
                    <a:pt x="2151" y="911"/>
                  </a:cubicBezTo>
                  <a:cubicBezTo>
                    <a:pt x="1826" y="614"/>
                    <a:pt x="1557" y="395"/>
                    <a:pt x="1219" y="197"/>
                  </a:cubicBezTo>
                  <a:cubicBezTo>
                    <a:pt x="1018" y="78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6223177" y="3928979"/>
              <a:ext cx="42344" cy="7280"/>
            </a:xfrm>
            <a:custGeom>
              <a:avLst/>
              <a:gdLst/>
              <a:ahLst/>
              <a:cxnLst/>
              <a:rect l="l" t="t" r="r" b="b"/>
              <a:pathLst>
                <a:path w="1297" h="223" extrusionOk="0">
                  <a:moveTo>
                    <a:pt x="1276" y="0"/>
                  </a:moveTo>
                  <a:cubicBezTo>
                    <a:pt x="1276" y="0"/>
                    <a:pt x="1275" y="1"/>
                    <a:pt x="1274" y="1"/>
                  </a:cubicBezTo>
                  <a:cubicBezTo>
                    <a:pt x="854" y="41"/>
                    <a:pt x="431" y="103"/>
                    <a:pt x="17" y="184"/>
                  </a:cubicBezTo>
                  <a:cubicBezTo>
                    <a:pt x="7" y="186"/>
                    <a:pt x="0" y="195"/>
                    <a:pt x="2" y="206"/>
                  </a:cubicBezTo>
                  <a:cubicBezTo>
                    <a:pt x="2" y="210"/>
                    <a:pt x="6" y="215"/>
                    <a:pt x="9" y="218"/>
                  </a:cubicBezTo>
                  <a:cubicBezTo>
                    <a:pt x="12" y="220"/>
                    <a:pt x="17" y="222"/>
                    <a:pt x="21" y="222"/>
                  </a:cubicBezTo>
                  <a:cubicBezTo>
                    <a:pt x="23" y="222"/>
                    <a:pt x="24" y="222"/>
                    <a:pt x="25" y="222"/>
                  </a:cubicBezTo>
                  <a:cubicBezTo>
                    <a:pt x="438" y="141"/>
                    <a:pt x="859" y="80"/>
                    <a:pt x="1278" y="40"/>
                  </a:cubicBezTo>
                  <a:cubicBezTo>
                    <a:pt x="1289" y="39"/>
                    <a:pt x="1297" y="29"/>
                    <a:pt x="1296" y="18"/>
                  </a:cubicBezTo>
                  <a:cubicBezTo>
                    <a:pt x="1295" y="8"/>
                    <a:pt x="1286" y="0"/>
                    <a:pt x="1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6375410" y="3496928"/>
              <a:ext cx="447793" cy="368035"/>
            </a:xfrm>
            <a:custGeom>
              <a:avLst/>
              <a:gdLst/>
              <a:ahLst/>
              <a:cxnLst/>
              <a:rect l="l" t="t" r="r" b="b"/>
              <a:pathLst>
                <a:path w="13716" h="11273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lnTo>
                    <a:pt x="3940" y="8896"/>
                  </a:lnTo>
                  <a:lnTo>
                    <a:pt x="7360" y="10092"/>
                  </a:lnTo>
                  <a:lnTo>
                    <a:pt x="10732" y="11273"/>
                  </a:lnTo>
                  <a:lnTo>
                    <a:pt x="13716" y="3337"/>
                  </a:lnTo>
                  <a:lnTo>
                    <a:pt x="10363" y="2255"/>
                  </a:lnTo>
                  <a:lnTo>
                    <a:pt x="6615" y="1045"/>
                  </a:lnTo>
                  <a:lnTo>
                    <a:pt x="5437" y="666"/>
                  </a:lnTo>
                  <a:lnTo>
                    <a:pt x="33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6232481" y="3475577"/>
              <a:ext cx="260984" cy="594054"/>
            </a:xfrm>
            <a:custGeom>
              <a:avLst/>
              <a:gdLst/>
              <a:ahLst/>
              <a:cxnLst/>
              <a:rect l="l" t="t" r="r" b="b"/>
              <a:pathLst>
                <a:path w="7994" h="18196" extrusionOk="0">
                  <a:moveTo>
                    <a:pt x="7882" y="0"/>
                  </a:moveTo>
                  <a:cubicBezTo>
                    <a:pt x="7844" y="0"/>
                    <a:pt x="7808" y="22"/>
                    <a:pt x="7792" y="59"/>
                  </a:cubicBezTo>
                  <a:lnTo>
                    <a:pt x="22" y="18058"/>
                  </a:lnTo>
                  <a:cubicBezTo>
                    <a:pt x="1" y="18108"/>
                    <a:pt x="23" y="18166"/>
                    <a:pt x="73" y="18187"/>
                  </a:cubicBezTo>
                  <a:cubicBezTo>
                    <a:pt x="86" y="18192"/>
                    <a:pt x="98" y="18195"/>
                    <a:pt x="112" y="18195"/>
                  </a:cubicBezTo>
                  <a:cubicBezTo>
                    <a:pt x="150" y="18194"/>
                    <a:pt x="186" y="18173"/>
                    <a:pt x="202" y="18136"/>
                  </a:cubicBezTo>
                  <a:lnTo>
                    <a:pt x="7972" y="137"/>
                  </a:lnTo>
                  <a:cubicBezTo>
                    <a:pt x="7993" y="87"/>
                    <a:pt x="7970" y="30"/>
                    <a:pt x="7921" y="8"/>
                  </a:cubicBezTo>
                  <a:cubicBezTo>
                    <a:pt x="7908" y="3"/>
                    <a:pt x="7895" y="0"/>
                    <a:pt x="7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6375410" y="3496928"/>
              <a:ext cx="161442" cy="264967"/>
            </a:xfrm>
            <a:custGeom>
              <a:avLst/>
              <a:gdLst/>
              <a:ahLst/>
              <a:cxnLst/>
              <a:rect l="l" t="t" r="r" b="b"/>
              <a:pathLst>
                <a:path w="4945" h="8116" extrusionOk="0">
                  <a:moveTo>
                    <a:pt x="3377" y="0"/>
                  </a:moveTo>
                  <a:lnTo>
                    <a:pt x="1" y="7517"/>
                  </a:lnTo>
                  <a:lnTo>
                    <a:pt x="1714" y="8116"/>
                  </a:lnTo>
                  <a:cubicBezTo>
                    <a:pt x="2586" y="5498"/>
                    <a:pt x="3578" y="2925"/>
                    <a:pt x="4943" y="519"/>
                  </a:cubicBezTo>
                  <a:cubicBezTo>
                    <a:pt x="4944" y="516"/>
                    <a:pt x="4945" y="515"/>
                    <a:pt x="4944" y="515"/>
                  </a:cubicBezTo>
                  <a:lnTo>
                    <a:pt x="4944" y="515"/>
                  </a:lnTo>
                  <a:cubicBezTo>
                    <a:pt x="4943" y="515"/>
                    <a:pt x="4933" y="524"/>
                    <a:pt x="4931" y="524"/>
                  </a:cubicBezTo>
                  <a:cubicBezTo>
                    <a:pt x="4930" y="524"/>
                    <a:pt x="4930" y="523"/>
                    <a:pt x="4931" y="521"/>
                  </a:cubicBezTo>
                  <a:lnTo>
                    <a:pt x="3377" y="0"/>
                  </a:ln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5716365" y="3920948"/>
              <a:ext cx="761013" cy="372214"/>
            </a:xfrm>
            <a:custGeom>
              <a:avLst/>
              <a:gdLst/>
              <a:ahLst/>
              <a:cxnLst/>
              <a:rect l="l" t="t" r="r" b="b"/>
              <a:pathLst>
                <a:path w="23310" h="11401" extrusionOk="0">
                  <a:moveTo>
                    <a:pt x="10565" y="0"/>
                  </a:moveTo>
                  <a:cubicBezTo>
                    <a:pt x="9800" y="0"/>
                    <a:pt x="9047" y="444"/>
                    <a:pt x="8552" y="1027"/>
                  </a:cubicBezTo>
                  <a:cubicBezTo>
                    <a:pt x="8099" y="772"/>
                    <a:pt x="7587" y="645"/>
                    <a:pt x="7075" y="645"/>
                  </a:cubicBezTo>
                  <a:cubicBezTo>
                    <a:pt x="6562" y="645"/>
                    <a:pt x="6049" y="772"/>
                    <a:pt x="5595" y="1025"/>
                  </a:cubicBezTo>
                  <a:cubicBezTo>
                    <a:pt x="5102" y="1299"/>
                    <a:pt x="4580" y="1763"/>
                    <a:pt x="4529" y="2362"/>
                  </a:cubicBezTo>
                  <a:cubicBezTo>
                    <a:pt x="4346" y="2334"/>
                    <a:pt x="4159" y="2319"/>
                    <a:pt x="3973" y="2319"/>
                  </a:cubicBezTo>
                  <a:cubicBezTo>
                    <a:pt x="3549" y="2319"/>
                    <a:pt x="3129" y="2399"/>
                    <a:pt x="2760" y="2601"/>
                  </a:cubicBezTo>
                  <a:cubicBezTo>
                    <a:pt x="2228" y="2891"/>
                    <a:pt x="1802" y="3490"/>
                    <a:pt x="1845" y="4092"/>
                  </a:cubicBezTo>
                  <a:cubicBezTo>
                    <a:pt x="828" y="4251"/>
                    <a:pt x="1" y="5225"/>
                    <a:pt x="9" y="6255"/>
                  </a:cubicBezTo>
                  <a:cubicBezTo>
                    <a:pt x="15" y="6887"/>
                    <a:pt x="72" y="7743"/>
                    <a:pt x="508" y="8202"/>
                  </a:cubicBezTo>
                  <a:cubicBezTo>
                    <a:pt x="1579" y="9326"/>
                    <a:pt x="2912" y="10198"/>
                    <a:pt x="4366" y="10740"/>
                  </a:cubicBezTo>
                  <a:cubicBezTo>
                    <a:pt x="4974" y="10970"/>
                    <a:pt x="5602" y="11139"/>
                    <a:pt x="6241" y="11245"/>
                  </a:cubicBezTo>
                  <a:cubicBezTo>
                    <a:pt x="6888" y="11354"/>
                    <a:pt x="7537" y="11401"/>
                    <a:pt x="8186" y="11401"/>
                  </a:cubicBezTo>
                  <a:cubicBezTo>
                    <a:pt x="10327" y="11401"/>
                    <a:pt x="12479" y="10898"/>
                    <a:pt x="14595" y="10473"/>
                  </a:cubicBezTo>
                  <a:cubicBezTo>
                    <a:pt x="16580" y="10075"/>
                    <a:pt x="18578" y="9742"/>
                    <a:pt x="20588" y="9476"/>
                  </a:cubicBezTo>
                  <a:cubicBezTo>
                    <a:pt x="21249" y="9389"/>
                    <a:pt x="21989" y="9248"/>
                    <a:pt x="22478" y="8795"/>
                  </a:cubicBezTo>
                  <a:cubicBezTo>
                    <a:pt x="22977" y="8337"/>
                    <a:pt x="23278" y="7673"/>
                    <a:pt x="23295" y="6996"/>
                  </a:cubicBezTo>
                  <a:cubicBezTo>
                    <a:pt x="23310" y="6321"/>
                    <a:pt x="22967" y="5532"/>
                    <a:pt x="22493" y="5049"/>
                  </a:cubicBezTo>
                  <a:cubicBezTo>
                    <a:pt x="22561" y="4605"/>
                    <a:pt x="22453" y="4141"/>
                    <a:pt x="22210" y="3760"/>
                  </a:cubicBezTo>
                  <a:cubicBezTo>
                    <a:pt x="22101" y="3587"/>
                    <a:pt x="21964" y="3432"/>
                    <a:pt x="21803" y="3304"/>
                  </a:cubicBezTo>
                  <a:cubicBezTo>
                    <a:pt x="21470" y="3041"/>
                    <a:pt x="20992" y="2899"/>
                    <a:pt x="20531" y="2899"/>
                  </a:cubicBezTo>
                  <a:cubicBezTo>
                    <a:pt x="20282" y="2899"/>
                    <a:pt x="20038" y="2941"/>
                    <a:pt x="19825" y="3027"/>
                  </a:cubicBezTo>
                  <a:cubicBezTo>
                    <a:pt x="19805" y="2374"/>
                    <a:pt x="19371" y="1761"/>
                    <a:pt x="18779" y="1483"/>
                  </a:cubicBezTo>
                  <a:cubicBezTo>
                    <a:pt x="18458" y="1332"/>
                    <a:pt x="18121" y="1254"/>
                    <a:pt x="17779" y="1254"/>
                  </a:cubicBezTo>
                  <a:cubicBezTo>
                    <a:pt x="17492" y="1254"/>
                    <a:pt x="17202" y="1309"/>
                    <a:pt x="16917" y="1421"/>
                  </a:cubicBezTo>
                  <a:cubicBezTo>
                    <a:pt x="16811" y="1462"/>
                    <a:pt x="16655" y="1511"/>
                    <a:pt x="16524" y="1620"/>
                  </a:cubicBezTo>
                  <a:cubicBezTo>
                    <a:pt x="16297" y="887"/>
                    <a:pt x="15582" y="356"/>
                    <a:pt x="14820" y="265"/>
                  </a:cubicBezTo>
                  <a:cubicBezTo>
                    <a:pt x="14734" y="254"/>
                    <a:pt x="14647" y="249"/>
                    <a:pt x="14559" y="249"/>
                  </a:cubicBezTo>
                  <a:cubicBezTo>
                    <a:pt x="13866" y="249"/>
                    <a:pt x="13131" y="563"/>
                    <a:pt x="12634" y="1031"/>
                  </a:cubicBezTo>
                  <a:cubicBezTo>
                    <a:pt x="12160" y="411"/>
                    <a:pt x="11394" y="20"/>
                    <a:pt x="10613" y="1"/>
                  </a:cubicBezTo>
                  <a:cubicBezTo>
                    <a:pt x="10597" y="0"/>
                    <a:pt x="10581" y="0"/>
                    <a:pt x="10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5761548" y="3989865"/>
              <a:ext cx="715829" cy="303295"/>
            </a:xfrm>
            <a:custGeom>
              <a:avLst/>
              <a:gdLst/>
              <a:ahLst/>
              <a:cxnLst/>
              <a:rect l="l" t="t" r="r" b="b"/>
              <a:pathLst>
                <a:path w="21926" h="9290" extrusionOk="0">
                  <a:moveTo>
                    <a:pt x="7063" y="0"/>
                  </a:moveTo>
                  <a:cubicBezTo>
                    <a:pt x="6910" y="0"/>
                    <a:pt x="6758" y="13"/>
                    <a:pt x="6609" y="39"/>
                  </a:cubicBezTo>
                  <a:cubicBezTo>
                    <a:pt x="5652" y="204"/>
                    <a:pt x="4836" y="839"/>
                    <a:pt x="4194" y="1567"/>
                  </a:cubicBezTo>
                  <a:cubicBezTo>
                    <a:pt x="3916" y="1461"/>
                    <a:pt x="3620" y="1411"/>
                    <a:pt x="3324" y="1411"/>
                  </a:cubicBezTo>
                  <a:cubicBezTo>
                    <a:pt x="2842" y="1411"/>
                    <a:pt x="2357" y="1543"/>
                    <a:pt x="1934" y="1777"/>
                  </a:cubicBezTo>
                  <a:cubicBezTo>
                    <a:pt x="1251" y="2157"/>
                    <a:pt x="726" y="2782"/>
                    <a:pt x="377" y="3480"/>
                  </a:cubicBezTo>
                  <a:cubicBezTo>
                    <a:pt x="0" y="4234"/>
                    <a:pt x="936" y="5296"/>
                    <a:pt x="1308" y="6053"/>
                  </a:cubicBezTo>
                  <a:cubicBezTo>
                    <a:pt x="1759" y="6967"/>
                    <a:pt x="2324" y="7841"/>
                    <a:pt x="2982" y="8629"/>
                  </a:cubicBezTo>
                  <a:cubicBezTo>
                    <a:pt x="3590" y="8859"/>
                    <a:pt x="4218" y="9028"/>
                    <a:pt x="4857" y="9134"/>
                  </a:cubicBezTo>
                  <a:cubicBezTo>
                    <a:pt x="5504" y="9243"/>
                    <a:pt x="6153" y="9290"/>
                    <a:pt x="6802" y="9290"/>
                  </a:cubicBezTo>
                  <a:cubicBezTo>
                    <a:pt x="8943" y="9290"/>
                    <a:pt x="11095" y="8787"/>
                    <a:pt x="13211" y="8362"/>
                  </a:cubicBezTo>
                  <a:cubicBezTo>
                    <a:pt x="15196" y="7964"/>
                    <a:pt x="17194" y="7631"/>
                    <a:pt x="19204" y="7365"/>
                  </a:cubicBezTo>
                  <a:cubicBezTo>
                    <a:pt x="19865" y="7278"/>
                    <a:pt x="20605" y="7137"/>
                    <a:pt x="21094" y="6684"/>
                  </a:cubicBezTo>
                  <a:cubicBezTo>
                    <a:pt x="21593" y="6226"/>
                    <a:pt x="21894" y="5562"/>
                    <a:pt x="21911" y="4885"/>
                  </a:cubicBezTo>
                  <a:cubicBezTo>
                    <a:pt x="21926" y="4210"/>
                    <a:pt x="21583" y="3421"/>
                    <a:pt x="21109" y="2938"/>
                  </a:cubicBezTo>
                  <a:cubicBezTo>
                    <a:pt x="21178" y="2494"/>
                    <a:pt x="21069" y="2030"/>
                    <a:pt x="20827" y="1649"/>
                  </a:cubicBezTo>
                  <a:cubicBezTo>
                    <a:pt x="20628" y="1588"/>
                    <a:pt x="20422" y="1546"/>
                    <a:pt x="20214" y="1529"/>
                  </a:cubicBezTo>
                  <a:cubicBezTo>
                    <a:pt x="20135" y="1523"/>
                    <a:pt x="20055" y="1520"/>
                    <a:pt x="19976" y="1520"/>
                  </a:cubicBezTo>
                  <a:cubicBezTo>
                    <a:pt x="19547" y="1520"/>
                    <a:pt x="19120" y="1604"/>
                    <a:pt x="18709" y="1730"/>
                  </a:cubicBezTo>
                  <a:cubicBezTo>
                    <a:pt x="18190" y="1891"/>
                    <a:pt x="17685" y="2132"/>
                    <a:pt x="17224" y="2420"/>
                  </a:cubicBezTo>
                  <a:cubicBezTo>
                    <a:pt x="16741" y="1717"/>
                    <a:pt x="15929" y="1252"/>
                    <a:pt x="15078" y="1186"/>
                  </a:cubicBezTo>
                  <a:cubicBezTo>
                    <a:pt x="15000" y="1180"/>
                    <a:pt x="14922" y="1177"/>
                    <a:pt x="14844" y="1177"/>
                  </a:cubicBezTo>
                  <a:cubicBezTo>
                    <a:pt x="14073" y="1177"/>
                    <a:pt x="13321" y="1472"/>
                    <a:pt x="12788" y="2035"/>
                  </a:cubicBezTo>
                  <a:cubicBezTo>
                    <a:pt x="12473" y="1379"/>
                    <a:pt x="11861" y="878"/>
                    <a:pt x="11157" y="698"/>
                  </a:cubicBezTo>
                  <a:cubicBezTo>
                    <a:pt x="10964" y="649"/>
                    <a:pt x="10769" y="625"/>
                    <a:pt x="10575" y="625"/>
                  </a:cubicBezTo>
                  <a:cubicBezTo>
                    <a:pt x="10063" y="625"/>
                    <a:pt x="9560" y="791"/>
                    <a:pt x="9132" y="1099"/>
                  </a:cubicBezTo>
                  <a:cubicBezTo>
                    <a:pt x="8733" y="380"/>
                    <a:pt x="7893" y="0"/>
                    <a:pt x="70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5878229" y="4010009"/>
              <a:ext cx="61181" cy="42638"/>
            </a:xfrm>
            <a:custGeom>
              <a:avLst/>
              <a:gdLst/>
              <a:ahLst/>
              <a:cxnLst/>
              <a:rect l="l" t="t" r="r" b="b"/>
              <a:pathLst>
                <a:path w="1874" h="1306" extrusionOk="0">
                  <a:moveTo>
                    <a:pt x="1345" y="1"/>
                  </a:moveTo>
                  <a:cubicBezTo>
                    <a:pt x="964" y="1"/>
                    <a:pt x="433" y="463"/>
                    <a:pt x="259" y="628"/>
                  </a:cubicBezTo>
                  <a:cubicBezTo>
                    <a:pt x="167" y="716"/>
                    <a:pt x="74" y="814"/>
                    <a:pt x="38" y="938"/>
                  </a:cubicBezTo>
                  <a:cubicBezTo>
                    <a:pt x="1" y="1061"/>
                    <a:pt x="37" y="1214"/>
                    <a:pt x="150" y="1275"/>
                  </a:cubicBezTo>
                  <a:cubicBezTo>
                    <a:pt x="191" y="1298"/>
                    <a:pt x="236" y="1306"/>
                    <a:pt x="283" y="1306"/>
                  </a:cubicBezTo>
                  <a:cubicBezTo>
                    <a:pt x="322" y="1306"/>
                    <a:pt x="362" y="1300"/>
                    <a:pt x="401" y="1292"/>
                  </a:cubicBezTo>
                  <a:cubicBezTo>
                    <a:pt x="732" y="1223"/>
                    <a:pt x="1873" y="685"/>
                    <a:pt x="1689" y="245"/>
                  </a:cubicBezTo>
                  <a:cubicBezTo>
                    <a:pt x="1615" y="68"/>
                    <a:pt x="1491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6123897" y="4007038"/>
              <a:ext cx="67254" cy="28273"/>
            </a:xfrm>
            <a:custGeom>
              <a:avLst/>
              <a:gdLst/>
              <a:ahLst/>
              <a:cxnLst/>
              <a:rect l="l" t="t" r="r" b="b"/>
              <a:pathLst>
                <a:path w="2060" h="866" extrusionOk="0">
                  <a:moveTo>
                    <a:pt x="787" y="1"/>
                  </a:moveTo>
                  <a:cubicBezTo>
                    <a:pt x="688" y="1"/>
                    <a:pt x="604" y="4"/>
                    <a:pt x="547" y="8"/>
                  </a:cubicBezTo>
                  <a:cubicBezTo>
                    <a:pt x="420" y="15"/>
                    <a:pt x="285" y="32"/>
                    <a:pt x="179" y="104"/>
                  </a:cubicBezTo>
                  <a:cubicBezTo>
                    <a:pt x="72" y="175"/>
                    <a:pt x="0" y="315"/>
                    <a:pt x="48" y="435"/>
                  </a:cubicBezTo>
                  <a:cubicBezTo>
                    <a:pt x="80" y="514"/>
                    <a:pt x="156" y="568"/>
                    <a:pt x="231" y="608"/>
                  </a:cubicBezTo>
                  <a:cubicBezTo>
                    <a:pt x="414" y="707"/>
                    <a:pt x="950" y="866"/>
                    <a:pt x="1366" y="866"/>
                  </a:cubicBezTo>
                  <a:cubicBezTo>
                    <a:pt x="1624" y="866"/>
                    <a:pt x="1837" y="804"/>
                    <a:pt x="1891" y="629"/>
                  </a:cubicBezTo>
                  <a:cubicBezTo>
                    <a:pt x="2060" y="81"/>
                    <a:pt x="1257" y="1"/>
                    <a:pt x="7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6316711" y="4052580"/>
              <a:ext cx="67254" cy="28240"/>
            </a:xfrm>
            <a:custGeom>
              <a:avLst/>
              <a:gdLst/>
              <a:ahLst/>
              <a:cxnLst/>
              <a:rect l="l" t="t" r="r" b="b"/>
              <a:pathLst>
                <a:path w="2060" h="865" extrusionOk="0">
                  <a:moveTo>
                    <a:pt x="786" y="0"/>
                  </a:moveTo>
                  <a:cubicBezTo>
                    <a:pt x="688" y="0"/>
                    <a:pt x="604" y="4"/>
                    <a:pt x="547" y="7"/>
                  </a:cubicBezTo>
                  <a:cubicBezTo>
                    <a:pt x="419" y="15"/>
                    <a:pt x="286" y="32"/>
                    <a:pt x="179" y="103"/>
                  </a:cubicBezTo>
                  <a:cubicBezTo>
                    <a:pt x="71" y="174"/>
                    <a:pt x="1" y="315"/>
                    <a:pt x="48" y="434"/>
                  </a:cubicBezTo>
                  <a:cubicBezTo>
                    <a:pt x="80" y="514"/>
                    <a:pt x="155" y="567"/>
                    <a:pt x="231" y="608"/>
                  </a:cubicBezTo>
                  <a:cubicBezTo>
                    <a:pt x="415" y="706"/>
                    <a:pt x="950" y="865"/>
                    <a:pt x="1366" y="865"/>
                  </a:cubicBezTo>
                  <a:cubicBezTo>
                    <a:pt x="1624" y="865"/>
                    <a:pt x="1836" y="804"/>
                    <a:pt x="1890" y="629"/>
                  </a:cubicBezTo>
                  <a:cubicBezTo>
                    <a:pt x="2059" y="81"/>
                    <a:pt x="1256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5990077" y="4017615"/>
              <a:ext cx="67613" cy="28599"/>
            </a:xfrm>
            <a:custGeom>
              <a:avLst/>
              <a:gdLst/>
              <a:ahLst/>
              <a:cxnLst/>
              <a:rect l="l" t="t" r="r" b="b"/>
              <a:pathLst>
                <a:path w="2071" h="876" extrusionOk="0">
                  <a:moveTo>
                    <a:pt x="723" y="0"/>
                  </a:moveTo>
                  <a:cubicBezTo>
                    <a:pt x="654" y="0"/>
                    <a:pt x="595" y="2"/>
                    <a:pt x="551" y="4"/>
                  </a:cubicBezTo>
                  <a:cubicBezTo>
                    <a:pt x="424" y="11"/>
                    <a:pt x="290" y="25"/>
                    <a:pt x="182" y="95"/>
                  </a:cubicBezTo>
                  <a:cubicBezTo>
                    <a:pt x="73" y="164"/>
                    <a:pt x="0" y="303"/>
                    <a:pt x="46" y="424"/>
                  </a:cubicBezTo>
                  <a:cubicBezTo>
                    <a:pt x="77" y="503"/>
                    <a:pt x="150" y="558"/>
                    <a:pt x="226" y="599"/>
                  </a:cubicBezTo>
                  <a:cubicBezTo>
                    <a:pt x="411" y="703"/>
                    <a:pt x="962" y="875"/>
                    <a:pt x="1382" y="875"/>
                  </a:cubicBezTo>
                  <a:cubicBezTo>
                    <a:pt x="1628" y="875"/>
                    <a:pt x="1829" y="816"/>
                    <a:pt x="1884" y="648"/>
                  </a:cubicBezTo>
                  <a:cubicBezTo>
                    <a:pt x="2071" y="75"/>
                    <a:pt x="1178" y="0"/>
                    <a:pt x="7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6194774" y="4042558"/>
              <a:ext cx="61475" cy="41691"/>
            </a:xfrm>
            <a:custGeom>
              <a:avLst/>
              <a:gdLst/>
              <a:ahLst/>
              <a:cxnLst/>
              <a:rect l="l" t="t" r="r" b="b"/>
              <a:pathLst>
                <a:path w="1883" h="1277" extrusionOk="0">
                  <a:moveTo>
                    <a:pt x="1361" y="0"/>
                  </a:moveTo>
                  <a:cubicBezTo>
                    <a:pt x="980" y="0"/>
                    <a:pt x="447" y="441"/>
                    <a:pt x="271" y="599"/>
                  </a:cubicBezTo>
                  <a:cubicBezTo>
                    <a:pt x="175" y="685"/>
                    <a:pt x="80" y="780"/>
                    <a:pt x="41" y="903"/>
                  </a:cubicBezTo>
                  <a:cubicBezTo>
                    <a:pt x="1" y="1025"/>
                    <a:pt x="33" y="1180"/>
                    <a:pt x="144" y="1243"/>
                  </a:cubicBezTo>
                  <a:cubicBezTo>
                    <a:pt x="187" y="1268"/>
                    <a:pt x="236" y="1277"/>
                    <a:pt x="286" y="1277"/>
                  </a:cubicBezTo>
                  <a:cubicBezTo>
                    <a:pt x="322" y="1277"/>
                    <a:pt x="359" y="1272"/>
                    <a:pt x="394" y="1266"/>
                  </a:cubicBezTo>
                  <a:cubicBezTo>
                    <a:pt x="727" y="1206"/>
                    <a:pt x="1883" y="698"/>
                    <a:pt x="1710" y="254"/>
                  </a:cubicBezTo>
                  <a:cubicBezTo>
                    <a:pt x="1639" y="70"/>
                    <a:pt x="1512" y="0"/>
                    <a:pt x="13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6038362" y="3950362"/>
              <a:ext cx="62324" cy="34378"/>
            </a:xfrm>
            <a:custGeom>
              <a:avLst/>
              <a:gdLst/>
              <a:ahLst/>
              <a:cxnLst/>
              <a:rect l="l" t="t" r="r" b="b"/>
              <a:pathLst>
                <a:path w="1909" h="1053" extrusionOk="0">
                  <a:moveTo>
                    <a:pt x="1416" y="0"/>
                  </a:moveTo>
                  <a:cubicBezTo>
                    <a:pt x="1044" y="0"/>
                    <a:pt x="536" y="268"/>
                    <a:pt x="353" y="374"/>
                  </a:cubicBezTo>
                  <a:cubicBezTo>
                    <a:pt x="242" y="438"/>
                    <a:pt x="129" y="512"/>
                    <a:pt x="66" y="624"/>
                  </a:cubicBezTo>
                  <a:cubicBezTo>
                    <a:pt x="2" y="735"/>
                    <a:pt x="1" y="892"/>
                    <a:pt x="96" y="978"/>
                  </a:cubicBezTo>
                  <a:cubicBezTo>
                    <a:pt x="160" y="1035"/>
                    <a:pt x="252" y="1050"/>
                    <a:pt x="337" y="1052"/>
                  </a:cubicBezTo>
                  <a:cubicBezTo>
                    <a:pt x="344" y="1052"/>
                    <a:pt x="351" y="1052"/>
                    <a:pt x="358" y="1052"/>
                  </a:cubicBezTo>
                  <a:cubicBezTo>
                    <a:pt x="723" y="1052"/>
                    <a:pt x="1909" y="794"/>
                    <a:pt x="1833" y="332"/>
                  </a:cubicBezTo>
                  <a:cubicBezTo>
                    <a:pt x="1792" y="85"/>
                    <a:pt x="1625" y="0"/>
                    <a:pt x="1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6262680" y="3985360"/>
              <a:ext cx="68135" cy="39308"/>
            </a:xfrm>
            <a:custGeom>
              <a:avLst/>
              <a:gdLst/>
              <a:ahLst/>
              <a:cxnLst/>
              <a:rect l="l" t="t" r="r" b="b"/>
              <a:pathLst>
                <a:path w="2087" h="1204" extrusionOk="0">
                  <a:moveTo>
                    <a:pt x="349" y="1"/>
                  </a:moveTo>
                  <a:cubicBezTo>
                    <a:pt x="313" y="1"/>
                    <a:pt x="277" y="4"/>
                    <a:pt x="241" y="13"/>
                  </a:cubicBezTo>
                  <a:cubicBezTo>
                    <a:pt x="116" y="43"/>
                    <a:pt x="1" y="150"/>
                    <a:pt x="5" y="279"/>
                  </a:cubicBezTo>
                  <a:cubicBezTo>
                    <a:pt x="7" y="365"/>
                    <a:pt x="59" y="441"/>
                    <a:pt x="117" y="505"/>
                  </a:cubicBezTo>
                  <a:cubicBezTo>
                    <a:pt x="296" y="706"/>
                    <a:pt x="992" y="1204"/>
                    <a:pt x="1413" y="1204"/>
                  </a:cubicBezTo>
                  <a:cubicBezTo>
                    <a:pt x="1520" y="1204"/>
                    <a:pt x="1609" y="1172"/>
                    <a:pt x="1667" y="1094"/>
                  </a:cubicBezTo>
                  <a:cubicBezTo>
                    <a:pt x="2087" y="542"/>
                    <a:pt x="937" y="144"/>
                    <a:pt x="620" y="49"/>
                  </a:cubicBezTo>
                  <a:lnTo>
                    <a:pt x="620" y="50"/>
                  </a:lnTo>
                  <a:cubicBezTo>
                    <a:pt x="532" y="24"/>
                    <a:pt x="440" y="1"/>
                    <a:pt x="3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5652115" y="4064366"/>
              <a:ext cx="865257" cy="539043"/>
            </a:xfrm>
            <a:custGeom>
              <a:avLst/>
              <a:gdLst/>
              <a:ahLst/>
              <a:cxnLst/>
              <a:rect l="l" t="t" r="r" b="b"/>
              <a:pathLst>
                <a:path w="26503" h="16511" extrusionOk="0">
                  <a:moveTo>
                    <a:pt x="2996" y="0"/>
                  </a:moveTo>
                  <a:cubicBezTo>
                    <a:pt x="976" y="0"/>
                    <a:pt x="0" y="1535"/>
                    <a:pt x="0" y="1535"/>
                  </a:cubicBezTo>
                  <a:lnTo>
                    <a:pt x="512" y="2906"/>
                  </a:lnTo>
                  <a:lnTo>
                    <a:pt x="559" y="3029"/>
                  </a:lnTo>
                  <a:lnTo>
                    <a:pt x="1562" y="5711"/>
                  </a:lnTo>
                  <a:cubicBezTo>
                    <a:pt x="1562" y="5714"/>
                    <a:pt x="1562" y="5716"/>
                    <a:pt x="1564" y="5716"/>
                  </a:cubicBezTo>
                  <a:lnTo>
                    <a:pt x="4959" y="14805"/>
                  </a:lnTo>
                  <a:cubicBezTo>
                    <a:pt x="5269" y="14949"/>
                    <a:pt x="5582" y="15083"/>
                    <a:pt x="5898" y="15205"/>
                  </a:cubicBezTo>
                  <a:cubicBezTo>
                    <a:pt x="5934" y="15218"/>
                    <a:pt x="5968" y="15231"/>
                    <a:pt x="6002" y="15243"/>
                  </a:cubicBezTo>
                  <a:cubicBezTo>
                    <a:pt x="7373" y="15768"/>
                    <a:pt x="8780" y="16098"/>
                    <a:pt x="10154" y="16291"/>
                  </a:cubicBezTo>
                  <a:cubicBezTo>
                    <a:pt x="10191" y="16295"/>
                    <a:pt x="10225" y="16299"/>
                    <a:pt x="10262" y="16306"/>
                  </a:cubicBezTo>
                  <a:lnTo>
                    <a:pt x="10264" y="16306"/>
                  </a:lnTo>
                  <a:cubicBezTo>
                    <a:pt x="11364" y="16452"/>
                    <a:pt x="12441" y="16511"/>
                    <a:pt x="13461" y="16511"/>
                  </a:cubicBezTo>
                  <a:cubicBezTo>
                    <a:pt x="14182" y="16511"/>
                    <a:pt x="14875" y="16481"/>
                    <a:pt x="15528" y="16432"/>
                  </a:cubicBezTo>
                  <a:cubicBezTo>
                    <a:pt x="15565" y="16430"/>
                    <a:pt x="15601" y="16428"/>
                    <a:pt x="15635" y="16426"/>
                  </a:cubicBezTo>
                  <a:cubicBezTo>
                    <a:pt x="17278" y="16297"/>
                    <a:pt x="18660" y="16049"/>
                    <a:pt x="19587" y="15848"/>
                  </a:cubicBezTo>
                  <a:cubicBezTo>
                    <a:pt x="19625" y="15840"/>
                    <a:pt x="19662" y="15831"/>
                    <a:pt x="19696" y="15825"/>
                  </a:cubicBezTo>
                  <a:cubicBezTo>
                    <a:pt x="20431" y="15662"/>
                    <a:pt x="20853" y="15533"/>
                    <a:pt x="20853" y="15533"/>
                  </a:cubicBezTo>
                  <a:lnTo>
                    <a:pt x="21491" y="14058"/>
                  </a:lnTo>
                  <a:lnTo>
                    <a:pt x="25650" y="4417"/>
                  </a:lnTo>
                  <a:cubicBezTo>
                    <a:pt x="25651" y="4416"/>
                    <a:pt x="25651" y="4415"/>
                    <a:pt x="25650" y="4415"/>
                  </a:cubicBezTo>
                  <a:lnTo>
                    <a:pt x="25712" y="4279"/>
                  </a:lnTo>
                  <a:lnTo>
                    <a:pt x="26503" y="2445"/>
                  </a:lnTo>
                  <a:cubicBezTo>
                    <a:pt x="26503" y="2445"/>
                    <a:pt x="25539" y="1015"/>
                    <a:pt x="23861" y="1015"/>
                  </a:cubicBezTo>
                  <a:cubicBezTo>
                    <a:pt x="23783" y="1015"/>
                    <a:pt x="23704" y="1018"/>
                    <a:pt x="23622" y="1025"/>
                  </a:cubicBezTo>
                  <a:cubicBezTo>
                    <a:pt x="22450" y="1119"/>
                    <a:pt x="21388" y="2334"/>
                    <a:pt x="21181" y="2584"/>
                  </a:cubicBezTo>
                  <a:cubicBezTo>
                    <a:pt x="21157" y="2614"/>
                    <a:pt x="21144" y="2629"/>
                    <a:pt x="21144" y="2629"/>
                  </a:cubicBezTo>
                  <a:cubicBezTo>
                    <a:pt x="21144" y="2629"/>
                    <a:pt x="21127" y="2573"/>
                    <a:pt x="21090" y="2481"/>
                  </a:cubicBezTo>
                  <a:cubicBezTo>
                    <a:pt x="20912" y="2036"/>
                    <a:pt x="20275" y="719"/>
                    <a:pt x="18885" y="658"/>
                  </a:cubicBezTo>
                  <a:cubicBezTo>
                    <a:pt x="18844" y="657"/>
                    <a:pt x="18804" y="656"/>
                    <a:pt x="18764" y="656"/>
                  </a:cubicBezTo>
                  <a:cubicBezTo>
                    <a:pt x="17219" y="656"/>
                    <a:pt x="16452" y="1959"/>
                    <a:pt x="16407" y="2040"/>
                  </a:cubicBezTo>
                  <a:cubicBezTo>
                    <a:pt x="16404" y="2042"/>
                    <a:pt x="16404" y="2044"/>
                    <a:pt x="16404" y="2044"/>
                  </a:cubicBezTo>
                  <a:cubicBezTo>
                    <a:pt x="16404" y="2044"/>
                    <a:pt x="16366" y="1993"/>
                    <a:pt x="16295" y="1909"/>
                  </a:cubicBezTo>
                  <a:lnTo>
                    <a:pt x="16295" y="1905"/>
                  </a:lnTo>
                  <a:cubicBezTo>
                    <a:pt x="15963" y="1522"/>
                    <a:pt x="14982" y="487"/>
                    <a:pt x="13853" y="368"/>
                  </a:cubicBezTo>
                  <a:cubicBezTo>
                    <a:pt x="13787" y="361"/>
                    <a:pt x="13721" y="358"/>
                    <a:pt x="13656" y="358"/>
                  </a:cubicBezTo>
                  <a:cubicBezTo>
                    <a:pt x="12563" y="358"/>
                    <a:pt x="11555" y="1277"/>
                    <a:pt x="11249" y="1581"/>
                  </a:cubicBezTo>
                  <a:cubicBezTo>
                    <a:pt x="11187" y="1644"/>
                    <a:pt x="11155" y="1680"/>
                    <a:pt x="11155" y="1680"/>
                  </a:cubicBezTo>
                  <a:cubicBezTo>
                    <a:pt x="11155" y="1680"/>
                    <a:pt x="11150" y="1674"/>
                    <a:pt x="11142" y="1659"/>
                  </a:cubicBezTo>
                  <a:cubicBezTo>
                    <a:pt x="11026" y="1479"/>
                    <a:pt x="10165" y="211"/>
                    <a:pt x="8677" y="76"/>
                  </a:cubicBezTo>
                  <a:cubicBezTo>
                    <a:pt x="8607" y="70"/>
                    <a:pt x="8538" y="67"/>
                    <a:pt x="8471" y="67"/>
                  </a:cubicBezTo>
                  <a:cubicBezTo>
                    <a:pt x="6986" y="67"/>
                    <a:pt x="6051" y="1535"/>
                    <a:pt x="6051" y="1535"/>
                  </a:cubicBezTo>
                  <a:cubicBezTo>
                    <a:pt x="6051" y="1535"/>
                    <a:pt x="6044" y="1522"/>
                    <a:pt x="6029" y="1498"/>
                  </a:cubicBezTo>
                  <a:cubicBezTo>
                    <a:pt x="6006" y="1460"/>
                    <a:pt x="5959" y="1389"/>
                    <a:pt x="5888" y="1301"/>
                  </a:cubicBezTo>
                  <a:cubicBezTo>
                    <a:pt x="5562" y="885"/>
                    <a:pt x="4717" y="57"/>
                    <a:pt x="3134" y="3"/>
                  </a:cubicBezTo>
                  <a:cubicBezTo>
                    <a:pt x="3087" y="1"/>
                    <a:pt x="3041" y="0"/>
                    <a:pt x="29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5703175" y="4250944"/>
              <a:ext cx="650599" cy="352462"/>
            </a:xfrm>
            <a:custGeom>
              <a:avLst/>
              <a:gdLst/>
              <a:ahLst/>
              <a:cxnLst/>
              <a:rect l="l" t="t" r="r" b="b"/>
              <a:pathLst>
                <a:path w="19928" h="10796" extrusionOk="0">
                  <a:moveTo>
                    <a:pt x="0" y="1"/>
                  </a:moveTo>
                  <a:lnTo>
                    <a:pt x="3395" y="9090"/>
                  </a:lnTo>
                  <a:cubicBezTo>
                    <a:pt x="3705" y="9234"/>
                    <a:pt x="4018" y="9369"/>
                    <a:pt x="4334" y="9490"/>
                  </a:cubicBezTo>
                  <a:cubicBezTo>
                    <a:pt x="4370" y="9503"/>
                    <a:pt x="4404" y="9516"/>
                    <a:pt x="4438" y="9530"/>
                  </a:cubicBezTo>
                  <a:cubicBezTo>
                    <a:pt x="5809" y="10053"/>
                    <a:pt x="7216" y="10383"/>
                    <a:pt x="8590" y="10576"/>
                  </a:cubicBezTo>
                  <a:cubicBezTo>
                    <a:pt x="8627" y="10581"/>
                    <a:pt x="8661" y="10584"/>
                    <a:pt x="8698" y="10591"/>
                  </a:cubicBezTo>
                  <a:lnTo>
                    <a:pt x="8700" y="10591"/>
                  </a:lnTo>
                  <a:cubicBezTo>
                    <a:pt x="9800" y="10737"/>
                    <a:pt x="10877" y="10796"/>
                    <a:pt x="11897" y="10796"/>
                  </a:cubicBezTo>
                  <a:cubicBezTo>
                    <a:pt x="12618" y="10796"/>
                    <a:pt x="13311" y="10766"/>
                    <a:pt x="13964" y="10717"/>
                  </a:cubicBezTo>
                  <a:cubicBezTo>
                    <a:pt x="14001" y="10715"/>
                    <a:pt x="14037" y="10713"/>
                    <a:pt x="14071" y="10711"/>
                  </a:cubicBezTo>
                  <a:cubicBezTo>
                    <a:pt x="15714" y="10583"/>
                    <a:pt x="17096" y="10334"/>
                    <a:pt x="18023" y="10133"/>
                  </a:cubicBezTo>
                  <a:cubicBezTo>
                    <a:pt x="18061" y="10125"/>
                    <a:pt x="18098" y="10116"/>
                    <a:pt x="18132" y="10110"/>
                  </a:cubicBezTo>
                  <a:cubicBezTo>
                    <a:pt x="18867" y="9947"/>
                    <a:pt x="19289" y="9818"/>
                    <a:pt x="19289" y="9818"/>
                  </a:cubicBezTo>
                  <a:lnTo>
                    <a:pt x="19927" y="8343"/>
                  </a:lnTo>
                  <a:lnTo>
                    <a:pt x="19926" y="8343"/>
                  </a:lnTo>
                  <a:cubicBezTo>
                    <a:pt x="19342" y="8446"/>
                    <a:pt x="18751" y="8516"/>
                    <a:pt x="18155" y="8561"/>
                  </a:cubicBezTo>
                  <a:lnTo>
                    <a:pt x="18047" y="8567"/>
                  </a:lnTo>
                  <a:cubicBezTo>
                    <a:pt x="17609" y="8597"/>
                    <a:pt x="17169" y="8611"/>
                    <a:pt x="16728" y="8611"/>
                  </a:cubicBezTo>
                  <a:cubicBezTo>
                    <a:pt x="15882" y="8611"/>
                    <a:pt x="15034" y="8559"/>
                    <a:pt x="14189" y="8463"/>
                  </a:cubicBezTo>
                  <a:cubicBezTo>
                    <a:pt x="14153" y="8461"/>
                    <a:pt x="14119" y="8457"/>
                    <a:pt x="14084" y="8450"/>
                  </a:cubicBezTo>
                  <a:cubicBezTo>
                    <a:pt x="12674" y="8287"/>
                    <a:pt x="11275" y="8002"/>
                    <a:pt x="9912" y="7638"/>
                  </a:cubicBezTo>
                  <a:cubicBezTo>
                    <a:pt x="9648" y="7568"/>
                    <a:pt x="9385" y="7492"/>
                    <a:pt x="9123" y="7416"/>
                  </a:cubicBezTo>
                  <a:cubicBezTo>
                    <a:pt x="9087" y="7405"/>
                    <a:pt x="9053" y="7393"/>
                    <a:pt x="9017" y="7383"/>
                  </a:cubicBezTo>
                  <a:cubicBezTo>
                    <a:pt x="7686" y="6982"/>
                    <a:pt x="6389" y="6470"/>
                    <a:pt x="5223" y="5721"/>
                  </a:cubicBezTo>
                  <a:cubicBezTo>
                    <a:pt x="5116" y="5653"/>
                    <a:pt x="5011" y="5582"/>
                    <a:pt x="4908" y="5509"/>
                  </a:cubicBezTo>
                  <a:cubicBezTo>
                    <a:pt x="4874" y="5486"/>
                    <a:pt x="4840" y="5462"/>
                    <a:pt x="4806" y="5438"/>
                  </a:cubicBezTo>
                  <a:cubicBezTo>
                    <a:pt x="3875" y="4779"/>
                    <a:pt x="3045" y="3980"/>
                    <a:pt x="2281" y="3129"/>
                  </a:cubicBezTo>
                  <a:cubicBezTo>
                    <a:pt x="1702" y="2487"/>
                    <a:pt x="1158" y="1812"/>
                    <a:pt x="650" y="1112"/>
                  </a:cubicBezTo>
                  <a:cubicBezTo>
                    <a:pt x="473" y="866"/>
                    <a:pt x="246" y="407"/>
                    <a:pt x="0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5844308" y="4106840"/>
              <a:ext cx="25139" cy="455237"/>
            </a:xfrm>
            <a:custGeom>
              <a:avLst/>
              <a:gdLst/>
              <a:ahLst/>
              <a:cxnLst/>
              <a:rect l="l" t="t" r="r" b="b"/>
              <a:pathLst>
                <a:path w="770" h="13944" extrusionOk="0">
                  <a:moveTo>
                    <a:pt x="1" y="0"/>
                  </a:moveTo>
                  <a:cubicBezTo>
                    <a:pt x="102" y="589"/>
                    <a:pt x="189" y="1182"/>
                    <a:pt x="263" y="1780"/>
                  </a:cubicBezTo>
                  <a:lnTo>
                    <a:pt x="263" y="1782"/>
                  </a:lnTo>
                  <a:cubicBezTo>
                    <a:pt x="273" y="1872"/>
                    <a:pt x="286" y="1964"/>
                    <a:pt x="295" y="2056"/>
                  </a:cubicBezTo>
                  <a:lnTo>
                    <a:pt x="295" y="2058"/>
                  </a:lnTo>
                  <a:cubicBezTo>
                    <a:pt x="599" y="4635"/>
                    <a:pt x="661" y="7255"/>
                    <a:pt x="483" y="9852"/>
                  </a:cubicBezTo>
                  <a:cubicBezTo>
                    <a:pt x="390" y="11210"/>
                    <a:pt x="235" y="12564"/>
                    <a:pt x="11" y="13904"/>
                  </a:cubicBezTo>
                  <a:cubicBezTo>
                    <a:pt x="47" y="13917"/>
                    <a:pt x="81" y="13931"/>
                    <a:pt x="115" y="13944"/>
                  </a:cubicBezTo>
                  <a:cubicBezTo>
                    <a:pt x="335" y="12613"/>
                    <a:pt x="491" y="11271"/>
                    <a:pt x="586" y="9923"/>
                  </a:cubicBezTo>
                  <a:lnTo>
                    <a:pt x="585" y="9923"/>
                  </a:lnTo>
                  <a:cubicBezTo>
                    <a:pt x="769" y="7272"/>
                    <a:pt x="705" y="4599"/>
                    <a:pt x="392" y="1969"/>
                  </a:cubicBezTo>
                  <a:cubicBezTo>
                    <a:pt x="384" y="1899"/>
                    <a:pt x="375" y="1833"/>
                    <a:pt x="367" y="1765"/>
                  </a:cubicBezTo>
                  <a:lnTo>
                    <a:pt x="367" y="1763"/>
                  </a:lnTo>
                  <a:cubicBezTo>
                    <a:pt x="303" y="1240"/>
                    <a:pt x="227" y="718"/>
                    <a:pt x="142" y="197"/>
                  </a:cubicBezTo>
                  <a:cubicBezTo>
                    <a:pt x="119" y="158"/>
                    <a:pt x="72" y="88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5983613" y="4115981"/>
              <a:ext cx="35782" cy="480767"/>
            </a:xfrm>
            <a:custGeom>
              <a:avLst/>
              <a:gdLst/>
              <a:ahLst/>
              <a:cxnLst/>
              <a:rect l="l" t="t" r="r" b="b"/>
              <a:pathLst>
                <a:path w="1096" h="14726" extrusionOk="0">
                  <a:moveTo>
                    <a:pt x="1095" y="0"/>
                  </a:moveTo>
                  <a:lnTo>
                    <a:pt x="1095" y="0"/>
                  </a:lnTo>
                  <a:cubicBezTo>
                    <a:pt x="1033" y="63"/>
                    <a:pt x="1001" y="99"/>
                    <a:pt x="1001" y="99"/>
                  </a:cubicBezTo>
                  <a:cubicBezTo>
                    <a:pt x="1001" y="99"/>
                    <a:pt x="996" y="93"/>
                    <a:pt x="988" y="78"/>
                  </a:cubicBezTo>
                  <a:cubicBezTo>
                    <a:pt x="979" y="618"/>
                    <a:pt x="971" y="1160"/>
                    <a:pt x="960" y="1703"/>
                  </a:cubicBezTo>
                  <a:cubicBezTo>
                    <a:pt x="960" y="1778"/>
                    <a:pt x="958" y="1854"/>
                    <a:pt x="956" y="1928"/>
                  </a:cubicBezTo>
                  <a:cubicBezTo>
                    <a:pt x="897" y="5036"/>
                    <a:pt x="787" y="8219"/>
                    <a:pt x="427" y="11517"/>
                  </a:cubicBezTo>
                  <a:cubicBezTo>
                    <a:pt x="313" y="12568"/>
                    <a:pt x="171" y="13633"/>
                    <a:pt x="0" y="14711"/>
                  </a:cubicBezTo>
                  <a:cubicBezTo>
                    <a:pt x="37" y="14715"/>
                    <a:pt x="71" y="14719"/>
                    <a:pt x="108" y="14726"/>
                  </a:cubicBezTo>
                  <a:lnTo>
                    <a:pt x="110" y="14726"/>
                  </a:lnTo>
                  <a:cubicBezTo>
                    <a:pt x="281" y="13654"/>
                    <a:pt x="420" y="12594"/>
                    <a:pt x="533" y="11550"/>
                  </a:cubicBezTo>
                  <a:cubicBezTo>
                    <a:pt x="898" y="8204"/>
                    <a:pt x="1007" y="4980"/>
                    <a:pt x="1064" y="1832"/>
                  </a:cubicBezTo>
                  <a:cubicBezTo>
                    <a:pt x="1067" y="1765"/>
                    <a:pt x="1067" y="1703"/>
                    <a:pt x="1067" y="1637"/>
                  </a:cubicBezTo>
                  <a:lnTo>
                    <a:pt x="1067" y="1635"/>
                  </a:lnTo>
                  <a:cubicBezTo>
                    <a:pt x="1079" y="1088"/>
                    <a:pt x="1089" y="542"/>
                    <a:pt x="10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6159058" y="4126689"/>
              <a:ext cx="29611" cy="474172"/>
            </a:xfrm>
            <a:custGeom>
              <a:avLst/>
              <a:gdLst/>
              <a:ahLst/>
              <a:cxnLst/>
              <a:rect l="l" t="t" r="r" b="b"/>
              <a:pathLst>
                <a:path w="907" h="14524" extrusionOk="0">
                  <a:moveTo>
                    <a:pt x="767" y="0"/>
                  </a:moveTo>
                  <a:lnTo>
                    <a:pt x="767" y="0"/>
                  </a:lnTo>
                  <a:cubicBezTo>
                    <a:pt x="792" y="641"/>
                    <a:pt x="801" y="1281"/>
                    <a:pt x="794" y="1924"/>
                  </a:cubicBezTo>
                  <a:lnTo>
                    <a:pt x="794" y="1926"/>
                  </a:lnTo>
                  <a:cubicBezTo>
                    <a:pt x="794" y="2033"/>
                    <a:pt x="792" y="2138"/>
                    <a:pt x="790" y="2245"/>
                  </a:cubicBezTo>
                  <a:lnTo>
                    <a:pt x="790" y="2247"/>
                  </a:lnTo>
                  <a:cubicBezTo>
                    <a:pt x="758" y="4476"/>
                    <a:pt x="568" y="6708"/>
                    <a:pt x="384" y="8888"/>
                  </a:cubicBezTo>
                  <a:cubicBezTo>
                    <a:pt x="289" y="9996"/>
                    <a:pt x="195" y="11123"/>
                    <a:pt x="120" y="12255"/>
                  </a:cubicBezTo>
                  <a:cubicBezTo>
                    <a:pt x="69" y="13012"/>
                    <a:pt x="26" y="13768"/>
                    <a:pt x="0" y="14523"/>
                  </a:cubicBezTo>
                  <a:cubicBezTo>
                    <a:pt x="37" y="14521"/>
                    <a:pt x="73" y="14519"/>
                    <a:pt x="107" y="14517"/>
                  </a:cubicBezTo>
                  <a:cubicBezTo>
                    <a:pt x="133" y="13768"/>
                    <a:pt x="176" y="13018"/>
                    <a:pt x="225" y="12269"/>
                  </a:cubicBezTo>
                  <a:cubicBezTo>
                    <a:pt x="300" y="11135"/>
                    <a:pt x="396" y="10009"/>
                    <a:pt x="491" y="8900"/>
                  </a:cubicBezTo>
                  <a:cubicBezTo>
                    <a:pt x="680" y="6659"/>
                    <a:pt x="874" y="4368"/>
                    <a:pt x="902" y="2078"/>
                  </a:cubicBezTo>
                  <a:lnTo>
                    <a:pt x="902" y="1814"/>
                  </a:lnTo>
                  <a:cubicBezTo>
                    <a:pt x="906" y="1253"/>
                    <a:pt x="900" y="692"/>
                    <a:pt x="879" y="131"/>
                  </a:cubicBezTo>
                  <a:cubicBezTo>
                    <a:pt x="876" y="133"/>
                    <a:pt x="876" y="135"/>
                    <a:pt x="876" y="135"/>
                  </a:cubicBezTo>
                  <a:cubicBezTo>
                    <a:pt x="876" y="135"/>
                    <a:pt x="837" y="84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6291475" y="4145330"/>
              <a:ext cx="52138" cy="436464"/>
            </a:xfrm>
            <a:custGeom>
              <a:avLst/>
              <a:gdLst/>
              <a:ahLst/>
              <a:cxnLst/>
              <a:rect l="l" t="t" r="r" b="b"/>
              <a:pathLst>
                <a:path w="1597" h="13369" extrusionOk="0">
                  <a:moveTo>
                    <a:pt x="1506" y="1"/>
                  </a:moveTo>
                  <a:cubicBezTo>
                    <a:pt x="1434" y="426"/>
                    <a:pt x="1358" y="851"/>
                    <a:pt x="1286" y="1278"/>
                  </a:cubicBezTo>
                  <a:cubicBezTo>
                    <a:pt x="1275" y="1340"/>
                    <a:pt x="1264" y="1397"/>
                    <a:pt x="1254" y="1460"/>
                  </a:cubicBezTo>
                  <a:cubicBezTo>
                    <a:pt x="1255" y="1460"/>
                    <a:pt x="1255" y="1460"/>
                    <a:pt x="1254" y="1462"/>
                  </a:cubicBezTo>
                  <a:cubicBezTo>
                    <a:pt x="676" y="4859"/>
                    <a:pt x="140" y="8322"/>
                    <a:pt x="27" y="11802"/>
                  </a:cubicBezTo>
                  <a:cubicBezTo>
                    <a:pt x="7" y="12325"/>
                    <a:pt x="1" y="12845"/>
                    <a:pt x="3" y="13368"/>
                  </a:cubicBezTo>
                  <a:cubicBezTo>
                    <a:pt x="41" y="13360"/>
                    <a:pt x="78" y="13351"/>
                    <a:pt x="112" y="13345"/>
                  </a:cubicBezTo>
                  <a:cubicBezTo>
                    <a:pt x="110" y="12828"/>
                    <a:pt x="116" y="12310"/>
                    <a:pt x="136" y="11796"/>
                  </a:cubicBezTo>
                  <a:cubicBezTo>
                    <a:pt x="247" y="8352"/>
                    <a:pt x="770" y="4925"/>
                    <a:pt x="1345" y="1560"/>
                  </a:cubicBezTo>
                  <a:lnTo>
                    <a:pt x="1391" y="1297"/>
                  </a:lnTo>
                  <a:cubicBezTo>
                    <a:pt x="1459" y="899"/>
                    <a:pt x="1527" y="500"/>
                    <a:pt x="1597" y="104"/>
                  </a:cubicBezTo>
                  <a:lnTo>
                    <a:pt x="1597" y="104"/>
                  </a:lnTo>
                  <a:cubicBezTo>
                    <a:pt x="1573" y="134"/>
                    <a:pt x="1560" y="149"/>
                    <a:pt x="1560" y="149"/>
                  </a:cubicBezTo>
                  <a:cubicBezTo>
                    <a:pt x="1560" y="149"/>
                    <a:pt x="1543" y="93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5668831" y="4111802"/>
              <a:ext cx="822717" cy="96702"/>
            </a:xfrm>
            <a:custGeom>
              <a:avLst/>
              <a:gdLst/>
              <a:ahLst/>
              <a:cxnLst/>
              <a:rect l="l" t="t" r="r" b="b"/>
              <a:pathLst>
                <a:path w="25200" h="2962" extrusionOk="0">
                  <a:moveTo>
                    <a:pt x="2742" y="1"/>
                  </a:moveTo>
                  <a:cubicBezTo>
                    <a:pt x="2719" y="1"/>
                    <a:pt x="2696" y="1"/>
                    <a:pt x="2673" y="2"/>
                  </a:cubicBezTo>
                  <a:cubicBezTo>
                    <a:pt x="1617" y="30"/>
                    <a:pt x="604" y="594"/>
                    <a:pt x="0" y="1453"/>
                  </a:cubicBezTo>
                  <a:lnTo>
                    <a:pt x="47" y="1576"/>
                  </a:lnTo>
                  <a:cubicBezTo>
                    <a:pt x="623" y="708"/>
                    <a:pt x="1628" y="137"/>
                    <a:pt x="2675" y="109"/>
                  </a:cubicBezTo>
                  <a:cubicBezTo>
                    <a:pt x="2702" y="109"/>
                    <a:pt x="2728" y="108"/>
                    <a:pt x="2755" y="108"/>
                  </a:cubicBezTo>
                  <a:cubicBezTo>
                    <a:pt x="3946" y="108"/>
                    <a:pt x="5104" y="808"/>
                    <a:pt x="5650" y="1868"/>
                  </a:cubicBezTo>
                  <a:lnTo>
                    <a:pt x="5670" y="1904"/>
                  </a:lnTo>
                  <a:lnTo>
                    <a:pt x="5670" y="1906"/>
                  </a:lnTo>
                  <a:lnTo>
                    <a:pt x="5706" y="1975"/>
                  </a:lnTo>
                  <a:lnTo>
                    <a:pt x="5748" y="1861"/>
                  </a:lnTo>
                  <a:cubicBezTo>
                    <a:pt x="5755" y="1846"/>
                    <a:pt x="5761" y="1831"/>
                    <a:pt x="5767" y="1817"/>
                  </a:cubicBezTo>
                  <a:cubicBezTo>
                    <a:pt x="6132" y="915"/>
                    <a:pt x="7047" y="302"/>
                    <a:pt x="7999" y="302"/>
                  </a:cubicBezTo>
                  <a:cubicBezTo>
                    <a:pt x="8046" y="302"/>
                    <a:pt x="8092" y="303"/>
                    <a:pt x="8139" y="306"/>
                  </a:cubicBezTo>
                  <a:cubicBezTo>
                    <a:pt x="9145" y="375"/>
                    <a:pt x="10103" y="1043"/>
                    <a:pt x="10577" y="2013"/>
                  </a:cubicBezTo>
                  <a:lnTo>
                    <a:pt x="10598" y="2056"/>
                  </a:lnTo>
                  <a:lnTo>
                    <a:pt x="10621" y="2103"/>
                  </a:lnTo>
                  <a:lnTo>
                    <a:pt x="10670" y="2018"/>
                  </a:lnTo>
                  <a:cubicBezTo>
                    <a:pt x="10681" y="1999"/>
                    <a:pt x="10694" y="1979"/>
                    <a:pt x="10706" y="1960"/>
                  </a:cubicBezTo>
                  <a:cubicBezTo>
                    <a:pt x="11209" y="1139"/>
                    <a:pt x="12162" y="616"/>
                    <a:pt x="13119" y="616"/>
                  </a:cubicBezTo>
                  <a:cubicBezTo>
                    <a:pt x="13221" y="616"/>
                    <a:pt x="13323" y="622"/>
                    <a:pt x="13425" y="634"/>
                  </a:cubicBezTo>
                  <a:cubicBezTo>
                    <a:pt x="14502" y="763"/>
                    <a:pt x="15472" y="1578"/>
                    <a:pt x="15783" y="2619"/>
                  </a:cubicBezTo>
                  <a:lnTo>
                    <a:pt x="15806" y="2701"/>
                  </a:lnTo>
                  <a:lnTo>
                    <a:pt x="15806" y="2703"/>
                  </a:lnTo>
                  <a:lnTo>
                    <a:pt x="15830" y="2780"/>
                  </a:lnTo>
                  <a:lnTo>
                    <a:pt x="15884" y="2621"/>
                  </a:lnTo>
                  <a:cubicBezTo>
                    <a:pt x="15895" y="2591"/>
                    <a:pt x="15905" y="2562"/>
                    <a:pt x="15918" y="2534"/>
                  </a:cubicBezTo>
                  <a:lnTo>
                    <a:pt x="15918" y="2532"/>
                  </a:lnTo>
                  <a:cubicBezTo>
                    <a:pt x="16252" y="1671"/>
                    <a:pt x="17124" y="1062"/>
                    <a:pt x="18070" y="1036"/>
                  </a:cubicBezTo>
                  <a:cubicBezTo>
                    <a:pt x="18091" y="1036"/>
                    <a:pt x="18111" y="1035"/>
                    <a:pt x="18132" y="1035"/>
                  </a:cubicBezTo>
                  <a:cubicBezTo>
                    <a:pt x="19053" y="1035"/>
                    <a:pt x="19964" y="1637"/>
                    <a:pt x="20326" y="2487"/>
                  </a:cubicBezTo>
                  <a:cubicBezTo>
                    <a:pt x="20327" y="2487"/>
                    <a:pt x="20327" y="2487"/>
                    <a:pt x="20326" y="2489"/>
                  </a:cubicBezTo>
                  <a:cubicBezTo>
                    <a:pt x="20334" y="2504"/>
                    <a:pt x="20341" y="2521"/>
                    <a:pt x="20347" y="2536"/>
                  </a:cubicBezTo>
                  <a:lnTo>
                    <a:pt x="20388" y="2638"/>
                  </a:lnTo>
                  <a:lnTo>
                    <a:pt x="20417" y="2587"/>
                  </a:lnTo>
                  <a:lnTo>
                    <a:pt x="20443" y="2543"/>
                  </a:lnTo>
                  <a:cubicBezTo>
                    <a:pt x="20683" y="2125"/>
                    <a:pt x="21174" y="1765"/>
                    <a:pt x="21790" y="1550"/>
                  </a:cubicBezTo>
                  <a:cubicBezTo>
                    <a:pt x="22098" y="1445"/>
                    <a:pt x="22436" y="1392"/>
                    <a:pt x="22790" y="1392"/>
                  </a:cubicBezTo>
                  <a:cubicBezTo>
                    <a:pt x="23000" y="1392"/>
                    <a:pt x="23215" y="1411"/>
                    <a:pt x="23433" y="1448"/>
                  </a:cubicBezTo>
                  <a:cubicBezTo>
                    <a:pt x="23838" y="1516"/>
                    <a:pt x="24150" y="1637"/>
                    <a:pt x="24389" y="1817"/>
                  </a:cubicBezTo>
                  <a:cubicBezTo>
                    <a:pt x="24753" y="2086"/>
                    <a:pt x="24963" y="2489"/>
                    <a:pt x="25138" y="2962"/>
                  </a:cubicBezTo>
                  <a:lnTo>
                    <a:pt x="25200" y="2826"/>
                  </a:lnTo>
                  <a:lnTo>
                    <a:pt x="25200" y="2825"/>
                  </a:lnTo>
                  <a:cubicBezTo>
                    <a:pt x="25026" y="2378"/>
                    <a:pt x="24810" y="1995"/>
                    <a:pt x="24453" y="1730"/>
                  </a:cubicBezTo>
                  <a:cubicBezTo>
                    <a:pt x="24200" y="1542"/>
                    <a:pt x="23873" y="1413"/>
                    <a:pt x="23453" y="1343"/>
                  </a:cubicBezTo>
                  <a:cubicBezTo>
                    <a:pt x="23228" y="1304"/>
                    <a:pt x="23006" y="1284"/>
                    <a:pt x="22790" y="1284"/>
                  </a:cubicBezTo>
                  <a:cubicBezTo>
                    <a:pt x="22424" y="1284"/>
                    <a:pt x="22075" y="1340"/>
                    <a:pt x="21756" y="1449"/>
                  </a:cubicBezTo>
                  <a:cubicBezTo>
                    <a:pt x="21198" y="1643"/>
                    <a:pt x="20737" y="1955"/>
                    <a:pt x="20463" y="2323"/>
                  </a:cubicBezTo>
                  <a:cubicBezTo>
                    <a:pt x="20443" y="2350"/>
                    <a:pt x="20424" y="2375"/>
                    <a:pt x="20407" y="2401"/>
                  </a:cubicBezTo>
                  <a:cubicBezTo>
                    <a:pt x="20392" y="2369"/>
                    <a:pt x="20377" y="2336"/>
                    <a:pt x="20358" y="2304"/>
                  </a:cubicBezTo>
                  <a:cubicBezTo>
                    <a:pt x="19941" y="1488"/>
                    <a:pt x="19037" y="929"/>
                    <a:pt x="18122" y="929"/>
                  </a:cubicBezTo>
                  <a:cubicBezTo>
                    <a:pt x="18104" y="929"/>
                    <a:pt x="18086" y="929"/>
                    <a:pt x="18068" y="930"/>
                  </a:cubicBezTo>
                  <a:cubicBezTo>
                    <a:pt x="17164" y="953"/>
                    <a:pt x="16322" y="1489"/>
                    <a:pt x="15918" y="2270"/>
                  </a:cubicBezTo>
                  <a:lnTo>
                    <a:pt x="15918" y="2272"/>
                  </a:lnTo>
                  <a:cubicBezTo>
                    <a:pt x="15888" y="2329"/>
                    <a:pt x="15859" y="2386"/>
                    <a:pt x="15836" y="2444"/>
                  </a:cubicBezTo>
                  <a:cubicBezTo>
                    <a:pt x="15827" y="2422"/>
                    <a:pt x="15821" y="2401"/>
                    <a:pt x="15810" y="2382"/>
                  </a:cubicBezTo>
                  <a:lnTo>
                    <a:pt x="15810" y="2380"/>
                  </a:lnTo>
                  <a:cubicBezTo>
                    <a:pt x="15432" y="1398"/>
                    <a:pt x="14483" y="653"/>
                    <a:pt x="13438" y="529"/>
                  </a:cubicBezTo>
                  <a:cubicBezTo>
                    <a:pt x="13334" y="516"/>
                    <a:pt x="13230" y="511"/>
                    <a:pt x="13126" y="511"/>
                  </a:cubicBezTo>
                  <a:cubicBezTo>
                    <a:pt x="12190" y="511"/>
                    <a:pt x="11251" y="991"/>
                    <a:pt x="10709" y="1762"/>
                  </a:cubicBezTo>
                  <a:lnTo>
                    <a:pt x="10709" y="1764"/>
                  </a:lnTo>
                  <a:cubicBezTo>
                    <a:pt x="10681" y="1803"/>
                    <a:pt x="10655" y="1842"/>
                    <a:pt x="10630" y="1880"/>
                  </a:cubicBezTo>
                  <a:cubicBezTo>
                    <a:pt x="10621" y="1863"/>
                    <a:pt x="10613" y="1846"/>
                    <a:pt x="10602" y="1831"/>
                  </a:cubicBezTo>
                  <a:cubicBezTo>
                    <a:pt x="10090" y="899"/>
                    <a:pt x="9143" y="266"/>
                    <a:pt x="8148" y="199"/>
                  </a:cubicBezTo>
                  <a:cubicBezTo>
                    <a:pt x="8095" y="195"/>
                    <a:pt x="8043" y="193"/>
                    <a:pt x="7991" y="193"/>
                  </a:cubicBezTo>
                  <a:cubicBezTo>
                    <a:pt x="7060" y="193"/>
                    <a:pt x="6162" y="762"/>
                    <a:pt x="5742" y="1610"/>
                  </a:cubicBezTo>
                  <a:lnTo>
                    <a:pt x="5742" y="1612"/>
                  </a:lnTo>
                  <a:cubicBezTo>
                    <a:pt x="5723" y="1647"/>
                    <a:pt x="5706" y="1681"/>
                    <a:pt x="5691" y="1718"/>
                  </a:cubicBezTo>
                  <a:cubicBezTo>
                    <a:pt x="5674" y="1688"/>
                    <a:pt x="5657" y="1660"/>
                    <a:pt x="5638" y="1630"/>
                  </a:cubicBezTo>
                  <a:lnTo>
                    <a:pt x="5638" y="1628"/>
                  </a:lnTo>
                  <a:cubicBezTo>
                    <a:pt x="5036" y="636"/>
                    <a:pt x="3905" y="1"/>
                    <a:pt x="27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6387457" y="4206511"/>
              <a:ext cx="68201" cy="105811"/>
            </a:xfrm>
            <a:custGeom>
              <a:avLst/>
              <a:gdLst/>
              <a:ahLst/>
              <a:cxnLst/>
              <a:rect l="l" t="t" r="r" b="b"/>
              <a:pathLst>
                <a:path w="2089" h="3241" extrusionOk="0">
                  <a:moveTo>
                    <a:pt x="1569" y="0"/>
                  </a:moveTo>
                  <a:cubicBezTo>
                    <a:pt x="1312" y="0"/>
                    <a:pt x="1054" y="338"/>
                    <a:pt x="890" y="556"/>
                  </a:cubicBezTo>
                  <a:cubicBezTo>
                    <a:pt x="543" y="1013"/>
                    <a:pt x="280" y="1533"/>
                    <a:pt x="118" y="2082"/>
                  </a:cubicBezTo>
                  <a:cubicBezTo>
                    <a:pt x="51" y="2308"/>
                    <a:pt x="1" y="2548"/>
                    <a:pt x="54" y="2777"/>
                  </a:cubicBezTo>
                  <a:cubicBezTo>
                    <a:pt x="108" y="3007"/>
                    <a:pt x="293" y="3220"/>
                    <a:pt x="527" y="3239"/>
                  </a:cubicBezTo>
                  <a:cubicBezTo>
                    <a:pt x="539" y="3240"/>
                    <a:pt x="551" y="3241"/>
                    <a:pt x="563" y="3241"/>
                  </a:cubicBezTo>
                  <a:cubicBezTo>
                    <a:pt x="799" y="3241"/>
                    <a:pt x="1000" y="3056"/>
                    <a:pt x="1152" y="2870"/>
                  </a:cubicBezTo>
                  <a:cubicBezTo>
                    <a:pt x="1504" y="2437"/>
                    <a:pt x="1762" y="1927"/>
                    <a:pt x="1901" y="1386"/>
                  </a:cubicBezTo>
                  <a:cubicBezTo>
                    <a:pt x="1989" y="1043"/>
                    <a:pt x="2088" y="454"/>
                    <a:pt x="1838" y="148"/>
                  </a:cubicBezTo>
                  <a:cubicBezTo>
                    <a:pt x="1752" y="43"/>
                    <a:pt x="1661" y="0"/>
                    <a:pt x="15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6367477" y="4332463"/>
              <a:ext cx="41005" cy="50995"/>
            </a:xfrm>
            <a:custGeom>
              <a:avLst/>
              <a:gdLst/>
              <a:ahLst/>
              <a:cxnLst/>
              <a:rect l="l" t="t" r="r" b="b"/>
              <a:pathLst>
                <a:path w="1256" h="1562" extrusionOk="0">
                  <a:moveTo>
                    <a:pt x="789" y="1"/>
                  </a:moveTo>
                  <a:cubicBezTo>
                    <a:pt x="508" y="1"/>
                    <a:pt x="180" y="254"/>
                    <a:pt x="74" y="599"/>
                  </a:cubicBezTo>
                  <a:cubicBezTo>
                    <a:pt x="6" y="823"/>
                    <a:pt x="1" y="1077"/>
                    <a:pt x="116" y="1281"/>
                  </a:cubicBezTo>
                  <a:cubicBezTo>
                    <a:pt x="208" y="1445"/>
                    <a:pt x="392" y="1562"/>
                    <a:pt x="575" y="1562"/>
                  </a:cubicBezTo>
                  <a:cubicBezTo>
                    <a:pt x="620" y="1562"/>
                    <a:pt x="666" y="1554"/>
                    <a:pt x="710" y="1539"/>
                  </a:cubicBezTo>
                  <a:cubicBezTo>
                    <a:pt x="896" y="1473"/>
                    <a:pt x="1011" y="1288"/>
                    <a:pt x="1095" y="1109"/>
                  </a:cubicBezTo>
                  <a:cubicBezTo>
                    <a:pt x="1182" y="924"/>
                    <a:pt x="1256" y="723"/>
                    <a:pt x="1234" y="519"/>
                  </a:cubicBezTo>
                  <a:cubicBezTo>
                    <a:pt x="1193" y="149"/>
                    <a:pt x="1005" y="1"/>
                    <a:pt x="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6022202" y="3826598"/>
              <a:ext cx="68952" cy="72673"/>
            </a:xfrm>
            <a:custGeom>
              <a:avLst/>
              <a:gdLst/>
              <a:ahLst/>
              <a:cxnLst/>
              <a:rect l="l" t="t" r="r" b="b"/>
              <a:pathLst>
                <a:path w="2112" h="2226" extrusionOk="0">
                  <a:moveTo>
                    <a:pt x="1533" y="1"/>
                  </a:moveTo>
                  <a:cubicBezTo>
                    <a:pt x="1479" y="1"/>
                    <a:pt x="1426" y="7"/>
                    <a:pt x="1374" y="18"/>
                  </a:cubicBezTo>
                  <a:cubicBezTo>
                    <a:pt x="1210" y="52"/>
                    <a:pt x="1060" y="133"/>
                    <a:pt x="915" y="219"/>
                  </a:cubicBezTo>
                  <a:cubicBezTo>
                    <a:pt x="588" y="415"/>
                    <a:pt x="282" y="643"/>
                    <a:pt x="1" y="899"/>
                  </a:cubicBezTo>
                  <a:cubicBezTo>
                    <a:pt x="228" y="1276"/>
                    <a:pt x="425" y="1561"/>
                    <a:pt x="694" y="1845"/>
                  </a:cubicBezTo>
                  <a:cubicBezTo>
                    <a:pt x="884" y="2048"/>
                    <a:pt x="1079" y="2191"/>
                    <a:pt x="1310" y="2220"/>
                  </a:cubicBezTo>
                  <a:cubicBezTo>
                    <a:pt x="1337" y="2224"/>
                    <a:pt x="1365" y="2225"/>
                    <a:pt x="1392" y="2225"/>
                  </a:cubicBezTo>
                  <a:cubicBezTo>
                    <a:pt x="1600" y="2225"/>
                    <a:pt x="1813" y="2131"/>
                    <a:pt x="1905" y="1948"/>
                  </a:cubicBezTo>
                  <a:cubicBezTo>
                    <a:pt x="1973" y="1812"/>
                    <a:pt x="1967" y="1649"/>
                    <a:pt x="1912" y="1507"/>
                  </a:cubicBezTo>
                  <a:cubicBezTo>
                    <a:pt x="1859" y="1365"/>
                    <a:pt x="1740" y="1243"/>
                    <a:pt x="1630" y="1139"/>
                  </a:cubicBezTo>
                  <a:cubicBezTo>
                    <a:pt x="1831" y="1056"/>
                    <a:pt x="2002" y="885"/>
                    <a:pt x="2057" y="673"/>
                  </a:cubicBezTo>
                  <a:cubicBezTo>
                    <a:pt x="2111" y="463"/>
                    <a:pt x="2037" y="217"/>
                    <a:pt x="1857" y="93"/>
                  </a:cubicBezTo>
                  <a:cubicBezTo>
                    <a:pt x="1762" y="29"/>
                    <a:pt x="1648" y="1"/>
                    <a:pt x="15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6022006" y="3855066"/>
              <a:ext cx="42017" cy="7574"/>
            </a:xfrm>
            <a:custGeom>
              <a:avLst/>
              <a:gdLst/>
              <a:ahLst/>
              <a:cxnLst/>
              <a:rect l="l" t="t" r="r" b="b"/>
              <a:pathLst>
                <a:path w="1287" h="232" extrusionOk="0">
                  <a:moveTo>
                    <a:pt x="23" y="1"/>
                  </a:moveTo>
                  <a:cubicBezTo>
                    <a:pt x="9" y="1"/>
                    <a:pt x="2" y="8"/>
                    <a:pt x="1" y="19"/>
                  </a:cubicBezTo>
                  <a:cubicBezTo>
                    <a:pt x="0" y="30"/>
                    <a:pt x="9" y="40"/>
                    <a:pt x="19" y="40"/>
                  </a:cubicBezTo>
                  <a:cubicBezTo>
                    <a:pt x="436" y="70"/>
                    <a:pt x="853" y="134"/>
                    <a:pt x="1259" y="232"/>
                  </a:cubicBezTo>
                  <a:lnTo>
                    <a:pt x="1264" y="232"/>
                  </a:lnTo>
                  <a:cubicBezTo>
                    <a:pt x="1273" y="232"/>
                    <a:pt x="1281" y="226"/>
                    <a:pt x="1283" y="217"/>
                  </a:cubicBezTo>
                  <a:cubicBezTo>
                    <a:pt x="1286" y="206"/>
                    <a:pt x="1280" y="195"/>
                    <a:pt x="1269" y="193"/>
                  </a:cubicBezTo>
                  <a:cubicBezTo>
                    <a:pt x="860" y="95"/>
                    <a:pt x="441" y="30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5970685" y="3784777"/>
              <a:ext cx="73196" cy="70943"/>
            </a:xfrm>
            <a:custGeom>
              <a:avLst/>
              <a:gdLst/>
              <a:ahLst/>
              <a:cxnLst/>
              <a:rect l="l" t="t" r="r" b="b"/>
              <a:pathLst>
                <a:path w="2242" h="2173" extrusionOk="0">
                  <a:moveTo>
                    <a:pt x="1651" y="0"/>
                  </a:moveTo>
                  <a:cubicBezTo>
                    <a:pt x="1649" y="0"/>
                    <a:pt x="1648" y="0"/>
                    <a:pt x="1647" y="0"/>
                  </a:cubicBezTo>
                  <a:cubicBezTo>
                    <a:pt x="1496" y="1"/>
                    <a:pt x="1352" y="82"/>
                    <a:pt x="1252" y="195"/>
                  </a:cubicBezTo>
                  <a:cubicBezTo>
                    <a:pt x="1151" y="308"/>
                    <a:pt x="1096" y="470"/>
                    <a:pt x="1054" y="614"/>
                  </a:cubicBezTo>
                  <a:cubicBezTo>
                    <a:pt x="922" y="503"/>
                    <a:pt x="750" y="434"/>
                    <a:pt x="579" y="434"/>
                  </a:cubicBezTo>
                  <a:cubicBezTo>
                    <a:pt x="534" y="434"/>
                    <a:pt x="489" y="438"/>
                    <a:pt x="445" y="448"/>
                  </a:cubicBezTo>
                  <a:cubicBezTo>
                    <a:pt x="233" y="496"/>
                    <a:pt x="48" y="676"/>
                    <a:pt x="21" y="892"/>
                  </a:cubicBezTo>
                  <a:cubicBezTo>
                    <a:pt x="0" y="1059"/>
                    <a:pt x="69" y="1227"/>
                    <a:pt x="176" y="1357"/>
                  </a:cubicBezTo>
                  <a:cubicBezTo>
                    <a:pt x="281" y="1486"/>
                    <a:pt x="423" y="1583"/>
                    <a:pt x="564" y="1671"/>
                  </a:cubicBezTo>
                  <a:cubicBezTo>
                    <a:pt x="888" y="1873"/>
                    <a:pt x="1232" y="2041"/>
                    <a:pt x="1588" y="2173"/>
                  </a:cubicBezTo>
                  <a:cubicBezTo>
                    <a:pt x="1818" y="1798"/>
                    <a:pt x="1981" y="1491"/>
                    <a:pt x="2112" y="1122"/>
                  </a:cubicBezTo>
                  <a:cubicBezTo>
                    <a:pt x="2203" y="860"/>
                    <a:pt x="2242" y="622"/>
                    <a:pt x="2162" y="404"/>
                  </a:cubicBezTo>
                  <a:cubicBezTo>
                    <a:pt x="2082" y="187"/>
                    <a:pt x="1881" y="0"/>
                    <a:pt x="16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6008262" y="3816510"/>
              <a:ext cx="15181" cy="40385"/>
            </a:xfrm>
            <a:custGeom>
              <a:avLst/>
              <a:gdLst/>
              <a:ahLst/>
              <a:cxnLst/>
              <a:rect l="l" t="t" r="r" b="b"/>
              <a:pathLst>
                <a:path w="465" h="1237" extrusionOk="0">
                  <a:moveTo>
                    <a:pt x="23" y="1"/>
                  </a:moveTo>
                  <a:cubicBezTo>
                    <a:pt x="21" y="1"/>
                    <a:pt x="18" y="1"/>
                    <a:pt x="16" y="2"/>
                  </a:cubicBezTo>
                  <a:cubicBezTo>
                    <a:pt x="6" y="6"/>
                    <a:pt x="1" y="17"/>
                    <a:pt x="5" y="28"/>
                  </a:cubicBezTo>
                  <a:cubicBezTo>
                    <a:pt x="164" y="417"/>
                    <a:pt x="304" y="820"/>
                    <a:pt x="424" y="1222"/>
                  </a:cubicBezTo>
                  <a:cubicBezTo>
                    <a:pt x="427" y="1231"/>
                    <a:pt x="434" y="1237"/>
                    <a:pt x="443" y="1237"/>
                  </a:cubicBezTo>
                  <a:cubicBezTo>
                    <a:pt x="445" y="1237"/>
                    <a:pt x="447" y="1236"/>
                    <a:pt x="449" y="1236"/>
                  </a:cubicBezTo>
                  <a:cubicBezTo>
                    <a:pt x="459" y="1233"/>
                    <a:pt x="465" y="1221"/>
                    <a:pt x="462" y="1211"/>
                  </a:cubicBezTo>
                  <a:cubicBezTo>
                    <a:pt x="341" y="807"/>
                    <a:pt x="200" y="403"/>
                    <a:pt x="41" y="13"/>
                  </a:cubicBezTo>
                  <a:cubicBezTo>
                    <a:pt x="38" y="5"/>
                    <a:pt x="31" y="1"/>
                    <a:pt x="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5956777" y="3856274"/>
              <a:ext cx="69213" cy="66601"/>
            </a:xfrm>
            <a:custGeom>
              <a:avLst/>
              <a:gdLst/>
              <a:ahLst/>
              <a:cxnLst/>
              <a:rect l="l" t="t" r="r" b="b"/>
              <a:pathLst>
                <a:path w="2120" h="2040" extrusionOk="0">
                  <a:moveTo>
                    <a:pt x="1777" y="1"/>
                  </a:moveTo>
                  <a:cubicBezTo>
                    <a:pt x="1449" y="1"/>
                    <a:pt x="1165" y="20"/>
                    <a:pt x="856" y="78"/>
                  </a:cubicBezTo>
                  <a:cubicBezTo>
                    <a:pt x="584" y="131"/>
                    <a:pt x="358" y="218"/>
                    <a:pt x="209" y="397"/>
                  </a:cubicBezTo>
                  <a:cubicBezTo>
                    <a:pt x="61" y="576"/>
                    <a:pt x="0" y="845"/>
                    <a:pt x="118" y="1045"/>
                  </a:cubicBezTo>
                  <a:cubicBezTo>
                    <a:pt x="196" y="1175"/>
                    <a:pt x="338" y="1258"/>
                    <a:pt x="486" y="1289"/>
                  </a:cubicBezTo>
                  <a:cubicBezTo>
                    <a:pt x="526" y="1297"/>
                    <a:pt x="568" y="1300"/>
                    <a:pt x="610" y="1300"/>
                  </a:cubicBezTo>
                  <a:cubicBezTo>
                    <a:pt x="723" y="1300"/>
                    <a:pt x="842" y="1275"/>
                    <a:pt x="949" y="1248"/>
                  </a:cubicBezTo>
                  <a:lnTo>
                    <a:pt x="949" y="1248"/>
                  </a:lnTo>
                  <a:cubicBezTo>
                    <a:pt x="909" y="1463"/>
                    <a:pt x="963" y="1699"/>
                    <a:pt x="1111" y="1858"/>
                  </a:cubicBezTo>
                  <a:cubicBezTo>
                    <a:pt x="1215" y="1971"/>
                    <a:pt x="1370" y="2039"/>
                    <a:pt x="1523" y="2039"/>
                  </a:cubicBezTo>
                  <a:cubicBezTo>
                    <a:pt x="1586" y="2039"/>
                    <a:pt x="1649" y="2028"/>
                    <a:pt x="1708" y="2003"/>
                  </a:cubicBezTo>
                  <a:cubicBezTo>
                    <a:pt x="1862" y="1937"/>
                    <a:pt x="1973" y="1793"/>
                    <a:pt x="2031" y="1636"/>
                  </a:cubicBezTo>
                  <a:cubicBezTo>
                    <a:pt x="2090" y="1479"/>
                    <a:pt x="2104" y="1309"/>
                    <a:pt x="2108" y="1141"/>
                  </a:cubicBezTo>
                  <a:cubicBezTo>
                    <a:pt x="2120" y="761"/>
                    <a:pt x="2092" y="380"/>
                    <a:pt x="2028" y="4"/>
                  </a:cubicBezTo>
                  <a:cubicBezTo>
                    <a:pt x="1941" y="2"/>
                    <a:pt x="1858" y="1"/>
                    <a:pt x="1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5995693" y="3855327"/>
              <a:ext cx="28403" cy="32778"/>
            </a:xfrm>
            <a:custGeom>
              <a:avLst/>
              <a:gdLst/>
              <a:ahLst/>
              <a:cxnLst/>
              <a:rect l="l" t="t" r="r" b="b"/>
              <a:pathLst>
                <a:path w="870" h="1004" extrusionOk="0">
                  <a:moveTo>
                    <a:pt x="847" y="1"/>
                  </a:moveTo>
                  <a:cubicBezTo>
                    <a:pt x="842" y="1"/>
                    <a:pt x="837" y="3"/>
                    <a:pt x="833" y="6"/>
                  </a:cubicBezTo>
                  <a:cubicBezTo>
                    <a:pt x="542" y="314"/>
                    <a:pt x="264" y="639"/>
                    <a:pt x="7" y="972"/>
                  </a:cubicBezTo>
                  <a:cubicBezTo>
                    <a:pt x="0" y="980"/>
                    <a:pt x="2" y="993"/>
                    <a:pt x="10" y="999"/>
                  </a:cubicBezTo>
                  <a:cubicBezTo>
                    <a:pt x="14" y="1003"/>
                    <a:pt x="19" y="1004"/>
                    <a:pt x="23" y="1004"/>
                  </a:cubicBezTo>
                  <a:cubicBezTo>
                    <a:pt x="28" y="1004"/>
                    <a:pt x="35" y="1001"/>
                    <a:pt x="38" y="996"/>
                  </a:cubicBezTo>
                  <a:cubicBezTo>
                    <a:pt x="295" y="664"/>
                    <a:pt x="572" y="341"/>
                    <a:pt x="862" y="34"/>
                  </a:cubicBezTo>
                  <a:cubicBezTo>
                    <a:pt x="869" y="26"/>
                    <a:pt x="868" y="13"/>
                    <a:pt x="861" y="5"/>
                  </a:cubicBezTo>
                  <a:cubicBezTo>
                    <a:pt x="856" y="2"/>
                    <a:pt x="852" y="1"/>
                    <a:pt x="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6220957" y="3729016"/>
              <a:ext cx="68494" cy="67842"/>
            </a:xfrm>
            <a:custGeom>
              <a:avLst/>
              <a:gdLst/>
              <a:ahLst/>
              <a:cxnLst/>
              <a:rect l="l" t="t" r="r" b="b"/>
              <a:pathLst>
                <a:path w="2098" h="2078" extrusionOk="0">
                  <a:moveTo>
                    <a:pt x="227" y="1"/>
                  </a:moveTo>
                  <a:cubicBezTo>
                    <a:pt x="190" y="1"/>
                    <a:pt x="153" y="1"/>
                    <a:pt x="116" y="2"/>
                  </a:cubicBezTo>
                  <a:cubicBezTo>
                    <a:pt x="40" y="435"/>
                    <a:pt x="0" y="780"/>
                    <a:pt x="14" y="1172"/>
                  </a:cubicBezTo>
                  <a:cubicBezTo>
                    <a:pt x="25" y="1448"/>
                    <a:pt x="77" y="1686"/>
                    <a:pt x="232" y="1859"/>
                  </a:cubicBezTo>
                  <a:cubicBezTo>
                    <a:pt x="348" y="1989"/>
                    <a:pt x="520" y="2078"/>
                    <a:pt x="690" y="2078"/>
                  </a:cubicBezTo>
                  <a:cubicBezTo>
                    <a:pt x="748" y="2078"/>
                    <a:pt x="805" y="2068"/>
                    <a:pt x="859" y="2046"/>
                  </a:cubicBezTo>
                  <a:cubicBezTo>
                    <a:pt x="999" y="1988"/>
                    <a:pt x="1103" y="1860"/>
                    <a:pt x="1155" y="1719"/>
                  </a:cubicBezTo>
                  <a:cubicBezTo>
                    <a:pt x="1207" y="1577"/>
                    <a:pt x="1199" y="1406"/>
                    <a:pt x="1185" y="1256"/>
                  </a:cubicBezTo>
                  <a:lnTo>
                    <a:pt x="1185" y="1256"/>
                  </a:lnTo>
                  <a:cubicBezTo>
                    <a:pt x="1265" y="1283"/>
                    <a:pt x="1351" y="1297"/>
                    <a:pt x="1436" y="1297"/>
                  </a:cubicBezTo>
                  <a:cubicBezTo>
                    <a:pt x="1569" y="1297"/>
                    <a:pt x="1702" y="1262"/>
                    <a:pt x="1812" y="1187"/>
                  </a:cubicBezTo>
                  <a:cubicBezTo>
                    <a:pt x="1992" y="1064"/>
                    <a:pt x="2097" y="830"/>
                    <a:pt x="2044" y="618"/>
                  </a:cubicBezTo>
                  <a:cubicBezTo>
                    <a:pt x="2002" y="456"/>
                    <a:pt x="1877" y="324"/>
                    <a:pt x="1730" y="244"/>
                  </a:cubicBezTo>
                  <a:cubicBezTo>
                    <a:pt x="1584" y="162"/>
                    <a:pt x="1417" y="123"/>
                    <a:pt x="1252" y="93"/>
                  </a:cubicBezTo>
                  <a:cubicBezTo>
                    <a:pt x="915" y="32"/>
                    <a:pt x="571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6224516" y="3728559"/>
              <a:ext cx="27914" cy="32778"/>
            </a:xfrm>
            <a:custGeom>
              <a:avLst/>
              <a:gdLst/>
              <a:ahLst/>
              <a:cxnLst/>
              <a:rect l="l" t="t" r="r" b="b"/>
              <a:pathLst>
                <a:path w="855" h="1004" extrusionOk="0">
                  <a:moveTo>
                    <a:pt x="22" y="1"/>
                  </a:moveTo>
                  <a:cubicBezTo>
                    <a:pt x="17" y="1"/>
                    <a:pt x="12" y="3"/>
                    <a:pt x="8" y="7"/>
                  </a:cubicBezTo>
                  <a:cubicBezTo>
                    <a:pt x="1" y="15"/>
                    <a:pt x="1" y="28"/>
                    <a:pt x="8" y="35"/>
                  </a:cubicBezTo>
                  <a:cubicBezTo>
                    <a:pt x="303" y="331"/>
                    <a:pt x="575" y="655"/>
                    <a:pt x="816" y="995"/>
                  </a:cubicBezTo>
                  <a:cubicBezTo>
                    <a:pt x="817" y="996"/>
                    <a:pt x="818" y="998"/>
                    <a:pt x="819" y="998"/>
                  </a:cubicBezTo>
                  <a:cubicBezTo>
                    <a:pt x="823" y="1002"/>
                    <a:pt x="827" y="1004"/>
                    <a:pt x="832" y="1004"/>
                  </a:cubicBezTo>
                  <a:cubicBezTo>
                    <a:pt x="836" y="1004"/>
                    <a:pt x="840" y="1002"/>
                    <a:pt x="844" y="999"/>
                  </a:cubicBezTo>
                  <a:cubicBezTo>
                    <a:pt x="852" y="994"/>
                    <a:pt x="854" y="981"/>
                    <a:pt x="848" y="973"/>
                  </a:cubicBezTo>
                  <a:cubicBezTo>
                    <a:pt x="605" y="630"/>
                    <a:pt x="332" y="305"/>
                    <a:pt x="36" y="7"/>
                  </a:cubicBezTo>
                  <a:cubicBezTo>
                    <a:pt x="31" y="3"/>
                    <a:pt x="27" y="1"/>
                    <a:pt x="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6207768" y="3659967"/>
              <a:ext cx="72249" cy="69180"/>
            </a:xfrm>
            <a:custGeom>
              <a:avLst/>
              <a:gdLst/>
              <a:ahLst/>
              <a:cxnLst/>
              <a:rect l="l" t="t" r="r" b="b"/>
              <a:pathLst>
                <a:path w="2213" h="2119" extrusionOk="0">
                  <a:moveTo>
                    <a:pt x="537" y="1"/>
                  </a:moveTo>
                  <a:cubicBezTo>
                    <a:pt x="412" y="1"/>
                    <a:pt x="288" y="41"/>
                    <a:pt x="196" y="123"/>
                  </a:cubicBezTo>
                  <a:cubicBezTo>
                    <a:pt x="70" y="234"/>
                    <a:pt x="11" y="406"/>
                    <a:pt x="6" y="573"/>
                  </a:cubicBezTo>
                  <a:cubicBezTo>
                    <a:pt x="1" y="742"/>
                    <a:pt x="43" y="907"/>
                    <a:pt x="92" y="1067"/>
                  </a:cubicBezTo>
                  <a:cubicBezTo>
                    <a:pt x="203" y="1431"/>
                    <a:pt x="351" y="1784"/>
                    <a:pt x="532" y="2119"/>
                  </a:cubicBezTo>
                  <a:cubicBezTo>
                    <a:pt x="952" y="1987"/>
                    <a:pt x="1277" y="1865"/>
                    <a:pt x="1618" y="1672"/>
                  </a:cubicBezTo>
                  <a:cubicBezTo>
                    <a:pt x="1860" y="1536"/>
                    <a:pt x="2046" y="1380"/>
                    <a:pt x="2130" y="1164"/>
                  </a:cubicBezTo>
                  <a:cubicBezTo>
                    <a:pt x="2213" y="947"/>
                    <a:pt x="2184" y="672"/>
                    <a:pt x="2007" y="521"/>
                  </a:cubicBezTo>
                  <a:cubicBezTo>
                    <a:pt x="1912" y="439"/>
                    <a:pt x="1786" y="403"/>
                    <a:pt x="1660" y="403"/>
                  </a:cubicBezTo>
                  <a:cubicBezTo>
                    <a:pt x="1634" y="403"/>
                    <a:pt x="1607" y="404"/>
                    <a:pt x="1581" y="407"/>
                  </a:cubicBezTo>
                  <a:cubicBezTo>
                    <a:pt x="1431" y="427"/>
                    <a:pt x="1283" y="513"/>
                    <a:pt x="1156" y="594"/>
                  </a:cubicBezTo>
                  <a:cubicBezTo>
                    <a:pt x="1124" y="379"/>
                    <a:pt x="999" y="172"/>
                    <a:pt x="808" y="68"/>
                  </a:cubicBezTo>
                  <a:cubicBezTo>
                    <a:pt x="725" y="23"/>
                    <a:pt x="63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6224222" y="3690558"/>
              <a:ext cx="16879" cy="39765"/>
            </a:xfrm>
            <a:custGeom>
              <a:avLst/>
              <a:gdLst/>
              <a:ahLst/>
              <a:cxnLst/>
              <a:rect l="l" t="t" r="r" b="b"/>
              <a:pathLst>
                <a:path w="517" h="1218" extrusionOk="0">
                  <a:moveTo>
                    <a:pt x="494" y="1"/>
                  </a:moveTo>
                  <a:cubicBezTo>
                    <a:pt x="486" y="1"/>
                    <a:pt x="478" y="6"/>
                    <a:pt x="475" y="14"/>
                  </a:cubicBezTo>
                  <a:cubicBezTo>
                    <a:pt x="338" y="411"/>
                    <a:pt x="179" y="807"/>
                    <a:pt x="4" y="1189"/>
                  </a:cubicBezTo>
                  <a:cubicBezTo>
                    <a:pt x="0" y="1197"/>
                    <a:pt x="2" y="1206"/>
                    <a:pt x="9" y="1212"/>
                  </a:cubicBezTo>
                  <a:cubicBezTo>
                    <a:pt x="11" y="1214"/>
                    <a:pt x="12" y="1215"/>
                    <a:pt x="14" y="1215"/>
                  </a:cubicBezTo>
                  <a:cubicBezTo>
                    <a:pt x="17" y="1216"/>
                    <a:pt x="19" y="1217"/>
                    <a:pt x="22" y="1217"/>
                  </a:cubicBezTo>
                  <a:cubicBezTo>
                    <a:pt x="29" y="1217"/>
                    <a:pt x="37" y="1212"/>
                    <a:pt x="40" y="1205"/>
                  </a:cubicBezTo>
                  <a:cubicBezTo>
                    <a:pt x="215" y="822"/>
                    <a:pt x="375" y="425"/>
                    <a:pt x="512" y="27"/>
                  </a:cubicBezTo>
                  <a:cubicBezTo>
                    <a:pt x="516" y="16"/>
                    <a:pt x="511" y="6"/>
                    <a:pt x="501" y="2"/>
                  </a:cubicBezTo>
                  <a:cubicBezTo>
                    <a:pt x="498" y="1"/>
                    <a:pt x="496" y="1"/>
                    <a:pt x="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6154814" y="3700221"/>
              <a:ext cx="70225" cy="72771"/>
            </a:xfrm>
            <a:custGeom>
              <a:avLst/>
              <a:gdLst/>
              <a:ahLst/>
              <a:cxnLst/>
              <a:rect l="l" t="t" r="r" b="b"/>
              <a:pathLst>
                <a:path w="2151" h="2229" extrusionOk="0">
                  <a:moveTo>
                    <a:pt x="634" y="0"/>
                  </a:moveTo>
                  <a:cubicBezTo>
                    <a:pt x="597" y="0"/>
                    <a:pt x="560" y="3"/>
                    <a:pt x="523" y="9"/>
                  </a:cubicBezTo>
                  <a:cubicBezTo>
                    <a:pt x="293" y="45"/>
                    <a:pt x="71" y="208"/>
                    <a:pt x="28" y="437"/>
                  </a:cubicBezTo>
                  <a:cubicBezTo>
                    <a:pt x="1" y="586"/>
                    <a:pt x="53" y="741"/>
                    <a:pt x="144" y="862"/>
                  </a:cubicBezTo>
                  <a:cubicBezTo>
                    <a:pt x="236" y="982"/>
                    <a:pt x="384" y="1067"/>
                    <a:pt x="518" y="1136"/>
                  </a:cubicBezTo>
                  <a:cubicBezTo>
                    <a:pt x="348" y="1272"/>
                    <a:pt x="233" y="1484"/>
                    <a:pt x="239" y="1702"/>
                  </a:cubicBezTo>
                  <a:cubicBezTo>
                    <a:pt x="245" y="1920"/>
                    <a:pt x="386" y="2135"/>
                    <a:pt x="593" y="2204"/>
                  </a:cubicBezTo>
                  <a:cubicBezTo>
                    <a:pt x="645" y="2221"/>
                    <a:pt x="698" y="2228"/>
                    <a:pt x="752" y="2228"/>
                  </a:cubicBezTo>
                  <a:cubicBezTo>
                    <a:pt x="865" y="2228"/>
                    <a:pt x="979" y="2195"/>
                    <a:pt x="1079" y="2141"/>
                  </a:cubicBezTo>
                  <a:cubicBezTo>
                    <a:pt x="1227" y="2062"/>
                    <a:pt x="1348" y="1942"/>
                    <a:pt x="1462" y="1820"/>
                  </a:cubicBezTo>
                  <a:cubicBezTo>
                    <a:pt x="1721" y="1541"/>
                    <a:pt x="1952" y="1235"/>
                    <a:pt x="2151" y="910"/>
                  </a:cubicBezTo>
                  <a:lnTo>
                    <a:pt x="2150" y="910"/>
                  </a:lnTo>
                  <a:cubicBezTo>
                    <a:pt x="1826" y="612"/>
                    <a:pt x="1557" y="394"/>
                    <a:pt x="1219" y="195"/>
                  </a:cubicBezTo>
                  <a:cubicBezTo>
                    <a:pt x="1019" y="77"/>
                    <a:pt x="826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6183870" y="3729212"/>
              <a:ext cx="42376" cy="7280"/>
            </a:xfrm>
            <a:custGeom>
              <a:avLst/>
              <a:gdLst/>
              <a:ahLst/>
              <a:cxnLst/>
              <a:rect l="l" t="t" r="r" b="b"/>
              <a:pathLst>
                <a:path w="1298" h="223" extrusionOk="0">
                  <a:moveTo>
                    <a:pt x="1277" y="0"/>
                  </a:moveTo>
                  <a:cubicBezTo>
                    <a:pt x="1277" y="0"/>
                    <a:pt x="1276" y="0"/>
                    <a:pt x="1276" y="0"/>
                  </a:cubicBezTo>
                  <a:cubicBezTo>
                    <a:pt x="855" y="42"/>
                    <a:pt x="432" y="102"/>
                    <a:pt x="19" y="183"/>
                  </a:cubicBezTo>
                  <a:cubicBezTo>
                    <a:pt x="8" y="185"/>
                    <a:pt x="0" y="196"/>
                    <a:pt x="3" y="207"/>
                  </a:cubicBezTo>
                  <a:cubicBezTo>
                    <a:pt x="4" y="211"/>
                    <a:pt x="6" y="215"/>
                    <a:pt x="9" y="217"/>
                  </a:cubicBezTo>
                  <a:cubicBezTo>
                    <a:pt x="12" y="221"/>
                    <a:pt x="17" y="223"/>
                    <a:pt x="23" y="223"/>
                  </a:cubicBezTo>
                  <a:cubicBezTo>
                    <a:pt x="24" y="223"/>
                    <a:pt x="25" y="223"/>
                    <a:pt x="26" y="223"/>
                  </a:cubicBezTo>
                  <a:cubicBezTo>
                    <a:pt x="438" y="142"/>
                    <a:pt x="859" y="80"/>
                    <a:pt x="1279" y="40"/>
                  </a:cubicBezTo>
                  <a:cubicBezTo>
                    <a:pt x="1289" y="38"/>
                    <a:pt x="1298" y="29"/>
                    <a:pt x="1297" y="18"/>
                  </a:cubicBezTo>
                  <a:cubicBezTo>
                    <a:pt x="1296" y="8"/>
                    <a:pt x="1287" y="0"/>
                    <a:pt x="1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6596855" y="3676095"/>
              <a:ext cx="89324" cy="88442"/>
            </a:xfrm>
            <a:custGeom>
              <a:avLst/>
              <a:gdLst/>
              <a:ahLst/>
              <a:cxnLst/>
              <a:rect l="l" t="t" r="r" b="b"/>
              <a:pathLst>
                <a:path w="2736" h="2709" extrusionOk="0">
                  <a:moveTo>
                    <a:pt x="297" y="0"/>
                  </a:moveTo>
                  <a:cubicBezTo>
                    <a:pt x="248" y="0"/>
                    <a:pt x="200" y="1"/>
                    <a:pt x="151" y="2"/>
                  </a:cubicBezTo>
                  <a:cubicBezTo>
                    <a:pt x="51" y="567"/>
                    <a:pt x="0" y="1017"/>
                    <a:pt x="18" y="1527"/>
                  </a:cubicBezTo>
                  <a:cubicBezTo>
                    <a:pt x="32" y="1889"/>
                    <a:pt x="100" y="2198"/>
                    <a:pt x="303" y="2423"/>
                  </a:cubicBezTo>
                  <a:cubicBezTo>
                    <a:pt x="453" y="2593"/>
                    <a:pt x="679" y="2709"/>
                    <a:pt x="900" y="2709"/>
                  </a:cubicBezTo>
                  <a:cubicBezTo>
                    <a:pt x="975" y="2709"/>
                    <a:pt x="1049" y="2696"/>
                    <a:pt x="1120" y="2667"/>
                  </a:cubicBezTo>
                  <a:cubicBezTo>
                    <a:pt x="1303" y="2593"/>
                    <a:pt x="1438" y="2427"/>
                    <a:pt x="1506" y="2241"/>
                  </a:cubicBezTo>
                  <a:cubicBezTo>
                    <a:pt x="1575" y="2056"/>
                    <a:pt x="1563" y="1834"/>
                    <a:pt x="1545" y="1637"/>
                  </a:cubicBezTo>
                  <a:lnTo>
                    <a:pt x="1545" y="1637"/>
                  </a:lnTo>
                  <a:cubicBezTo>
                    <a:pt x="1649" y="1673"/>
                    <a:pt x="1760" y="1691"/>
                    <a:pt x="1871" y="1691"/>
                  </a:cubicBezTo>
                  <a:cubicBezTo>
                    <a:pt x="2046" y="1691"/>
                    <a:pt x="2219" y="1645"/>
                    <a:pt x="2363" y="1547"/>
                  </a:cubicBezTo>
                  <a:cubicBezTo>
                    <a:pt x="2598" y="1388"/>
                    <a:pt x="2736" y="1081"/>
                    <a:pt x="2666" y="805"/>
                  </a:cubicBezTo>
                  <a:cubicBezTo>
                    <a:pt x="2611" y="594"/>
                    <a:pt x="2447" y="422"/>
                    <a:pt x="2257" y="316"/>
                  </a:cubicBezTo>
                  <a:cubicBezTo>
                    <a:pt x="2065" y="209"/>
                    <a:pt x="1848" y="159"/>
                    <a:pt x="1633" y="121"/>
                  </a:cubicBezTo>
                  <a:cubicBezTo>
                    <a:pt x="1192" y="40"/>
                    <a:pt x="744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6601491" y="3675507"/>
              <a:ext cx="36369" cy="42703"/>
            </a:xfrm>
            <a:custGeom>
              <a:avLst/>
              <a:gdLst/>
              <a:ahLst/>
              <a:cxnLst/>
              <a:rect l="l" t="t" r="r" b="b"/>
              <a:pathLst>
                <a:path w="1114" h="1308" extrusionOk="0">
                  <a:moveTo>
                    <a:pt x="29" y="0"/>
                  </a:moveTo>
                  <a:cubicBezTo>
                    <a:pt x="22" y="0"/>
                    <a:pt x="16" y="3"/>
                    <a:pt x="10" y="8"/>
                  </a:cubicBezTo>
                  <a:cubicBezTo>
                    <a:pt x="1" y="18"/>
                    <a:pt x="1" y="35"/>
                    <a:pt x="10" y="44"/>
                  </a:cubicBezTo>
                  <a:cubicBezTo>
                    <a:pt x="395" y="431"/>
                    <a:pt x="749" y="852"/>
                    <a:pt x="1064" y="1297"/>
                  </a:cubicBezTo>
                  <a:cubicBezTo>
                    <a:pt x="1065" y="1299"/>
                    <a:pt x="1066" y="1300"/>
                    <a:pt x="1067" y="1301"/>
                  </a:cubicBezTo>
                  <a:cubicBezTo>
                    <a:pt x="1072" y="1305"/>
                    <a:pt x="1079" y="1308"/>
                    <a:pt x="1085" y="1308"/>
                  </a:cubicBezTo>
                  <a:cubicBezTo>
                    <a:pt x="1090" y="1308"/>
                    <a:pt x="1095" y="1306"/>
                    <a:pt x="1099" y="1303"/>
                  </a:cubicBezTo>
                  <a:cubicBezTo>
                    <a:pt x="1111" y="1295"/>
                    <a:pt x="1113" y="1279"/>
                    <a:pt x="1106" y="1267"/>
                  </a:cubicBezTo>
                  <a:cubicBezTo>
                    <a:pt x="789" y="820"/>
                    <a:pt x="433" y="397"/>
                    <a:pt x="47" y="8"/>
                  </a:cubicBezTo>
                  <a:cubicBezTo>
                    <a:pt x="41" y="2"/>
                    <a:pt x="34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6579650" y="3585989"/>
              <a:ext cx="94221" cy="90238"/>
            </a:xfrm>
            <a:custGeom>
              <a:avLst/>
              <a:gdLst/>
              <a:ahLst/>
              <a:cxnLst/>
              <a:rect l="l" t="t" r="r" b="b"/>
              <a:pathLst>
                <a:path w="2886" h="2764" extrusionOk="0">
                  <a:moveTo>
                    <a:pt x="699" y="1"/>
                  </a:moveTo>
                  <a:cubicBezTo>
                    <a:pt x="537" y="1"/>
                    <a:pt x="376" y="53"/>
                    <a:pt x="255" y="160"/>
                  </a:cubicBezTo>
                  <a:cubicBezTo>
                    <a:pt x="92" y="306"/>
                    <a:pt x="15" y="531"/>
                    <a:pt x="8" y="749"/>
                  </a:cubicBezTo>
                  <a:cubicBezTo>
                    <a:pt x="0" y="967"/>
                    <a:pt x="56" y="1183"/>
                    <a:pt x="120" y="1393"/>
                  </a:cubicBezTo>
                  <a:cubicBezTo>
                    <a:pt x="265" y="1867"/>
                    <a:pt x="458" y="2327"/>
                    <a:pt x="694" y="2764"/>
                  </a:cubicBezTo>
                  <a:cubicBezTo>
                    <a:pt x="1243" y="2592"/>
                    <a:pt x="1665" y="2432"/>
                    <a:pt x="2110" y="2182"/>
                  </a:cubicBezTo>
                  <a:cubicBezTo>
                    <a:pt x="2426" y="2004"/>
                    <a:pt x="2669" y="1802"/>
                    <a:pt x="2777" y="1518"/>
                  </a:cubicBezTo>
                  <a:cubicBezTo>
                    <a:pt x="2886" y="1235"/>
                    <a:pt x="2848" y="878"/>
                    <a:pt x="2618" y="680"/>
                  </a:cubicBezTo>
                  <a:cubicBezTo>
                    <a:pt x="2494" y="574"/>
                    <a:pt x="2330" y="526"/>
                    <a:pt x="2166" y="526"/>
                  </a:cubicBezTo>
                  <a:cubicBezTo>
                    <a:pt x="2132" y="526"/>
                    <a:pt x="2097" y="528"/>
                    <a:pt x="2062" y="533"/>
                  </a:cubicBezTo>
                  <a:cubicBezTo>
                    <a:pt x="1867" y="556"/>
                    <a:pt x="1674" y="669"/>
                    <a:pt x="1508" y="774"/>
                  </a:cubicBezTo>
                  <a:cubicBezTo>
                    <a:pt x="1466" y="493"/>
                    <a:pt x="1303" y="225"/>
                    <a:pt x="1053" y="89"/>
                  </a:cubicBezTo>
                  <a:cubicBezTo>
                    <a:pt x="945" y="31"/>
                    <a:pt x="822" y="1"/>
                    <a:pt x="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6601132" y="3625916"/>
              <a:ext cx="21939" cy="51844"/>
            </a:xfrm>
            <a:custGeom>
              <a:avLst/>
              <a:gdLst/>
              <a:ahLst/>
              <a:cxnLst/>
              <a:rect l="l" t="t" r="r" b="b"/>
              <a:pathLst>
                <a:path w="672" h="1588" extrusionOk="0">
                  <a:moveTo>
                    <a:pt x="643" y="0"/>
                  </a:moveTo>
                  <a:cubicBezTo>
                    <a:pt x="633" y="0"/>
                    <a:pt x="623" y="7"/>
                    <a:pt x="619" y="18"/>
                  </a:cubicBezTo>
                  <a:cubicBezTo>
                    <a:pt x="440" y="536"/>
                    <a:pt x="233" y="1051"/>
                    <a:pt x="4" y="1550"/>
                  </a:cubicBezTo>
                  <a:cubicBezTo>
                    <a:pt x="0" y="1561"/>
                    <a:pt x="2" y="1573"/>
                    <a:pt x="11" y="1580"/>
                  </a:cubicBezTo>
                  <a:cubicBezTo>
                    <a:pt x="13" y="1582"/>
                    <a:pt x="15" y="1583"/>
                    <a:pt x="17" y="1585"/>
                  </a:cubicBezTo>
                  <a:cubicBezTo>
                    <a:pt x="21" y="1586"/>
                    <a:pt x="24" y="1587"/>
                    <a:pt x="28" y="1587"/>
                  </a:cubicBezTo>
                  <a:cubicBezTo>
                    <a:pt x="38" y="1587"/>
                    <a:pt x="47" y="1581"/>
                    <a:pt x="51" y="1572"/>
                  </a:cubicBezTo>
                  <a:cubicBezTo>
                    <a:pt x="280" y="1071"/>
                    <a:pt x="488" y="554"/>
                    <a:pt x="668" y="35"/>
                  </a:cubicBezTo>
                  <a:cubicBezTo>
                    <a:pt x="672" y="21"/>
                    <a:pt x="665" y="7"/>
                    <a:pt x="652" y="2"/>
                  </a:cubicBezTo>
                  <a:cubicBezTo>
                    <a:pt x="649" y="1"/>
                    <a:pt x="646" y="0"/>
                    <a:pt x="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6510601" y="3638486"/>
              <a:ext cx="91544" cy="94939"/>
            </a:xfrm>
            <a:custGeom>
              <a:avLst/>
              <a:gdLst/>
              <a:ahLst/>
              <a:cxnLst/>
              <a:rect l="l" t="t" r="r" b="b"/>
              <a:pathLst>
                <a:path w="2804" h="2908" extrusionOk="0">
                  <a:moveTo>
                    <a:pt x="825" y="0"/>
                  </a:moveTo>
                  <a:cubicBezTo>
                    <a:pt x="777" y="0"/>
                    <a:pt x="729" y="4"/>
                    <a:pt x="682" y="12"/>
                  </a:cubicBezTo>
                  <a:cubicBezTo>
                    <a:pt x="381" y="59"/>
                    <a:pt x="92" y="272"/>
                    <a:pt x="36" y="570"/>
                  </a:cubicBezTo>
                  <a:cubicBezTo>
                    <a:pt x="0" y="764"/>
                    <a:pt x="68" y="967"/>
                    <a:pt x="188" y="1125"/>
                  </a:cubicBezTo>
                  <a:cubicBezTo>
                    <a:pt x="307" y="1281"/>
                    <a:pt x="499" y="1392"/>
                    <a:pt x="675" y="1483"/>
                  </a:cubicBezTo>
                  <a:cubicBezTo>
                    <a:pt x="453" y="1660"/>
                    <a:pt x="303" y="1936"/>
                    <a:pt x="311" y="2220"/>
                  </a:cubicBezTo>
                  <a:cubicBezTo>
                    <a:pt x="319" y="2505"/>
                    <a:pt x="503" y="2786"/>
                    <a:pt x="773" y="2875"/>
                  </a:cubicBezTo>
                  <a:cubicBezTo>
                    <a:pt x="840" y="2897"/>
                    <a:pt x="911" y="2907"/>
                    <a:pt x="981" y="2907"/>
                  </a:cubicBezTo>
                  <a:cubicBezTo>
                    <a:pt x="1128" y="2907"/>
                    <a:pt x="1276" y="2863"/>
                    <a:pt x="1405" y="2793"/>
                  </a:cubicBezTo>
                  <a:cubicBezTo>
                    <a:pt x="1599" y="2690"/>
                    <a:pt x="1758" y="2533"/>
                    <a:pt x="1907" y="2374"/>
                  </a:cubicBezTo>
                  <a:cubicBezTo>
                    <a:pt x="2244" y="2010"/>
                    <a:pt x="2545" y="1611"/>
                    <a:pt x="2804" y="1188"/>
                  </a:cubicBezTo>
                  <a:cubicBezTo>
                    <a:pt x="2380" y="799"/>
                    <a:pt x="2029" y="514"/>
                    <a:pt x="1589" y="255"/>
                  </a:cubicBezTo>
                  <a:cubicBezTo>
                    <a:pt x="1327" y="102"/>
                    <a:pt x="1076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6548472" y="3676291"/>
              <a:ext cx="55272" cy="9500"/>
            </a:xfrm>
            <a:custGeom>
              <a:avLst/>
              <a:gdLst/>
              <a:ahLst/>
              <a:cxnLst/>
              <a:rect l="l" t="t" r="r" b="b"/>
              <a:pathLst>
                <a:path w="1693" h="291" extrusionOk="0">
                  <a:moveTo>
                    <a:pt x="1665" y="1"/>
                  </a:moveTo>
                  <a:cubicBezTo>
                    <a:pt x="1664" y="1"/>
                    <a:pt x="1664" y="1"/>
                    <a:pt x="1663" y="1"/>
                  </a:cubicBezTo>
                  <a:cubicBezTo>
                    <a:pt x="1115" y="54"/>
                    <a:pt x="564" y="135"/>
                    <a:pt x="24" y="241"/>
                  </a:cubicBezTo>
                  <a:cubicBezTo>
                    <a:pt x="10" y="243"/>
                    <a:pt x="1" y="257"/>
                    <a:pt x="4" y="270"/>
                  </a:cubicBezTo>
                  <a:cubicBezTo>
                    <a:pt x="5" y="276"/>
                    <a:pt x="8" y="281"/>
                    <a:pt x="12" y="284"/>
                  </a:cubicBezTo>
                  <a:cubicBezTo>
                    <a:pt x="17" y="289"/>
                    <a:pt x="23" y="291"/>
                    <a:pt x="30" y="291"/>
                  </a:cubicBezTo>
                  <a:cubicBezTo>
                    <a:pt x="31" y="291"/>
                    <a:pt x="32" y="291"/>
                    <a:pt x="34" y="291"/>
                  </a:cubicBezTo>
                  <a:cubicBezTo>
                    <a:pt x="571" y="185"/>
                    <a:pt x="1121" y="105"/>
                    <a:pt x="1668" y="52"/>
                  </a:cubicBezTo>
                  <a:cubicBezTo>
                    <a:pt x="1682" y="51"/>
                    <a:pt x="1693" y="38"/>
                    <a:pt x="1691" y="24"/>
                  </a:cubicBezTo>
                  <a:cubicBezTo>
                    <a:pt x="1690" y="11"/>
                    <a:pt x="1678" y="1"/>
                    <a:pt x="16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5">
            <a:extLst>
              <a:ext uri="{FF2B5EF4-FFF2-40B4-BE49-F238E27FC236}">
                <a16:creationId xmlns:a16="http://schemas.microsoft.com/office/drawing/2014/main" id="{93F94AFA-5190-B01F-E5A3-1B10BD773F1E}"/>
              </a:ext>
            </a:extLst>
          </p:cNvPr>
          <p:cNvGrpSpPr/>
          <p:nvPr/>
        </p:nvGrpSpPr>
        <p:grpSpPr>
          <a:xfrm>
            <a:off x="-971837" y="176656"/>
            <a:ext cx="8054487" cy="3812048"/>
            <a:chOff x="1012793" y="857933"/>
            <a:chExt cx="5194002" cy="2202674"/>
          </a:xfrm>
        </p:grpSpPr>
        <p:grpSp>
          <p:nvGrpSpPr>
            <p:cNvPr id="15" name="Nhóm 4">
              <a:extLst>
                <a:ext uri="{FF2B5EF4-FFF2-40B4-BE49-F238E27FC236}">
                  <a16:creationId xmlns:a16="http://schemas.microsoft.com/office/drawing/2014/main" id="{FDA231A1-7944-FF69-D1E3-6C48568E1BC4}"/>
                </a:ext>
              </a:extLst>
            </p:cNvPr>
            <p:cNvGrpSpPr/>
            <p:nvPr/>
          </p:nvGrpSpPr>
          <p:grpSpPr>
            <a:xfrm>
              <a:off x="1012793" y="857933"/>
              <a:ext cx="5194002" cy="2202674"/>
              <a:chOff x="1012793" y="857933"/>
              <a:chExt cx="5194002" cy="2202674"/>
            </a:xfrm>
          </p:grpSpPr>
          <p:pic>
            <p:nvPicPr>
              <p:cNvPr id="20" name="Hình ảnh 3">
                <a:extLst>
                  <a:ext uri="{FF2B5EF4-FFF2-40B4-BE49-F238E27FC236}">
                    <a16:creationId xmlns:a16="http://schemas.microsoft.com/office/drawing/2014/main" id="{E4943500-1FF2-D8CE-B985-5453FA647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58007" y="857933"/>
                <a:ext cx="3739624" cy="2202674"/>
              </a:xfrm>
              <a:prstGeom prst="rect">
                <a:avLst/>
              </a:prstGeom>
            </p:spPr>
          </p:pic>
          <p:sp>
            <p:nvSpPr>
              <p:cNvPr id="21" name="Hộp Văn bản 1">
                <a:extLst>
                  <a:ext uri="{FF2B5EF4-FFF2-40B4-BE49-F238E27FC236}">
                    <a16:creationId xmlns:a16="http://schemas.microsoft.com/office/drawing/2014/main" id="{DDCEF615-4A78-DDFA-181B-85D17F6745F7}"/>
                  </a:ext>
                </a:extLst>
              </p:cNvPr>
              <p:cNvSpPr txBox="1"/>
              <p:nvPr/>
            </p:nvSpPr>
            <p:spPr>
              <a:xfrm>
                <a:off x="1012793" y="1605473"/>
                <a:ext cx="5194002" cy="4090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4000" kern="0" dirty="0">
                    <a:ln w="22225">
                      <a:solidFill>
                        <a:srgbClr val="EB6553"/>
                      </a:solidFill>
                      <a:prstDash val="solid"/>
                    </a:ln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ĐÁNH GIÁ</a:t>
                </a:r>
                <a:endParaRPr kumimoji="0" lang="en-US" sz="4000" b="0" i="0" u="none" strike="noStrike" kern="0" cap="none" spc="0" normalizeH="0" baseline="0" noProof="0" dirty="0">
                  <a:ln w="22225">
                    <a:solidFill>
                      <a:srgbClr val="EB6553"/>
                    </a:solidFill>
                    <a:prstDash val="solid"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7" name="Google Shape;2539;p27">
              <a:extLst>
                <a:ext uri="{FF2B5EF4-FFF2-40B4-BE49-F238E27FC236}">
                  <a16:creationId xmlns:a16="http://schemas.microsoft.com/office/drawing/2014/main" id="{F7E05542-0032-FB88-2BA2-81EAAE8AA40D}"/>
                </a:ext>
              </a:extLst>
            </p:cNvPr>
            <p:cNvGrpSpPr/>
            <p:nvPr/>
          </p:nvGrpSpPr>
          <p:grpSpPr>
            <a:xfrm rot="-9221907" flipH="1">
              <a:off x="4551287" y="1390654"/>
              <a:ext cx="281036" cy="157632"/>
              <a:chOff x="7152923" y="3372582"/>
              <a:chExt cx="418855" cy="234934"/>
            </a:xfrm>
          </p:grpSpPr>
          <p:sp>
            <p:nvSpPr>
              <p:cNvPr id="18" name="Google Shape;2545;p27">
                <a:extLst>
                  <a:ext uri="{FF2B5EF4-FFF2-40B4-BE49-F238E27FC236}">
                    <a16:creationId xmlns:a16="http://schemas.microsoft.com/office/drawing/2014/main" id="{49BA5157-F6AE-E660-BAC1-0DE0E05043AF}"/>
                  </a:ext>
                </a:extLst>
              </p:cNvPr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547;p27">
                <a:extLst>
                  <a:ext uri="{FF2B5EF4-FFF2-40B4-BE49-F238E27FC236}">
                    <a16:creationId xmlns:a16="http://schemas.microsoft.com/office/drawing/2014/main" id="{BBE73A2F-DA15-5D17-D0A5-6261032B9055}"/>
                  </a:ext>
                </a:extLst>
              </p:cNvPr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1192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p27"/>
          <p:cNvSpPr/>
          <p:nvPr/>
        </p:nvSpPr>
        <p:spPr>
          <a:xfrm>
            <a:off x="944321" y="6287223"/>
            <a:ext cx="2717200" cy="370400"/>
          </a:xfrm>
          <a:prstGeom prst="ellipse">
            <a:avLst/>
          </a:prstGeom>
          <a:solidFill>
            <a:srgbClr val="2D9537">
              <a:alpha val="169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689366" y="6258679"/>
            <a:ext cx="718821" cy="818131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70" name="Google Shape;2470;p27"/>
          <p:cNvGrpSpPr/>
          <p:nvPr/>
        </p:nvGrpSpPr>
        <p:grpSpPr>
          <a:xfrm rot="1641819" flipH="1">
            <a:off x="8418393" y="-88684"/>
            <a:ext cx="4600953" cy="2078916"/>
            <a:chOff x="7325863" y="1348339"/>
            <a:chExt cx="1593244" cy="719899"/>
          </a:xfrm>
        </p:grpSpPr>
        <p:sp>
          <p:nvSpPr>
            <p:cNvPr id="2471" name="Google Shape;2471;p27"/>
            <p:cNvSpPr/>
            <p:nvPr/>
          </p:nvSpPr>
          <p:spPr>
            <a:xfrm>
              <a:off x="7325863" y="1348339"/>
              <a:ext cx="1593244" cy="719899"/>
            </a:xfrm>
            <a:custGeom>
              <a:avLst/>
              <a:gdLst/>
              <a:ahLst/>
              <a:cxnLst/>
              <a:rect l="l" t="t" r="r" b="b"/>
              <a:pathLst>
                <a:path w="64354" h="29078" extrusionOk="0">
                  <a:moveTo>
                    <a:pt x="30931" y="1"/>
                  </a:moveTo>
                  <a:cubicBezTo>
                    <a:pt x="27497" y="1"/>
                    <a:pt x="24120" y="618"/>
                    <a:pt x="20876" y="1841"/>
                  </a:cubicBezTo>
                  <a:cubicBezTo>
                    <a:pt x="19132" y="2498"/>
                    <a:pt x="17428" y="3333"/>
                    <a:pt x="15809" y="4323"/>
                  </a:cubicBezTo>
                  <a:cubicBezTo>
                    <a:pt x="14220" y="5295"/>
                    <a:pt x="12695" y="6427"/>
                    <a:pt x="11276" y="7689"/>
                  </a:cubicBezTo>
                  <a:cubicBezTo>
                    <a:pt x="9872" y="8937"/>
                    <a:pt x="8558" y="10327"/>
                    <a:pt x="7368" y="11817"/>
                  </a:cubicBezTo>
                  <a:cubicBezTo>
                    <a:pt x="6180" y="13304"/>
                    <a:pt x="5104" y="14908"/>
                    <a:pt x="4170" y="16584"/>
                  </a:cubicBezTo>
                  <a:cubicBezTo>
                    <a:pt x="3229" y="18274"/>
                    <a:pt x="2422" y="20054"/>
                    <a:pt x="1772" y="21878"/>
                  </a:cubicBezTo>
                  <a:cubicBezTo>
                    <a:pt x="1111" y="23730"/>
                    <a:pt x="604" y="25648"/>
                    <a:pt x="264" y="27579"/>
                  </a:cubicBezTo>
                  <a:lnTo>
                    <a:pt x="1" y="29078"/>
                  </a:lnTo>
                  <a:lnTo>
                    <a:pt x="19842" y="29078"/>
                  </a:lnTo>
                  <a:lnTo>
                    <a:pt x="20131" y="28202"/>
                  </a:lnTo>
                  <a:cubicBezTo>
                    <a:pt x="21902" y="22854"/>
                    <a:pt x="26742" y="19260"/>
                    <a:pt x="32178" y="19260"/>
                  </a:cubicBezTo>
                  <a:cubicBezTo>
                    <a:pt x="37613" y="19260"/>
                    <a:pt x="42453" y="22854"/>
                    <a:pt x="44223" y="28202"/>
                  </a:cubicBezTo>
                  <a:lnTo>
                    <a:pt x="44512" y="29078"/>
                  </a:lnTo>
                  <a:lnTo>
                    <a:pt x="64354" y="29078"/>
                  </a:lnTo>
                  <a:lnTo>
                    <a:pt x="64091" y="27579"/>
                  </a:lnTo>
                  <a:lnTo>
                    <a:pt x="64090" y="27579"/>
                  </a:lnTo>
                  <a:cubicBezTo>
                    <a:pt x="63414" y="23737"/>
                    <a:pt x="62098" y="20099"/>
                    <a:pt x="60178" y="16763"/>
                  </a:cubicBezTo>
                  <a:cubicBezTo>
                    <a:pt x="58313" y="13523"/>
                    <a:pt x="55922" y="10639"/>
                    <a:pt x="53068" y="8191"/>
                  </a:cubicBezTo>
                  <a:cubicBezTo>
                    <a:pt x="50232" y="5756"/>
                    <a:pt x="47015" y="3817"/>
                    <a:pt x="43508" y="2429"/>
                  </a:cubicBezTo>
                  <a:cubicBezTo>
                    <a:pt x="39929" y="1014"/>
                    <a:pt x="36136" y="206"/>
                    <a:pt x="32234" y="30"/>
                  </a:cubicBezTo>
                  <a:cubicBezTo>
                    <a:pt x="31799" y="11"/>
                    <a:pt x="31365" y="1"/>
                    <a:pt x="30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7365526" y="1382729"/>
              <a:ext cx="1517907" cy="656668"/>
            </a:xfrm>
            <a:custGeom>
              <a:avLst/>
              <a:gdLst/>
              <a:ahLst/>
              <a:cxnLst/>
              <a:rect l="l" t="t" r="r" b="b"/>
              <a:pathLst>
                <a:path w="61311" h="26524" extrusionOk="0">
                  <a:moveTo>
                    <a:pt x="29418" y="0"/>
                  </a:moveTo>
                  <a:cubicBezTo>
                    <a:pt x="14719" y="0"/>
                    <a:pt x="2580" y="11862"/>
                    <a:pt x="1" y="26523"/>
                  </a:cubicBezTo>
                  <a:lnTo>
                    <a:pt x="17397" y="26523"/>
                  </a:lnTo>
                  <a:cubicBezTo>
                    <a:pt x="19286" y="20812"/>
                    <a:pt x="24510" y="16705"/>
                    <a:pt x="30656" y="16705"/>
                  </a:cubicBezTo>
                  <a:cubicBezTo>
                    <a:pt x="36801" y="16705"/>
                    <a:pt x="42024" y="20812"/>
                    <a:pt x="43913" y="26523"/>
                  </a:cubicBezTo>
                  <a:lnTo>
                    <a:pt x="61310" y="26523"/>
                  </a:lnTo>
                  <a:cubicBezTo>
                    <a:pt x="58658" y="11453"/>
                    <a:pt x="45928" y="717"/>
                    <a:pt x="30656" y="28"/>
                  </a:cubicBezTo>
                  <a:cubicBezTo>
                    <a:pt x="30241" y="9"/>
                    <a:pt x="29828" y="0"/>
                    <a:pt x="294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7434157" y="1453340"/>
              <a:ext cx="1380627" cy="586060"/>
            </a:xfrm>
            <a:custGeom>
              <a:avLst/>
              <a:gdLst/>
              <a:ahLst/>
              <a:cxnLst/>
              <a:rect l="l" t="t" r="r" b="b"/>
              <a:pathLst>
                <a:path w="55766" h="23672" extrusionOk="0">
                  <a:moveTo>
                    <a:pt x="28219" y="0"/>
                  </a:moveTo>
                  <a:cubicBezTo>
                    <a:pt x="28107" y="0"/>
                    <a:pt x="27996" y="1"/>
                    <a:pt x="27884" y="2"/>
                  </a:cubicBezTo>
                  <a:cubicBezTo>
                    <a:pt x="14103" y="153"/>
                    <a:pt x="2614" y="10171"/>
                    <a:pt x="1" y="23671"/>
                  </a:cubicBezTo>
                  <a:lnTo>
                    <a:pt x="14625" y="23671"/>
                  </a:lnTo>
                  <a:cubicBezTo>
                    <a:pt x="16514" y="17960"/>
                    <a:pt x="21738" y="13853"/>
                    <a:pt x="27884" y="13853"/>
                  </a:cubicBezTo>
                  <a:cubicBezTo>
                    <a:pt x="34029" y="13853"/>
                    <a:pt x="39252" y="17960"/>
                    <a:pt x="41141" y="23671"/>
                  </a:cubicBezTo>
                  <a:lnTo>
                    <a:pt x="55765" y="23671"/>
                  </a:lnTo>
                  <a:cubicBezTo>
                    <a:pt x="53172" y="10274"/>
                    <a:pt x="42634" y="0"/>
                    <a:pt x="28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7497094" y="1517018"/>
              <a:ext cx="1254760" cy="522383"/>
            </a:xfrm>
            <a:custGeom>
              <a:avLst/>
              <a:gdLst/>
              <a:ahLst/>
              <a:cxnLst/>
              <a:rect l="l" t="t" r="r" b="b"/>
              <a:pathLst>
                <a:path w="50682" h="21100" extrusionOk="0">
                  <a:moveTo>
                    <a:pt x="24728" y="1"/>
                  </a:moveTo>
                  <a:cubicBezTo>
                    <a:pt x="12543" y="1"/>
                    <a:pt x="2529" y="9232"/>
                    <a:pt x="0" y="21099"/>
                  </a:cubicBezTo>
                  <a:lnTo>
                    <a:pt x="12083" y="21099"/>
                  </a:lnTo>
                  <a:cubicBezTo>
                    <a:pt x="13972" y="15388"/>
                    <a:pt x="19196" y="11281"/>
                    <a:pt x="25342" y="11281"/>
                  </a:cubicBezTo>
                  <a:cubicBezTo>
                    <a:pt x="31487" y="11281"/>
                    <a:pt x="36710" y="15388"/>
                    <a:pt x="38599" y="21099"/>
                  </a:cubicBezTo>
                  <a:lnTo>
                    <a:pt x="50682" y="21099"/>
                  </a:lnTo>
                  <a:cubicBezTo>
                    <a:pt x="48111" y="9034"/>
                    <a:pt x="39515" y="367"/>
                    <a:pt x="25342" y="8"/>
                  </a:cubicBezTo>
                  <a:cubicBezTo>
                    <a:pt x="25136" y="3"/>
                    <a:pt x="24932" y="1"/>
                    <a:pt x="24728" y="1"/>
                  </a:cubicBezTo>
                  <a:close/>
                </a:path>
              </a:pathLst>
            </a:custGeom>
            <a:solidFill>
              <a:srgbClr val="FFFF83">
                <a:alpha val="5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7554805" y="1575498"/>
              <a:ext cx="1139439" cy="463906"/>
            </a:xfrm>
            <a:custGeom>
              <a:avLst/>
              <a:gdLst/>
              <a:ahLst/>
              <a:cxnLst/>
              <a:rect l="l" t="t" r="r" b="b"/>
              <a:pathLst>
                <a:path w="46024" h="18738" extrusionOk="0">
                  <a:moveTo>
                    <a:pt x="23011" y="1"/>
                  </a:moveTo>
                  <a:cubicBezTo>
                    <a:pt x="11869" y="1"/>
                    <a:pt x="2527" y="7982"/>
                    <a:pt x="1" y="18737"/>
                  </a:cubicBezTo>
                  <a:lnTo>
                    <a:pt x="9752" y="18737"/>
                  </a:lnTo>
                  <a:cubicBezTo>
                    <a:pt x="11641" y="13026"/>
                    <a:pt x="16865" y="8919"/>
                    <a:pt x="23011" y="8919"/>
                  </a:cubicBezTo>
                  <a:cubicBezTo>
                    <a:pt x="29156" y="8919"/>
                    <a:pt x="34379" y="13026"/>
                    <a:pt x="36268" y="18737"/>
                  </a:cubicBezTo>
                  <a:lnTo>
                    <a:pt x="46024" y="18737"/>
                  </a:lnTo>
                  <a:cubicBezTo>
                    <a:pt x="43495" y="7982"/>
                    <a:pt x="34152" y="1"/>
                    <a:pt x="230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7607689" y="1628407"/>
              <a:ext cx="1033601" cy="410999"/>
            </a:xfrm>
            <a:custGeom>
              <a:avLst/>
              <a:gdLst/>
              <a:ahLst/>
              <a:cxnLst/>
              <a:rect l="l" t="t" r="r" b="b"/>
              <a:pathLst>
                <a:path w="41749" h="16601" extrusionOk="0">
                  <a:moveTo>
                    <a:pt x="21642" y="0"/>
                  </a:moveTo>
                  <a:cubicBezTo>
                    <a:pt x="21388" y="0"/>
                    <a:pt x="21132" y="5"/>
                    <a:pt x="20875" y="13"/>
                  </a:cubicBezTo>
                  <a:cubicBezTo>
                    <a:pt x="10845" y="341"/>
                    <a:pt x="2478" y="7045"/>
                    <a:pt x="1" y="16600"/>
                  </a:cubicBezTo>
                  <a:lnTo>
                    <a:pt x="7616" y="16600"/>
                  </a:lnTo>
                  <a:cubicBezTo>
                    <a:pt x="9505" y="10889"/>
                    <a:pt x="14729" y="6782"/>
                    <a:pt x="20875" y="6782"/>
                  </a:cubicBezTo>
                  <a:cubicBezTo>
                    <a:pt x="27020" y="6782"/>
                    <a:pt x="32243" y="10889"/>
                    <a:pt x="34132" y="16600"/>
                  </a:cubicBezTo>
                  <a:lnTo>
                    <a:pt x="41748" y="16600"/>
                  </a:lnTo>
                  <a:cubicBezTo>
                    <a:pt x="39329" y="7268"/>
                    <a:pt x="32235" y="0"/>
                    <a:pt x="21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7656315" y="1677156"/>
              <a:ext cx="936428" cy="362252"/>
            </a:xfrm>
            <a:custGeom>
              <a:avLst/>
              <a:gdLst/>
              <a:ahLst/>
              <a:cxnLst/>
              <a:rect l="l" t="t" r="r" b="b"/>
              <a:pathLst>
                <a:path w="37824" h="14632" extrusionOk="0">
                  <a:moveTo>
                    <a:pt x="19067" y="1"/>
                  </a:moveTo>
                  <a:cubicBezTo>
                    <a:pt x="19015" y="1"/>
                    <a:pt x="18963" y="1"/>
                    <a:pt x="18911" y="1"/>
                  </a:cubicBezTo>
                  <a:cubicBezTo>
                    <a:pt x="9974" y="92"/>
                    <a:pt x="2426" y="6171"/>
                    <a:pt x="1" y="14631"/>
                  </a:cubicBezTo>
                  <a:lnTo>
                    <a:pt x="5652" y="14631"/>
                  </a:lnTo>
                  <a:cubicBezTo>
                    <a:pt x="7541" y="8920"/>
                    <a:pt x="12765" y="4813"/>
                    <a:pt x="18911" y="4813"/>
                  </a:cubicBezTo>
                  <a:cubicBezTo>
                    <a:pt x="25056" y="4813"/>
                    <a:pt x="30279" y="8920"/>
                    <a:pt x="32168" y="14631"/>
                  </a:cubicBezTo>
                  <a:lnTo>
                    <a:pt x="37824" y="14631"/>
                  </a:lnTo>
                  <a:cubicBezTo>
                    <a:pt x="35414" y="6225"/>
                    <a:pt x="27140" y="1"/>
                    <a:pt x="19067" y="1"/>
                  </a:cubicBezTo>
                  <a:close/>
                </a:path>
              </a:pathLst>
            </a:custGeom>
            <a:solidFill>
              <a:srgbClr val="042613">
                <a:alpha val="84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7718112" y="1738309"/>
              <a:ext cx="812739" cy="301101"/>
            </a:xfrm>
            <a:custGeom>
              <a:avLst/>
              <a:gdLst/>
              <a:ahLst/>
              <a:cxnLst/>
              <a:rect l="l" t="t" r="r" b="b"/>
              <a:pathLst>
                <a:path w="32828" h="12162" extrusionOk="0">
                  <a:moveTo>
                    <a:pt x="16415" y="1"/>
                  </a:moveTo>
                  <a:cubicBezTo>
                    <a:pt x="8805" y="1"/>
                    <a:pt x="2338" y="5086"/>
                    <a:pt x="1" y="12161"/>
                  </a:cubicBezTo>
                  <a:lnTo>
                    <a:pt x="3156" y="12161"/>
                  </a:lnTo>
                  <a:cubicBezTo>
                    <a:pt x="5045" y="6450"/>
                    <a:pt x="10269" y="2343"/>
                    <a:pt x="16415" y="2343"/>
                  </a:cubicBezTo>
                  <a:cubicBezTo>
                    <a:pt x="22560" y="2343"/>
                    <a:pt x="27783" y="6450"/>
                    <a:pt x="29672" y="12161"/>
                  </a:cubicBezTo>
                  <a:lnTo>
                    <a:pt x="32827" y="12161"/>
                  </a:lnTo>
                  <a:cubicBezTo>
                    <a:pt x="30491" y="5086"/>
                    <a:pt x="24023" y="1"/>
                    <a:pt x="16415" y="1"/>
                  </a:cubicBezTo>
                  <a:close/>
                </a:path>
              </a:pathLst>
            </a:custGeom>
            <a:solidFill>
              <a:srgbClr val="042613">
                <a:alpha val="3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81" name="Google Shape;2481;p27"/>
          <p:cNvSpPr/>
          <p:nvPr/>
        </p:nvSpPr>
        <p:spPr>
          <a:xfrm flipH="1">
            <a:off x="6260036" y="477201"/>
            <a:ext cx="3781415" cy="1256068"/>
          </a:xfrm>
          <a:custGeom>
            <a:avLst/>
            <a:gdLst/>
            <a:ahLst/>
            <a:cxnLst/>
            <a:rect l="l" t="t" r="r" b="b"/>
            <a:pathLst>
              <a:path w="67830" h="22531" extrusionOk="0">
                <a:moveTo>
                  <a:pt x="26972" y="0"/>
                </a:moveTo>
                <a:cubicBezTo>
                  <a:pt x="26149" y="0"/>
                  <a:pt x="25324" y="106"/>
                  <a:pt x="24516" y="327"/>
                </a:cubicBezTo>
                <a:cubicBezTo>
                  <a:pt x="19848" y="1607"/>
                  <a:pt x="15999" y="6740"/>
                  <a:pt x="16015" y="11885"/>
                </a:cubicBezTo>
                <a:cubicBezTo>
                  <a:pt x="15117" y="11477"/>
                  <a:pt x="14139" y="11274"/>
                  <a:pt x="13155" y="11274"/>
                </a:cubicBezTo>
                <a:cubicBezTo>
                  <a:pt x="12007" y="11274"/>
                  <a:pt x="10852" y="11550"/>
                  <a:pt x="9810" y="12098"/>
                </a:cubicBezTo>
                <a:cubicBezTo>
                  <a:pt x="7877" y="13112"/>
                  <a:pt x="6361" y="15045"/>
                  <a:pt x="5766" y="17260"/>
                </a:cubicBezTo>
                <a:cubicBezTo>
                  <a:pt x="5637" y="17248"/>
                  <a:pt x="5508" y="17242"/>
                  <a:pt x="5379" y="17242"/>
                </a:cubicBezTo>
                <a:cubicBezTo>
                  <a:pt x="3643" y="17242"/>
                  <a:pt x="1946" y="18320"/>
                  <a:pt x="927" y="19879"/>
                </a:cubicBezTo>
                <a:cubicBezTo>
                  <a:pt x="416" y="20665"/>
                  <a:pt x="100" y="21587"/>
                  <a:pt x="1" y="22530"/>
                </a:cubicBezTo>
                <a:lnTo>
                  <a:pt x="67830" y="22530"/>
                </a:lnTo>
                <a:cubicBezTo>
                  <a:pt x="67771" y="20145"/>
                  <a:pt x="67530" y="17776"/>
                  <a:pt x="66753" y="15573"/>
                </a:cubicBezTo>
                <a:cubicBezTo>
                  <a:pt x="65694" y="12563"/>
                  <a:pt x="63441" y="9878"/>
                  <a:pt x="60485" y="9276"/>
                </a:cubicBezTo>
                <a:cubicBezTo>
                  <a:pt x="60028" y="9182"/>
                  <a:pt x="59568" y="9139"/>
                  <a:pt x="59105" y="9139"/>
                </a:cubicBezTo>
                <a:cubicBezTo>
                  <a:pt x="57321" y="9139"/>
                  <a:pt x="55518" y="9780"/>
                  <a:pt x="53868" y="10605"/>
                </a:cubicBezTo>
                <a:cubicBezTo>
                  <a:pt x="52895" y="11088"/>
                  <a:pt x="51744" y="12094"/>
                  <a:pt x="51283" y="13133"/>
                </a:cubicBezTo>
                <a:cubicBezTo>
                  <a:pt x="50950" y="9828"/>
                  <a:pt x="48934" y="6818"/>
                  <a:pt x="46141" y="5443"/>
                </a:cubicBezTo>
                <a:cubicBezTo>
                  <a:pt x="44969" y="4867"/>
                  <a:pt x="43549" y="4582"/>
                  <a:pt x="42102" y="4582"/>
                </a:cubicBezTo>
                <a:cubicBezTo>
                  <a:pt x="40094" y="4582"/>
                  <a:pt x="38033" y="5130"/>
                  <a:pt x="36506" y="6204"/>
                </a:cubicBezTo>
                <a:cubicBezTo>
                  <a:pt x="34792" y="2415"/>
                  <a:pt x="30907" y="0"/>
                  <a:pt x="2697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482" name="Google Shape;2482;p27"/>
          <p:cNvGrpSpPr/>
          <p:nvPr/>
        </p:nvGrpSpPr>
        <p:grpSpPr>
          <a:xfrm flipH="1">
            <a:off x="73267" y="1759010"/>
            <a:ext cx="661868" cy="786783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6" name="Google Shape;2486;p27"/>
          <p:cNvGrpSpPr/>
          <p:nvPr/>
        </p:nvGrpSpPr>
        <p:grpSpPr>
          <a:xfrm rot="7673026">
            <a:off x="461050" y="3822777"/>
            <a:ext cx="710495" cy="907873"/>
            <a:chOff x="8045520" y="3255857"/>
            <a:chExt cx="664937" cy="849660"/>
          </a:xfrm>
        </p:grpSpPr>
        <p:sp>
          <p:nvSpPr>
            <p:cNvPr id="2487" name="Google Shape;2487;p27"/>
            <p:cNvSpPr/>
            <p:nvPr/>
          </p:nvSpPr>
          <p:spPr>
            <a:xfrm>
              <a:off x="8045520" y="3255857"/>
              <a:ext cx="664937" cy="849660"/>
            </a:xfrm>
            <a:custGeom>
              <a:avLst/>
              <a:gdLst/>
              <a:ahLst/>
              <a:cxnLst/>
              <a:rect l="l" t="t" r="r" b="b"/>
              <a:pathLst>
                <a:path w="14647" h="18716" extrusionOk="0">
                  <a:moveTo>
                    <a:pt x="7098" y="1353"/>
                  </a:moveTo>
                  <a:cubicBezTo>
                    <a:pt x="7148" y="1353"/>
                    <a:pt x="7196" y="1361"/>
                    <a:pt x="7239" y="1376"/>
                  </a:cubicBezTo>
                  <a:cubicBezTo>
                    <a:pt x="7597" y="1499"/>
                    <a:pt x="7928" y="1999"/>
                    <a:pt x="8084" y="2649"/>
                  </a:cubicBezTo>
                  <a:cubicBezTo>
                    <a:pt x="8157" y="2954"/>
                    <a:pt x="8430" y="3167"/>
                    <a:pt x="8740" y="3167"/>
                  </a:cubicBezTo>
                  <a:cubicBezTo>
                    <a:pt x="8752" y="3167"/>
                    <a:pt x="8764" y="3167"/>
                    <a:pt x="8777" y="3166"/>
                  </a:cubicBezTo>
                  <a:cubicBezTo>
                    <a:pt x="8945" y="3158"/>
                    <a:pt x="9098" y="3087"/>
                    <a:pt x="9211" y="2977"/>
                  </a:cubicBezTo>
                  <a:cubicBezTo>
                    <a:pt x="9251" y="2946"/>
                    <a:pt x="9289" y="2910"/>
                    <a:pt x="9322" y="2870"/>
                  </a:cubicBezTo>
                  <a:cubicBezTo>
                    <a:pt x="9657" y="2468"/>
                    <a:pt x="10046" y="2232"/>
                    <a:pt x="10362" y="2232"/>
                  </a:cubicBezTo>
                  <a:cubicBezTo>
                    <a:pt x="10395" y="2232"/>
                    <a:pt x="10427" y="2235"/>
                    <a:pt x="10459" y="2240"/>
                  </a:cubicBezTo>
                  <a:cubicBezTo>
                    <a:pt x="10609" y="2266"/>
                    <a:pt x="10778" y="2395"/>
                    <a:pt x="10907" y="2585"/>
                  </a:cubicBezTo>
                  <a:cubicBezTo>
                    <a:pt x="11128" y="2906"/>
                    <a:pt x="11211" y="3335"/>
                    <a:pt x="11130" y="3731"/>
                  </a:cubicBezTo>
                  <a:cubicBezTo>
                    <a:pt x="11085" y="3953"/>
                    <a:pt x="10988" y="4192"/>
                    <a:pt x="10836" y="4464"/>
                  </a:cubicBezTo>
                  <a:cubicBezTo>
                    <a:pt x="10083" y="5803"/>
                    <a:pt x="8822" y="6483"/>
                    <a:pt x="7745" y="6918"/>
                  </a:cubicBezTo>
                  <a:cubicBezTo>
                    <a:pt x="7730" y="6799"/>
                    <a:pt x="7683" y="6683"/>
                    <a:pt x="7603" y="6582"/>
                  </a:cubicBezTo>
                  <a:cubicBezTo>
                    <a:pt x="6704" y="5455"/>
                    <a:pt x="6211" y="4334"/>
                    <a:pt x="6098" y="3156"/>
                  </a:cubicBezTo>
                  <a:cubicBezTo>
                    <a:pt x="6067" y="2835"/>
                    <a:pt x="6075" y="2570"/>
                    <a:pt x="6121" y="2346"/>
                  </a:cubicBezTo>
                  <a:cubicBezTo>
                    <a:pt x="6201" y="1964"/>
                    <a:pt x="6431" y="1633"/>
                    <a:pt x="6736" y="1460"/>
                  </a:cubicBezTo>
                  <a:cubicBezTo>
                    <a:pt x="6860" y="1390"/>
                    <a:pt x="6985" y="1353"/>
                    <a:pt x="7098" y="1353"/>
                  </a:cubicBezTo>
                  <a:close/>
                  <a:moveTo>
                    <a:pt x="2247" y="7734"/>
                  </a:moveTo>
                  <a:lnTo>
                    <a:pt x="2244" y="7735"/>
                  </a:lnTo>
                  <a:cubicBezTo>
                    <a:pt x="2245" y="7734"/>
                    <a:pt x="2246" y="7734"/>
                    <a:pt x="2247" y="7734"/>
                  </a:cubicBezTo>
                  <a:close/>
                  <a:moveTo>
                    <a:pt x="3036" y="5702"/>
                  </a:moveTo>
                  <a:cubicBezTo>
                    <a:pt x="3187" y="5702"/>
                    <a:pt x="3353" y="5717"/>
                    <a:pt x="3536" y="5747"/>
                  </a:cubicBezTo>
                  <a:cubicBezTo>
                    <a:pt x="4640" y="5926"/>
                    <a:pt x="5611" y="6477"/>
                    <a:pt x="6593" y="7478"/>
                  </a:cubicBezTo>
                  <a:cubicBezTo>
                    <a:pt x="6673" y="7560"/>
                    <a:pt x="6769" y="7617"/>
                    <a:pt x="6873" y="7648"/>
                  </a:cubicBezTo>
                  <a:cubicBezTo>
                    <a:pt x="6053" y="9125"/>
                    <a:pt x="5117" y="10080"/>
                    <a:pt x="3936" y="10645"/>
                  </a:cubicBezTo>
                  <a:cubicBezTo>
                    <a:pt x="3644" y="10785"/>
                    <a:pt x="3393" y="10869"/>
                    <a:pt x="3166" y="10901"/>
                  </a:cubicBezTo>
                  <a:cubicBezTo>
                    <a:pt x="3096" y="10911"/>
                    <a:pt x="3026" y="10916"/>
                    <a:pt x="2957" y="10916"/>
                  </a:cubicBezTo>
                  <a:cubicBezTo>
                    <a:pt x="2643" y="10916"/>
                    <a:pt x="2342" y="10815"/>
                    <a:pt x="2124" y="10629"/>
                  </a:cubicBezTo>
                  <a:cubicBezTo>
                    <a:pt x="1966" y="10495"/>
                    <a:pt x="1874" y="10333"/>
                    <a:pt x="1872" y="10185"/>
                  </a:cubicBezTo>
                  <a:cubicBezTo>
                    <a:pt x="1864" y="9806"/>
                    <a:pt x="2220" y="9324"/>
                    <a:pt x="2777" y="8954"/>
                  </a:cubicBezTo>
                  <a:cubicBezTo>
                    <a:pt x="3048" y="8774"/>
                    <a:pt x="3153" y="8425"/>
                    <a:pt x="3024" y="8125"/>
                  </a:cubicBezTo>
                  <a:cubicBezTo>
                    <a:pt x="2957" y="7972"/>
                    <a:pt x="2841" y="7853"/>
                    <a:pt x="2698" y="7784"/>
                  </a:cubicBezTo>
                  <a:lnTo>
                    <a:pt x="2699" y="7784"/>
                  </a:lnTo>
                  <a:cubicBezTo>
                    <a:pt x="2656" y="7757"/>
                    <a:pt x="2609" y="7733"/>
                    <a:pt x="2559" y="7715"/>
                  </a:cubicBezTo>
                  <a:cubicBezTo>
                    <a:pt x="2015" y="7521"/>
                    <a:pt x="1638" y="7194"/>
                    <a:pt x="1578" y="6865"/>
                  </a:cubicBezTo>
                  <a:cubicBezTo>
                    <a:pt x="1550" y="6714"/>
                    <a:pt x="1612" y="6512"/>
                    <a:pt x="1746" y="6325"/>
                  </a:cubicBezTo>
                  <a:cubicBezTo>
                    <a:pt x="1972" y="6007"/>
                    <a:pt x="2346" y="5783"/>
                    <a:pt x="2746" y="5722"/>
                  </a:cubicBezTo>
                  <a:cubicBezTo>
                    <a:pt x="2837" y="5708"/>
                    <a:pt x="2933" y="5702"/>
                    <a:pt x="3036" y="5702"/>
                  </a:cubicBezTo>
                  <a:close/>
                  <a:moveTo>
                    <a:pt x="9100" y="8229"/>
                  </a:moveTo>
                  <a:cubicBezTo>
                    <a:pt x="10070" y="8229"/>
                    <a:pt x="11193" y="8393"/>
                    <a:pt x="12255" y="9005"/>
                  </a:cubicBezTo>
                  <a:cubicBezTo>
                    <a:pt x="12535" y="9166"/>
                    <a:pt x="12746" y="9325"/>
                    <a:pt x="12902" y="9494"/>
                  </a:cubicBezTo>
                  <a:cubicBezTo>
                    <a:pt x="13166" y="9779"/>
                    <a:pt x="13303" y="10159"/>
                    <a:pt x="13267" y="10507"/>
                  </a:cubicBezTo>
                  <a:cubicBezTo>
                    <a:pt x="13246" y="10713"/>
                    <a:pt x="13164" y="10881"/>
                    <a:pt x="13043" y="10967"/>
                  </a:cubicBezTo>
                  <a:cubicBezTo>
                    <a:pt x="12901" y="11069"/>
                    <a:pt x="12697" y="11119"/>
                    <a:pt x="12457" y="11119"/>
                  </a:cubicBezTo>
                  <a:cubicBezTo>
                    <a:pt x="12178" y="11119"/>
                    <a:pt x="11850" y="11051"/>
                    <a:pt x="11517" y="10916"/>
                  </a:cubicBezTo>
                  <a:cubicBezTo>
                    <a:pt x="11434" y="10883"/>
                    <a:pt x="11349" y="10867"/>
                    <a:pt x="11264" y="10867"/>
                  </a:cubicBezTo>
                  <a:cubicBezTo>
                    <a:pt x="11038" y="10867"/>
                    <a:pt x="10821" y="10981"/>
                    <a:pt x="10693" y="11181"/>
                  </a:cubicBezTo>
                  <a:cubicBezTo>
                    <a:pt x="10603" y="11323"/>
                    <a:pt x="10572" y="11488"/>
                    <a:pt x="10596" y="11645"/>
                  </a:cubicBezTo>
                  <a:cubicBezTo>
                    <a:pt x="10598" y="11696"/>
                    <a:pt x="10605" y="11747"/>
                    <a:pt x="10619" y="11796"/>
                  </a:cubicBezTo>
                  <a:cubicBezTo>
                    <a:pt x="10766" y="12356"/>
                    <a:pt x="10711" y="12851"/>
                    <a:pt x="10474" y="13088"/>
                  </a:cubicBezTo>
                  <a:cubicBezTo>
                    <a:pt x="10368" y="13193"/>
                    <a:pt x="10175" y="13255"/>
                    <a:pt x="9954" y="13255"/>
                  </a:cubicBezTo>
                  <a:cubicBezTo>
                    <a:pt x="9947" y="13255"/>
                    <a:pt x="9940" y="13255"/>
                    <a:pt x="9932" y="13255"/>
                  </a:cubicBezTo>
                  <a:cubicBezTo>
                    <a:pt x="9542" y="13248"/>
                    <a:pt x="9145" y="13067"/>
                    <a:pt x="8868" y="12771"/>
                  </a:cubicBezTo>
                  <a:cubicBezTo>
                    <a:pt x="8715" y="12605"/>
                    <a:pt x="8574" y="12388"/>
                    <a:pt x="8442" y="12107"/>
                  </a:cubicBezTo>
                  <a:cubicBezTo>
                    <a:pt x="7927" y="11012"/>
                    <a:pt x="7854" y="9826"/>
                    <a:pt x="8211" y="8271"/>
                  </a:cubicBezTo>
                  <a:cubicBezTo>
                    <a:pt x="8486" y="8246"/>
                    <a:pt x="8785" y="8229"/>
                    <a:pt x="9100" y="8229"/>
                  </a:cubicBezTo>
                  <a:close/>
                  <a:moveTo>
                    <a:pt x="7094" y="1"/>
                  </a:moveTo>
                  <a:cubicBezTo>
                    <a:pt x="6751" y="1"/>
                    <a:pt x="6400" y="97"/>
                    <a:pt x="6067" y="285"/>
                  </a:cubicBezTo>
                  <a:cubicBezTo>
                    <a:pt x="5760" y="459"/>
                    <a:pt x="5484" y="710"/>
                    <a:pt x="5266" y="1009"/>
                  </a:cubicBezTo>
                  <a:cubicBezTo>
                    <a:pt x="5037" y="1324"/>
                    <a:pt x="4879" y="1681"/>
                    <a:pt x="4798" y="2069"/>
                  </a:cubicBezTo>
                  <a:cubicBezTo>
                    <a:pt x="4724" y="2428"/>
                    <a:pt x="4709" y="2826"/>
                    <a:pt x="4753" y="3285"/>
                  </a:cubicBezTo>
                  <a:cubicBezTo>
                    <a:pt x="4802" y="3796"/>
                    <a:pt x="4906" y="4294"/>
                    <a:pt x="5069" y="4785"/>
                  </a:cubicBezTo>
                  <a:cubicBezTo>
                    <a:pt x="4643" y="4611"/>
                    <a:pt x="4204" y="4485"/>
                    <a:pt x="3753" y="4413"/>
                  </a:cubicBezTo>
                  <a:cubicBezTo>
                    <a:pt x="3498" y="4371"/>
                    <a:pt x="3260" y="4350"/>
                    <a:pt x="3036" y="4350"/>
                  </a:cubicBezTo>
                  <a:cubicBezTo>
                    <a:pt x="2865" y="4350"/>
                    <a:pt x="2703" y="4362"/>
                    <a:pt x="2545" y="4386"/>
                  </a:cubicBezTo>
                  <a:cubicBezTo>
                    <a:pt x="2155" y="4444"/>
                    <a:pt x="1785" y="4580"/>
                    <a:pt x="1447" y="4791"/>
                  </a:cubicBezTo>
                  <a:cubicBezTo>
                    <a:pt x="1131" y="4989"/>
                    <a:pt x="854" y="5247"/>
                    <a:pt x="645" y="5540"/>
                  </a:cubicBezTo>
                  <a:cubicBezTo>
                    <a:pt x="292" y="6034"/>
                    <a:pt x="152" y="6592"/>
                    <a:pt x="248" y="7111"/>
                  </a:cubicBezTo>
                  <a:cubicBezTo>
                    <a:pt x="351" y="7666"/>
                    <a:pt x="690" y="8156"/>
                    <a:pt x="1212" y="8529"/>
                  </a:cubicBezTo>
                  <a:cubicBezTo>
                    <a:pt x="1125" y="8630"/>
                    <a:pt x="1044" y="8732"/>
                    <a:pt x="971" y="8836"/>
                  </a:cubicBezTo>
                  <a:cubicBezTo>
                    <a:pt x="668" y="9274"/>
                    <a:pt x="511" y="9750"/>
                    <a:pt x="520" y="10209"/>
                  </a:cubicBezTo>
                  <a:cubicBezTo>
                    <a:pt x="530" y="10753"/>
                    <a:pt x="789" y="11269"/>
                    <a:pt x="1249" y="11659"/>
                  </a:cubicBezTo>
                  <a:cubicBezTo>
                    <a:pt x="1518" y="11887"/>
                    <a:pt x="1848" y="12062"/>
                    <a:pt x="2204" y="12163"/>
                  </a:cubicBezTo>
                  <a:cubicBezTo>
                    <a:pt x="2449" y="12233"/>
                    <a:pt x="2701" y="12268"/>
                    <a:pt x="2955" y="12268"/>
                  </a:cubicBezTo>
                  <a:cubicBezTo>
                    <a:pt x="3090" y="12268"/>
                    <a:pt x="3225" y="12258"/>
                    <a:pt x="3360" y="12239"/>
                  </a:cubicBezTo>
                  <a:cubicBezTo>
                    <a:pt x="3724" y="12186"/>
                    <a:pt x="4102" y="12063"/>
                    <a:pt x="4518" y="11863"/>
                  </a:cubicBezTo>
                  <a:cubicBezTo>
                    <a:pt x="4720" y="11767"/>
                    <a:pt x="4917" y="11661"/>
                    <a:pt x="5109" y="11544"/>
                  </a:cubicBezTo>
                  <a:lnTo>
                    <a:pt x="5109" y="11544"/>
                  </a:lnTo>
                  <a:cubicBezTo>
                    <a:pt x="4854" y="12012"/>
                    <a:pt x="4594" y="12457"/>
                    <a:pt x="4325" y="12884"/>
                  </a:cubicBezTo>
                  <a:cubicBezTo>
                    <a:pt x="3165" y="14723"/>
                    <a:pt x="1824" y="16251"/>
                    <a:pt x="341" y="17428"/>
                  </a:cubicBezTo>
                  <a:cubicBezTo>
                    <a:pt x="49" y="17659"/>
                    <a:pt x="1" y="18083"/>
                    <a:pt x="231" y="18376"/>
                  </a:cubicBezTo>
                  <a:lnTo>
                    <a:pt x="296" y="18458"/>
                  </a:lnTo>
                  <a:cubicBezTo>
                    <a:pt x="407" y="18598"/>
                    <a:pt x="570" y="18689"/>
                    <a:pt x="749" y="18711"/>
                  </a:cubicBezTo>
                  <a:cubicBezTo>
                    <a:pt x="775" y="18713"/>
                    <a:pt x="801" y="18715"/>
                    <a:pt x="827" y="18715"/>
                  </a:cubicBezTo>
                  <a:cubicBezTo>
                    <a:pt x="978" y="18715"/>
                    <a:pt x="1126" y="18664"/>
                    <a:pt x="1246" y="18569"/>
                  </a:cubicBezTo>
                  <a:cubicBezTo>
                    <a:pt x="2858" y="17290"/>
                    <a:pt x="4307" y="15639"/>
                    <a:pt x="5556" y="13661"/>
                  </a:cubicBezTo>
                  <a:cubicBezTo>
                    <a:pt x="5990" y="12974"/>
                    <a:pt x="6403" y="12243"/>
                    <a:pt x="6798" y="11459"/>
                  </a:cubicBezTo>
                  <a:cubicBezTo>
                    <a:pt x="6889" y="11861"/>
                    <a:pt x="7025" y="12271"/>
                    <a:pt x="7220" y="12683"/>
                  </a:cubicBezTo>
                  <a:cubicBezTo>
                    <a:pt x="7412" y="13093"/>
                    <a:pt x="7628" y="13423"/>
                    <a:pt x="7880" y="13693"/>
                  </a:cubicBezTo>
                  <a:cubicBezTo>
                    <a:pt x="8150" y="13981"/>
                    <a:pt x="8472" y="14209"/>
                    <a:pt x="8837" y="14368"/>
                  </a:cubicBezTo>
                  <a:cubicBezTo>
                    <a:pt x="9179" y="14517"/>
                    <a:pt x="9549" y="14600"/>
                    <a:pt x="9908" y="14606"/>
                  </a:cubicBezTo>
                  <a:lnTo>
                    <a:pt x="9955" y="14606"/>
                  </a:lnTo>
                  <a:cubicBezTo>
                    <a:pt x="10542" y="14606"/>
                    <a:pt x="11064" y="14407"/>
                    <a:pt x="11428" y="14044"/>
                  </a:cubicBezTo>
                  <a:cubicBezTo>
                    <a:pt x="11827" y="13645"/>
                    <a:pt x="12039" y="13088"/>
                    <a:pt x="12052" y="12446"/>
                  </a:cubicBezTo>
                  <a:cubicBezTo>
                    <a:pt x="12184" y="12462"/>
                    <a:pt x="12314" y="12471"/>
                    <a:pt x="12440" y="12471"/>
                  </a:cubicBezTo>
                  <a:lnTo>
                    <a:pt x="12454" y="12471"/>
                  </a:lnTo>
                  <a:cubicBezTo>
                    <a:pt x="12983" y="12471"/>
                    <a:pt x="13457" y="12331"/>
                    <a:pt x="13828" y="12067"/>
                  </a:cubicBezTo>
                  <a:cubicBezTo>
                    <a:pt x="14271" y="11750"/>
                    <a:pt x="14549" y="11245"/>
                    <a:pt x="14611" y="10645"/>
                  </a:cubicBezTo>
                  <a:cubicBezTo>
                    <a:pt x="14647" y="10294"/>
                    <a:pt x="14603" y="9923"/>
                    <a:pt x="14487" y="9573"/>
                  </a:cubicBezTo>
                  <a:cubicBezTo>
                    <a:pt x="14362" y="9203"/>
                    <a:pt x="14162" y="8868"/>
                    <a:pt x="13893" y="8576"/>
                  </a:cubicBezTo>
                  <a:cubicBezTo>
                    <a:pt x="13644" y="8307"/>
                    <a:pt x="13329" y="8064"/>
                    <a:pt x="12929" y="7833"/>
                  </a:cubicBezTo>
                  <a:cubicBezTo>
                    <a:pt x="12169" y="7395"/>
                    <a:pt x="11323" y="7106"/>
                    <a:pt x="10414" y="6971"/>
                  </a:cubicBezTo>
                  <a:cubicBezTo>
                    <a:pt x="11085" y="6450"/>
                    <a:pt x="11610" y="5843"/>
                    <a:pt x="12014" y="5125"/>
                  </a:cubicBezTo>
                  <a:cubicBezTo>
                    <a:pt x="12236" y="4731"/>
                    <a:pt x="12380" y="4363"/>
                    <a:pt x="12453" y="4002"/>
                  </a:cubicBezTo>
                  <a:cubicBezTo>
                    <a:pt x="12533" y="3615"/>
                    <a:pt x="12531" y="3220"/>
                    <a:pt x="12449" y="2830"/>
                  </a:cubicBezTo>
                  <a:cubicBezTo>
                    <a:pt x="12372" y="2466"/>
                    <a:pt x="12225" y="2117"/>
                    <a:pt x="12022" y="1820"/>
                  </a:cubicBezTo>
                  <a:cubicBezTo>
                    <a:pt x="11678" y="1319"/>
                    <a:pt x="11202" y="996"/>
                    <a:pt x="10682" y="907"/>
                  </a:cubicBezTo>
                  <a:cubicBezTo>
                    <a:pt x="10575" y="889"/>
                    <a:pt x="10466" y="880"/>
                    <a:pt x="10357" y="880"/>
                  </a:cubicBezTo>
                  <a:cubicBezTo>
                    <a:pt x="9904" y="880"/>
                    <a:pt x="9446" y="1034"/>
                    <a:pt x="9019" y="1326"/>
                  </a:cubicBezTo>
                  <a:cubicBezTo>
                    <a:pt x="8956" y="1209"/>
                    <a:pt x="8887" y="1098"/>
                    <a:pt x="8814" y="995"/>
                  </a:cubicBezTo>
                  <a:cubicBezTo>
                    <a:pt x="8506" y="558"/>
                    <a:pt x="8114" y="249"/>
                    <a:pt x="7679" y="98"/>
                  </a:cubicBezTo>
                  <a:cubicBezTo>
                    <a:pt x="7490" y="33"/>
                    <a:pt x="7293" y="1"/>
                    <a:pt x="70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8075664" y="3599749"/>
              <a:ext cx="316648" cy="475039"/>
            </a:xfrm>
            <a:custGeom>
              <a:avLst/>
              <a:gdLst/>
              <a:ahLst/>
              <a:cxnLst/>
              <a:rect l="l" t="t" r="r" b="b"/>
              <a:pathLst>
                <a:path w="6975" h="10464" extrusionOk="0">
                  <a:moveTo>
                    <a:pt x="6876" y="1"/>
                  </a:moveTo>
                  <a:cubicBezTo>
                    <a:pt x="6040" y="2215"/>
                    <a:pt x="5143" y="4069"/>
                    <a:pt x="4134" y="5669"/>
                  </a:cubicBezTo>
                  <a:cubicBezTo>
                    <a:pt x="2934" y="7573"/>
                    <a:pt x="1543" y="9157"/>
                    <a:pt x="0" y="10381"/>
                  </a:cubicBezTo>
                  <a:lnTo>
                    <a:pt x="65" y="10463"/>
                  </a:lnTo>
                  <a:lnTo>
                    <a:pt x="65" y="10463"/>
                  </a:lnTo>
                  <a:cubicBezTo>
                    <a:pt x="1617" y="9233"/>
                    <a:pt x="3016" y="7638"/>
                    <a:pt x="4223" y="5725"/>
                  </a:cubicBezTo>
                  <a:cubicBezTo>
                    <a:pt x="5236" y="4119"/>
                    <a:pt x="6135" y="2259"/>
                    <a:pt x="6974" y="38"/>
                  </a:cubicBezTo>
                  <a:lnTo>
                    <a:pt x="6876" y="1"/>
                  </a:lnTo>
                  <a:close/>
                  <a:moveTo>
                    <a:pt x="65" y="10463"/>
                  </a:moveTo>
                  <a:lnTo>
                    <a:pt x="65" y="10463"/>
                  </a:lnTo>
                  <a:cubicBezTo>
                    <a:pt x="65" y="10463"/>
                    <a:pt x="64" y="10463"/>
                    <a:pt x="64" y="10463"/>
                  </a:cubicBezTo>
                  <a:lnTo>
                    <a:pt x="65" y="10463"/>
                  </a:lnTo>
                  <a:lnTo>
                    <a:pt x="65" y="104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8285766" y="3286547"/>
              <a:ext cx="300668" cy="318055"/>
            </a:xfrm>
            <a:custGeom>
              <a:avLst/>
              <a:gdLst/>
              <a:ahLst/>
              <a:cxnLst/>
              <a:rect l="l" t="t" r="r" b="b"/>
              <a:pathLst>
                <a:path w="6623" h="7006" extrusionOk="0">
                  <a:moveTo>
                    <a:pt x="1709" y="1"/>
                  </a:moveTo>
                  <a:cubicBezTo>
                    <a:pt x="1011" y="1"/>
                    <a:pt x="263" y="615"/>
                    <a:pt x="71" y="1531"/>
                  </a:cubicBezTo>
                  <a:cubicBezTo>
                    <a:pt x="0" y="1866"/>
                    <a:pt x="4" y="2211"/>
                    <a:pt x="36" y="2544"/>
                  </a:cubicBezTo>
                  <a:cubicBezTo>
                    <a:pt x="215" y="4409"/>
                    <a:pt x="1198" y="5836"/>
                    <a:pt x="2255" y="6992"/>
                  </a:cubicBezTo>
                  <a:cubicBezTo>
                    <a:pt x="2254" y="6996"/>
                    <a:pt x="2254" y="7002"/>
                    <a:pt x="2253" y="7006"/>
                  </a:cubicBezTo>
                  <a:cubicBezTo>
                    <a:pt x="3659" y="6478"/>
                    <a:pt x="5141" y="5710"/>
                    <a:pt x="6036" y="4118"/>
                  </a:cubicBezTo>
                  <a:cubicBezTo>
                    <a:pt x="6195" y="3834"/>
                    <a:pt x="6334" y="3525"/>
                    <a:pt x="6402" y="3190"/>
                  </a:cubicBezTo>
                  <a:cubicBezTo>
                    <a:pt x="6623" y="2110"/>
                    <a:pt x="5985" y="1033"/>
                    <a:pt x="5181" y="897"/>
                  </a:cubicBezTo>
                  <a:cubicBezTo>
                    <a:pt x="5110" y="885"/>
                    <a:pt x="5039" y="879"/>
                    <a:pt x="4968" y="879"/>
                  </a:cubicBezTo>
                  <a:cubicBezTo>
                    <a:pt x="4390" y="879"/>
                    <a:pt x="3806" y="1263"/>
                    <a:pt x="3356" y="1832"/>
                  </a:cubicBezTo>
                  <a:cubicBezTo>
                    <a:pt x="3158" y="993"/>
                    <a:pt x="2705" y="280"/>
                    <a:pt x="2071" y="60"/>
                  </a:cubicBezTo>
                  <a:cubicBezTo>
                    <a:pt x="1954" y="20"/>
                    <a:pt x="1832" y="1"/>
                    <a:pt x="17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8388410" y="3366448"/>
              <a:ext cx="54568" cy="238064"/>
            </a:xfrm>
            <a:custGeom>
              <a:avLst/>
              <a:gdLst/>
              <a:ahLst/>
              <a:cxnLst/>
              <a:rect l="l" t="t" r="r" b="b"/>
              <a:pathLst>
                <a:path w="1202" h="5244" extrusionOk="0">
                  <a:moveTo>
                    <a:pt x="1143" y="1"/>
                  </a:moveTo>
                  <a:cubicBezTo>
                    <a:pt x="1119" y="1"/>
                    <a:pt x="1096" y="15"/>
                    <a:pt x="1092" y="45"/>
                  </a:cubicBezTo>
                  <a:cubicBezTo>
                    <a:pt x="870" y="1796"/>
                    <a:pt x="388" y="3543"/>
                    <a:pt x="1" y="5244"/>
                  </a:cubicBezTo>
                  <a:cubicBezTo>
                    <a:pt x="520" y="3580"/>
                    <a:pt x="913" y="1804"/>
                    <a:pt x="1195" y="60"/>
                  </a:cubicBezTo>
                  <a:cubicBezTo>
                    <a:pt x="1202" y="22"/>
                    <a:pt x="1172" y="1"/>
                    <a:pt x="1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8075755" y="3483984"/>
              <a:ext cx="312925" cy="298125"/>
            </a:xfrm>
            <a:custGeom>
              <a:avLst/>
              <a:gdLst/>
              <a:ahLst/>
              <a:cxnLst/>
              <a:rect l="l" t="t" r="r" b="b"/>
              <a:pathLst>
                <a:path w="6893" h="6567" extrusionOk="0">
                  <a:moveTo>
                    <a:pt x="2270" y="0"/>
                  </a:moveTo>
                  <a:cubicBezTo>
                    <a:pt x="2142" y="0"/>
                    <a:pt x="2012" y="8"/>
                    <a:pt x="1883" y="28"/>
                  </a:cubicBezTo>
                  <a:cubicBezTo>
                    <a:pt x="793" y="191"/>
                    <a:pt x="1" y="1161"/>
                    <a:pt x="150" y="1963"/>
                  </a:cubicBezTo>
                  <a:cubicBezTo>
                    <a:pt x="269" y="2606"/>
                    <a:pt x="881" y="3101"/>
                    <a:pt x="1655" y="3355"/>
                  </a:cubicBezTo>
                  <a:cubicBezTo>
                    <a:pt x="933" y="3829"/>
                    <a:pt x="420" y="4500"/>
                    <a:pt x="432" y="5171"/>
                  </a:cubicBezTo>
                  <a:cubicBezTo>
                    <a:pt x="446" y="5915"/>
                    <a:pt x="1234" y="6567"/>
                    <a:pt x="2192" y="6567"/>
                  </a:cubicBezTo>
                  <a:cubicBezTo>
                    <a:pt x="2293" y="6567"/>
                    <a:pt x="2396" y="6560"/>
                    <a:pt x="2500" y="6544"/>
                  </a:cubicBezTo>
                  <a:cubicBezTo>
                    <a:pt x="2838" y="6496"/>
                    <a:pt x="3163" y="6374"/>
                    <a:pt x="3463" y="6229"/>
                  </a:cubicBezTo>
                  <a:cubicBezTo>
                    <a:pt x="5153" y="5420"/>
                    <a:pt x="6156" y="4007"/>
                    <a:pt x="6878" y="2617"/>
                  </a:cubicBezTo>
                  <a:cubicBezTo>
                    <a:pt x="6882" y="2617"/>
                    <a:pt x="6888" y="2615"/>
                    <a:pt x="6892" y="2615"/>
                  </a:cubicBezTo>
                  <a:cubicBezTo>
                    <a:pt x="5914" y="1475"/>
                    <a:pt x="4683" y="348"/>
                    <a:pt x="2880" y="54"/>
                  </a:cubicBezTo>
                  <a:cubicBezTo>
                    <a:pt x="2682" y="22"/>
                    <a:pt x="2478" y="0"/>
                    <a:pt x="22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8145849" y="3602337"/>
              <a:ext cx="242559" cy="34638"/>
            </a:xfrm>
            <a:custGeom>
              <a:avLst/>
              <a:gdLst/>
              <a:ahLst/>
              <a:cxnLst/>
              <a:rect l="l" t="t" r="r" b="b"/>
              <a:pathLst>
                <a:path w="5343" h="763" extrusionOk="0">
                  <a:moveTo>
                    <a:pt x="5343" y="0"/>
                  </a:moveTo>
                  <a:lnTo>
                    <a:pt x="5343" y="0"/>
                  </a:lnTo>
                  <a:cubicBezTo>
                    <a:pt x="3602" y="83"/>
                    <a:pt x="1799" y="325"/>
                    <a:pt x="64" y="659"/>
                  </a:cubicBezTo>
                  <a:cubicBezTo>
                    <a:pt x="1" y="671"/>
                    <a:pt x="17" y="763"/>
                    <a:pt x="73" y="763"/>
                  </a:cubicBezTo>
                  <a:cubicBezTo>
                    <a:pt x="77" y="763"/>
                    <a:pt x="81" y="762"/>
                    <a:pt x="86" y="761"/>
                  </a:cubicBezTo>
                  <a:cubicBezTo>
                    <a:pt x="1808" y="368"/>
                    <a:pt x="3612" y="221"/>
                    <a:pt x="5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8361217" y="3598705"/>
              <a:ext cx="322050" cy="289545"/>
            </a:xfrm>
            <a:custGeom>
              <a:avLst/>
              <a:gdLst/>
              <a:ahLst/>
              <a:cxnLst/>
              <a:rect l="l" t="t" r="r" b="b"/>
              <a:pathLst>
                <a:path w="7094" h="6378" extrusionOk="0">
                  <a:moveTo>
                    <a:pt x="2059" y="1"/>
                  </a:moveTo>
                  <a:cubicBezTo>
                    <a:pt x="1572" y="1"/>
                    <a:pt x="1093" y="38"/>
                    <a:pt x="630" y="95"/>
                  </a:cubicBezTo>
                  <a:cubicBezTo>
                    <a:pt x="627" y="92"/>
                    <a:pt x="624" y="89"/>
                    <a:pt x="620" y="86"/>
                  </a:cubicBezTo>
                  <a:lnTo>
                    <a:pt x="620" y="86"/>
                  </a:lnTo>
                  <a:cubicBezTo>
                    <a:pt x="234" y="1537"/>
                    <a:pt x="1" y="3190"/>
                    <a:pt x="779" y="4842"/>
                  </a:cubicBezTo>
                  <a:cubicBezTo>
                    <a:pt x="918" y="5136"/>
                    <a:pt x="1091" y="5429"/>
                    <a:pt x="1323" y="5679"/>
                  </a:cubicBezTo>
                  <a:cubicBezTo>
                    <a:pt x="1758" y="6146"/>
                    <a:pt x="2360" y="6378"/>
                    <a:pt x="2902" y="6378"/>
                  </a:cubicBezTo>
                  <a:cubicBezTo>
                    <a:pt x="3295" y="6378"/>
                    <a:pt x="3656" y="6256"/>
                    <a:pt x="3899" y="6013"/>
                  </a:cubicBezTo>
                  <a:cubicBezTo>
                    <a:pt x="4362" y="5550"/>
                    <a:pt x="4424" y="4765"/>
                    <a:pt x="4195" y="3984"/>
                  </a:cubicBezTo>
                  <a:lnTo>
                    <a:pt x="4195" y="3984"/>
                  </a:lnTo>
                  <a:cubicBezTo>
                    <a:pt x="4602" y="4150"/>
                    <a:pt x="5020" y="4243"/>
                    <a:pt x="5404" y="4243"/>
                  </a:cubicBezTo>
                  <a:cubicBezTo>
                    <a:pt x="5775" y="4243"/>
                    <a:pt x="6116" y="4156"/>
                    <a:pt x="6385" y="3964"/>
                  </a:cubicBezTo>
                  <a:cubicBezTo>
                    <a:pt x="7053" y="3487"/>
                    <a:pt x="7094" y="2291"/>
                    <a:pt x="6346" y="1482"/>
                  </a:cubicBezTo>
                  <a:cubicBezTo>
                    <a:pt x="6114" y="1232"/>
                    <a:pt x="5830" y="1033"/>
                    <a:pt x="5540" y="866"/>
                  </a:cubicBezTo>
                  <a:cubicBezTo>
                    <a:pt x="4400" y="210"/>
                    <a:pt x="3207" y="1"/>
                    <a:pt x="2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8389228" y="3602973"/>
              <a:ext cx="165338" cy="181363"/>
            </a:xfrm>
            <a:custGeom>
              <a:avLst/>
              <a:gdLst/>
              <a:ahLst/>
              <a:cxnLst/>
              <a:rect l="l" t="t" r="r" b="b"/>
              <a:pathLst>
                <a:path w="3642" h="3995" extrusionOk="0">
                  <a:moveTo>
                    <a:pt x="0" y="0"/>
                  </a:moveTo>
                  <a:lnTo>
                    <a:pt x="0" y="0"/>
                  </a:lnTo>
                  <a:cubicBezTo>
                    <a:pt x="1054" y="1388"/>
                    <a:pt x="2274" y="2739"/>
                    <a:pt x="3530" y="3980"/>
                  </a:cubicBezTo>
                  <a:cubicBezTo>
                    <a:pt x="3541" y="3990"/>
                    <a:pt x="3553" y="3995"/>
                    <a:pt x="3565" y="3995"/>
                  </a:cubicBezTo>
                  <a:cubicBezTo>
                    <a:pt x="3606" y="3995"/>
                    <a:pt x="3641" y="3939"/>
                    <a:pt x="3603" y="3904"/>
                  </a:cubicBezTo>
                  <a:cubicBezTo>
                    <a:pt x="2304" y="2707"/>
                    <a:pt x="1161" y="130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11672127" y="5363166"/>
            <a:ext cx="594320" cy="633455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10904747" y="2201726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10592540" y="2124823"/>
            <a:ext cx="1049497" cy="244455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508" name="Google Shape;2508;p27"/>
          <p:cNvGrpSpPr/>
          <p:nvPr/>
        </p:nvGrpSpPr>
        <p:grpSpPr>
          <a:xfrm rot="-3288692">
            <a:off x="851379" y="209287"/>
            <a:ext cx="612965" cy="437216"/>
            <a:chOff x="4879302" y="1958088"/>
            <a:chExt cx="715237" cy="510165"/>
          </a:xfrm>
        </p:grpSpPr>
        <p:sp>
          <p:nvSpPr>
            <p:cNvPr id="2509" name="Google Shape;2509;p27"/>
            <p:cNvSpPr/>
            <p:nvPr/>
          </p:nvSpPr>
          <p:spPr>
            <a:xfrm>
              <a:off x="4879302" y="1958088"/>
              <a:ext cx="715237" cy="510165"/>
            </a:xfrm>
            <a:custGeom>
              <a:avLst/>
              <a:gdLst/>
              <a:ahLst/>
              <a:cxnLst/>
              <a:rect l="l" t="t" r="r" b="b"/>
              <a:pathLst>
                <a:path w="11949" h="8523" extrusionOk="0">
                  <a:moveTo>
                    <a:pt x="4808" y="1"/>
                  </a:moveTo>
                  <a:cubicBezTo>
                    <a:pt x="4252" y="1"/>
                    <a:pt x="3722" y="54"/>
                    <a:pt x="3228" y="161"/>
                  </a:cubicBezTo>
                  <a:cubicBezTo>
                    <a:pt x="2583" y="299"/>
                    <a:pt x="2018" y="525"/>
                    <a:pt x="1548" y="832"/>
                  </a:cubicBezTo>
                  <a:cubicBezTo>
                    <a:pt x="1040" y="1164"/>
                    <a:pt x="650" y="1583"/>
                    <a:pt x="393" y="2080"/>
                  </a:cubicBezTo>
                  <a:cubicBezTo>
                    <a:pt x="120" y="2608"/>
                    <a:pt x="1" y="3210"/>
                    <a:pt x="40" y="3870"/>
                  </a:cubicBezTo>
                  <a:cubicBezTo>
                    <a:pt x="61" y="4628"/>
                    <a:pt x="351" y="5350"/>
                    <a:pt x="900" y="6018"/>
                  </a:cubicBezTo>
                  <a:cubicBezTo>
                    <a:pt x="1318" y="6525"/>
                    <a:pt x="1895" y="7002"/>
                    <a:pt x="2567" y="7395"/>
                  </a:cubicBezTo>
                  <a:cubicBezTo>
                    <a:pt x="3457" y="7950"/>
                    <a:pt x="4729" y="8343"/>
                    <a:pt x="6060" y="8475"/>
                  </a:cubicBezTo>
                  <a:cubicBezTo>
                    <a:pt x="6381" y="8507"/>
                    <a:pt x="6697" y="8523"/>
                    <a:pt x="7005" y="8523"/>
                  </a:cubicBezTo>
                  <a:cubicBezTo>
                    <a:pt x="8107" y="8523"/>
                    <a:pt x="9114" y="8322"/>
                    <a:pt x="9904" y="7935"/>
                  </a:cubicBezTo>
                  <a:cubicBezTo>
                    <a:pt x="11107" y="7346"/>
                    <a:pt x="11812" y="6356"/>
                    <a:pt x="11943" y="5072"/>
                  </a:cubicBezTo>
                  <a:lnTo>
                    <a:pt x="11948" y="5024"/>
                  </a:lnTo>
                  <a:lnTo>
                    <a:pt x="11946" y="4977"/>
                  </a:lnTo>
                  <a:cubicBezTo>
                    <a:pt x="11914" y="4119"/>
                    <a:pt x="11608" y="3322"/>
                    <a:pt x="11037" y="2605"/>
                  </a:cubicBezTo>
                  <a:cubicBezTo>
                    <a:pt x="10540" y="1981"/>
                    <a:pt x="9862" y="1444"/>
                    <a:pt x="9023" y="1010"/>
                  </a:cubicBezTo>
                  <a:cubicBezTo>
                    <a:pt x="7875" y="417"/>
                    <a:pt x="6499" y="60"/>
                    <a:pt x="5150" y="7"/>
                  </a:cubicBezTo>
                  <a:cubicBezTo>
                    <a:pt x="5035" y="3"/>
                    <a:pt x="4921" y="1"/>
                    <a:pt x="4808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922099" y="2015431"/>
              <a:ext cx="632813" cy="413256"/>
            </a:xfrm>
            <a:custGeom>
              <a:avLst/>
              <a:gdLst/>
              <a:ahLst/>
              <a:cxnLst/>
              <a:rect l="l" t="t" r="r" b="b"/>
              <a:pathLst>
                <a:path w="10572" h="6904" extrusionOk="0">
                  <a:moveTo>
                    <a:pt x="4360" y="0"/>
                  </a:moveTo>
                  <a:cubicBezTo>
                    <a:pt x="3392" y="0"/>
                    <a:pt x="2522" y="179"/>
                    <a:pt x="1820" y="493"/>
                  </a:cubicBezTo>
                  <a:cubicBezTo>
                    <a:pt x="1594" y="596"/>
                    <a:pt x="1385" y="713"/>
                    <a:pt x="1197" y="840"/>
                  </a:cubicBezTo>
                  <a:cubicBezTo>
                    <a:pt x="1193" y="844"/>
                    <a:pt x="1188" y="847"/>
                    <a:pt x="1183" y="850"/>
                  </a:cubicBezTo>
                  <a:cubicBezTo>
                    <a:pt x="436" y="1358"/>
                    <a:pt x="0" y="2066"/>
                    <a:pt x="13" y="2879"/>
                  </a:cubicBezTo>
                  <a:cubicBezTo>
                    <a:pt x="14" y="2883"/>
                    <a:pt x="13" y="2885"/>
                    <a:pt x="14" y="2886"/>
                  </a:cubicBezTo>
                  <a:cubicBezTo>
                    <a:pt x="15" y="2963"/>
                    <a:pt x="20" y="3042"/>
                    <a:pt x="28" y="3119"/>
                  </a:cubicBezTo>
                  <a:cubicBezTo>
                    <a:pt x="62" y="3393"/>
                    <a:pt x="142" y="3659"/>
                    <a:pt x="265" y="3918"/>
                  </a:cubicBezTo>
                  <a:lnTo>
                    <a:pt x="266" y="3920"/>
                  </a:lnTo>
                  <a:cubicBezTo>
                    <a:pt x="272" y="3934"/>
                    <a:pt x="280" y="3952"/>
                    <a:pt x="287" y="3967"/>
                  </a:cubicBezTo>
                  <a:cubicBezTo>
                    <a:pt x="366" y="4121"/>
                    <a:pt x="456" y="4273"/>
                    <a:pt x="560" y="4422"/>
                  </a:cubicBezTo>
                  <a:cubicBezTo>
                    <a:pt x="588" y="4462"/>
                    <a:pt x="619" y="4502"/>
                    <a:pt x="649" y="4543"/>
                  </a:cubicBezTo>
                  <a:lnTo>
                    <a:pt x="683" y="4582"/>
                  </a:lnTo>
                  <a:cubicBezTo>
                    <a:pt x="820" y="4758"/>
                    <a:pt x="976" y="4927"/>
                    <a:pt x="1152" y="5088"/>
                  </a:cubicBezTo>
                  <a:cubicBezTo>
                    <a:pt x="1163" y="5100"/>
                    <a:pt x="1177" y="5111"/>
                    <a:pt x="1189" y="5123"/>
                  </a:cubicBezTo>
                  <a:cubicBezTo>
                    <a:pt x="1349" y="5266"/>
                    <a:pt x="1523" y="5406"/>
                    <a:pt x="1709" y="5537"/>
                  </a:cubicBezTo>
                  <a:cubicBezTo>
                    <a:pt x="1722" y="5546"/>
                    <a:pt x="1736" y="5557"/>
                    <a:pt x="1748" y="5567"/>
                  </a:cubicBezTo>
                  <a:cubicBezTo>
                    <a:pt x="1815" y="5613"/>
                    <a:pt x="1886" y="5660"/>
                    <a:pt x="1955" y="5704"/>
                  </a:cubicBezTo>
                  <a:cubicBezTo>
                    <a:pt x="2028" y="5750"/>
                    <a:pt x="2100" y="5794"/>
                    <a:pt x="2173" y="5838"/>
                  </a:cubicBezTo>
                  <a:cubicBezTo>
                    <a:pt x="2188" y="5845"/>
                    <a:pt x="2202" y="5852"/>
                    <a:pt x="2216" y="5863"/>
                  </a:cubicBezTo>
                  <a:cubicBezTo>
                    <a:pt x="2413" y="5977"/>
                    <a:pt x="2622" y="6082"/>
                    <a:pt x="2837" y="6180"/>
                  </a:cubicBezTo>
                  <a:cubicBezTo>
                    <a:pt x="2852" y="6186"/>
                    <a:pt x="2868" y="6195"/>
                    <a:pt x="2886" y="6201"/>
                  </a:cubicBezTo>
                  <a:cubicBezTo>
                    <a:pt x="2951" y="6231"/>
                    <a:pt x="3017" y="6260"/>
                    <a:pt x="3086" y="6287"/>
                  </a:cubicBezTo>
                  <a:cubicBezTo>
                    <a:pt x="3220" y="6342"/>
                    <a:pt x="3356" y="6394"/>
                    <a:pt x="3495" y="6441"/>
                  </a:cubicBezTo>
                  <a:cubicBezTo>
                    <a:pt x="3511" y="6449"/>
                    <a:pt x="3526" y="6454"/>
                    <a:pt x="3543" y="6459"/>
                  </a:cubicBezTo>
                  <a:cubicBezTo>
                    <a:pt x="3744" y="6528"/>
                    <a:pt x="3950" y="6588"/>
                    <a:pt x="4162" y="6642"/>
                  </a:cubicBezTo>
                  <a:lnTo>
                    <a:pt x="4209" y="6655"/>
                  </a:lnTo>
                  <a:cubicBezTo>
                    <a:pt x="4473" y="6720"/>
                    <a:pt x="4740" y="6773"/>
                    <a:pt x="5012" y="6813"/>
                  </a:cubicBezTo>
                  <a:cubicBezTo>
                    <a:pt x="5030" y="6817"/>
                    <a:pt x="5047" y="6818"/>
                    <a:pt x="5063" y="6821"/>
                  </a:cubicBezTo>
                  <a:cubicBezTo>
                    <a:pt x="5155" y="6834"/>
                    <a:pt x="5244" y="6846"/>
                    <a:pt x="5337" y="6855"/>
                  </a:cubicBezTo>
                  <a:cubicBezTo>
                    <a:pt x="5461" y="6868"/>
                    <a:pt x="5584" y="6879"/>
                    <a:pt x="5709" y="6888"/>
                  </a:cubicBezTo>
                  <a:cubicBezTo>
                    <a:pt x="5727" y="6888"/>
                    <a:pt x="5743" y="6890"/>
                    <a:pt x="5760" y="6890"/>
                  </a:cubicBezTo>
                  <a:cubicBezTo>
                    <a:pt x="5776" y="6892"/>
                    <a:pt x="5791" y="6892"/>
                    <a:pt x="5807" y="6892"/>
                  </a:cubicBezTo>
                  <a:cubicBezTo>
                    <a:pt x="5941" y="6900"/>
                    <a:pt x="6074" y="6903"/>
                    <a:pt x="6206" y="6903"/>
                  </a:cubicBezTo>
                  <a:cubicBezTo>
                    <a:pt x="6296" y="6903"/>
                    <a:pt x="6385" y="6902"/>
                    <a:pt x="6472" y="6899"/>
                  </a:cubicBezTo>
                  <a:cubicBezTo>
                    <a:pt x="6489" y="6899"/>
                    <a:pt x="6503" y="6899"/>
                    <a:pt x="6520" y="6898"/>
                  </a:cubicBezTo>
                  <a:cubicBezTo>
                    <a:pt x="6818" y="6887"/>
                    <a:pt x="7106" y="6859"/>
                    <a:pt x="7379" y="6811"/>
                  </a:cubicBezTo>
                  <a:cubicBezTo>
                    <a:pt x="7393" y="6811"/>
                    <a:pt x="7410" y="6809"/>
                    <a:pt x="7423" y="6805"/>
                  </a:cubicBezTo>
                  <a:cubicBezTo>
                    <a:pt x="7689" y="6761"/>
                    <a:pt x="7943" y="6701"/>
                    <a:pt x="8180" y="6626"/>
                  </a:cubicBezTo>
                  <a:cubicBezTo>
                    <a:pt x="8196" y="6623"/>
                    <a:pt x="8209" y="6620"/>
                    <a:pt x="8222" y="6614"/>
                  </a:cubicBezTo>
                  <a:cubicBezTo>
                    <a:pt x="8390" y="6561"/>
                    <a:pt x="8551" y="6503"/>
                    <a:pt x="8705" y="6436"/>
                  </a:cubicBezTo>
                  <a:lnTo>
                    <a:pt x="8707" y="6436"/>
                  </a:lnTo>
                  <a:cubicBezTo>
                    <a:pt x="8721" y="6428"/>
                    <a:pt x="8733" y="6423"/>
                    <a:pt x="8745" y="6418"/>
                  </a:cubicBezTo>
                  <a:cubicBezTo>
                    <a:pt x="8922" y="6340"/>
                    <a:pt x="9087" y="6252"/>
                    <a:pt x="9241" y="6157"/>
                  </a:cubicBezTo>
                  <a:cubicBezTo>
                    <a:pt x="9254" y="6151"/>
                    <a:pt x="9267" y="6145"/>
                    <a:pt x="9277" y="6137"/>
                  </a:cubicBezTo>
                  <a:cubicBezTo>
                    <a:pt x="9432" y="6040"/>
                    <a:pt x="9576" y="5935"/>
                    <a:pt x="9705" y="5822"/>
                  </a:cubicBezTo>
                  <a:cubicBezTo>
                    <a:pt x="9716" y="5813"/>
                    <a:pt x="9727" y="5805"/>
                    <a:pt x="9735" y="5795"/>
                  </a:cubicBezTo>
                  <a:cubicBezTo>
                    <a:pt x="9870" y="5678"/>
                    <a:pt x="9989" y="5552"/>
                    <a:pt x="10094" y="5417"/>
                  </a:cubicBezTo>
                  <a:cubicBezTo>
                    <a:pt x="10102" y="5405"/>
                    <a:pt x="10111" y="5394"/>
                    <a:pt x="10118" y="5383"/>
                  </a:cubicBezTo>
                  <a:cubicBezTo>
                    <a:pt x="10207" y="5263"/>
                    <a:pt x="10284" y="5141"/>
                    <a:pt x="10348" y="5009"/>
                  </a:cubicBezTo>
                  <a:cubicBezTo>
                    <a:pt x="10354" y="4998"/>
                    <a:pt x="10362" y="4985"/>
                    <a:pt x="10366" y="4971"/>
                  </a:cubicBezTo>
                  <a:cubicBezTo>
                    <a:pt x="10426" y="4848"/>
                    <a:pt x="10472" y="4720"/>
                    <a:pt x="10505" y="4588"/>
                  </a:cubicBezTo>
                  <a:cubicBezTo>
                    <a:pt x="10511" y="4573"/>
                    <a:pt x="10512" y="4559"/>
                    <a:pt x="10517" y="4543"/>
                  </a:cubicBezTo>
                  <a:cubicBezTo>
                    <a:pt x="10553" y="4397"/>
                    <a:pt x="10570" y="4245"/>
                    <a:pt x="10570" y="4090"/>
                  </a:cubicBezTo>
                  <a:cubicBezTo>
                    <a:pt x="10572" y="4072"/>
                    <a:pt x="10572" y="4056"/>
                    <a:pt x="10570" y="4038"/>
                  </a:cubicBezTo>
                  <a:cubicBezTo>
                    <a:pt x="10571" y="3953"/>
                    <a:pt x="10566" y="3867"/>
                    <a:pt x="10557" y="3784"/>
                  </a:cubicBezTo>
                  <a:cubicBezTo>
                    <a:pt x="10546" y="3709"/>
                    <a:pt x="10535" y="3633"/>
                    <a:pt x="10517" y="3557"/>
                  </a:cubicBezTo>
                  <a:cubicBezTo>
                    <a:pt x="10512" y="3539"/>
                    <a:pt x="10507" y="3521"/>
                    <a:pt x="10505" y="3504"/>
                  </a:cubicBezTo>
                  <a:cubicBezTo>
                    <a:pt x="10452" y="3286"/>
                    <a:pt x="10370" y="3073"/>
                    <a:pt x="10259" y="2865"/>
                  </a:cubicBezTo>
                  <a:cubicBezTo>
                    <a:pt x="10249" y="2845"/>
                    <a:pt x="10238" y="2824"/>
                    <a:pt x="10225" y="2805"/>
                  </a:cubicBezTo>
                  <a:cubicBezTo>
                    <a:pt x="10224" y="2802"/>
                    <a:pt x="10222" y="2799"/>
                    <a:pt x="10220" y="2796"/>
                  </a:cubicBezTo>
                  <a:cubicBezTo>
                    <a:pt x="10142" y="2650"/>
                    <a:pt x="10045" y="2506"/>
                    <a:pt x="9936" y="2368"/>
                  </a:cubicBezTo>
                  <a:cubicBezTo>
                    <a:pt x="9934" y="2363"/>
                    <a:pt x="9931" y="2357"/>
                    <a:pt x="9927" y="2352"/>
                  </a:cubicBezTo>
                  <a:cubicBezTo>
                    <a:pt x="9691" y="2048"/>
                    <a:pt x="9397" y="1759"/>
                    <a:pt x="9054" y="1499"/>
                  </a:cubicBezTo>
                  <a:cubicBezTo>
                    <a:pt x="8719" y="1239"/>
                    <a:pt x="8338" y="1008"/>
                    <a:pt x="7924" y="806"/>
                  </a:cubicBezTo>
                  <a:cubicBezTo>
                    <a:pt x="7778" y="736"/>
                    <a:pt x="7629" y="670"/>
                    <a:pt x="7473" y="607"/>
                  </a:cubicBezTo>
                  <a:cubicBezTo>
                    <a:pt x="7415" y="582"/>
                    <a:pt x="7352" y="557"/>
                    <a:pt x="7292" y="535"/>
                  </a:cubicBezTo>
                  <a:cubicBezTo>
                    <a:pt x="7285" y="532"/>
                    <a:pt x="7278" y="528"/>
                    <a:pt x="7275" y="527"/>
                  </a:cubicBezTo>
                  <a:cubicBezTo>
                    <a:pt x="7049" y="442"/>
                    <a:pt x="6817" y="367"/>
                    <a:pt x="6579" y="302"/>
                  </a:cubicBezTo>
                  <a:cubicBezTo>
                    <a:pt x="6565" y="298"/>
                    <a:pt x="6551" y="293"/>
                    <a:pt x="6536" y="290"/>
                  </a:cubicBezTo>
                  <a:cubicBezTo>
                    <a:pt x="6469" y="272"/>
                    <a:pt x="6403" y="256"/>
                    <a:pt x="6335" y="239"/>
                  </a:cubicBezTo>
                  <a:cubicBezTo>
                    <a:pt x="6329" y="237"/>
                    <a:pt x="6322" y="235"/>
                    <a:pt x="6315" y="233"/>
                  </a:cubicBezTo>
                  <a:cubicBezTo>
                    <a:pt x="6179" y="201"/>
                    <a:pt x="6042" y="171"/>
                    <a:pt x="5903" y="146"/>
                  </a:cubicBezTo>
                  <a:cubicBezTo>
                    <a:pt x="5568" y="83"/>
                    <a:pt x="5223" y="38"/>
                    <a:pt x="4873" y="17"/>
                  </a:cubicBezTo>
                  <a:cubicBezTo>
                    <a:pt x="4699" y="6"/>
                    <a:pt x="4528" y="0"/>
                    <a:pt x="4360" y="0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12" name="Google Shape;2512;p27"/>
            <p:cNvGrpSpPr/>
            <p:nvPr/>
          </p:nvGrpSpPr>
          <p:grpSpPr>
            <a:xfrm>
              <a:off x="4937962" y="2055352"/>
              <a:ext cx="566907" cy="373034"/>
              <a:chOff x="5290896" y="3020653"/>
              <a:chExt cx="865243" cy="569344"/>
            </a:xfrm>
          </p:grpSpPr>
          <p:sp>
            <p:nvSpPr>
              <p:cNvPr id="2513" name="Google Shape;2513;p27"/>
              <p:cNvSpPr/>
              <p:nvPr/>
            </p:nvSpPr>
            <p:spPr>
              <a:xfrm>
                <a:off x="5884546" y="3020653"/>
                <a:ext cx="30513" cy="18363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01" extrusionOk="0">
                    <a:moveTo>
                      <a:pt x="17" y="0"/>
                    </a:moveTo>
                    <a:lnTo>
                      <a:pt x="0" y="35"/>
                    </a:lnTo>
                    <a:cubicBezTo>
                      <a:pt x="78" y="71"/>
                      <a:pt x="154" y="108"/>
                      <a:pt x="230" y="146"/>
                    </a:cubicBezTo>
                    <a:cubicBezTo>
                      <a:pt x="264" y="164"/>
                      <a:pt x="299" y="182"/>
                      <a:pt x="333" y="200"/>
                    </a:cubicBezTo>
                    <a:cubicBezTo>
                      <a:pt x="323" y="180"/>
                      <a:pt x="312" y="159"/>
                      <a:pt x="300" y="139"/>
                    </a:cubicBezTo>
                    <a:cubicBezTo>
                      <a:pt x="271" y="124"/>
                      <a:pt x="240" y="107"/>
                      <a:pt x="208" y="93"/>
                    </a:cubicBezTo>
                    <a:cubicBezTo>
                      <a:pt x="145" y="61"/>
                      <a:pt x="81" y="31"/>
                      <a:pt x="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7"/>
              <p:cNvSpPr/>
              <p:nvPr/>
            </p:nvSpPr>
            <p:spPr>
              <a:xfrm>
                <a:off x="5893225" y="3074462"/>
                <a:ext cx="45313" cy="27773"/>
              </a:xfrm>
              <a:custGeom>
                <a:avLst/>
                <a:gdLst/>
                <a:ahLst/>
                <a:cxnLst/>
                <a:rect l="l" t="t" r="r" b="b"/>
                <a:pathLst>
                  <a:path w="496" h="304" extrusionOk="0">
                    <a:moveTo>
                      <a:pt x="18" y="0"/>
                    </a:moveTo>
                    <a:lnTo>
                      <a:pt x="1" y="35"/>
                    </a:lnTo>
                    <a:cubicBezTo>
                      <a:pt x="98" y="82"/>
                      <a:pt x="195" y="130"/>
                      <a:pt x="289" y="182"/>
                    </a:cubicBezTo>
                    <a:cubicBezTo>
                      <a:pt x="359" y="221"/>
                      <a:pt x="429" y="260"/>
                      <a:pt x="496" y="303"/>
                    </a:cubicBezTo>
                    <a:cubicBezTo>
                      <a:pt x="491" y="285"/>
                      <a:pt x="487" y="267"/>
                      <a:pt x="483" y="249"/>
                    </a:cubicBezTo>
                    <a:cubicBezTo>
                      <a:pt x="417" y="210"/>
                      <a:pt x="353" y="172"/>
                      <a:pt x="285" y="137"/>
                    </a:cubicBezTo>
                    <a:cubicBezTo>
                      <a:pt x="198" y="88"/>
                      <a:pt x="109" y="43"/>
                      <a:pt x="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7"/>
              <p:cNvSpPr/>
              <p:nvPr/>
            </p:nvSpPr>
            <p:spPr>
              <a:xfrm>
                <a:off x="5883633" y="3106985"/>
                <a:ext cx="60022" cy="4394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81" extrusionOk="0">
                    <a:moveTo>
                      <a:pt x="23" y="0"/>
                    </a:moveTo>
                    <a:lnTo>
                      <a:pt x="1" y="31"/>
                    </a:lnTo>
                    <a:cubicBezTo>
                      <a:pt x="8" y="35"/>
                      <a:pt x="18" y="41"/>
                      <a:pt x="26" y="44"/>
                    </a:cubicBezTo>
                    <a:cubicBezTo>
                      <a:pt x="41" y="53"/>
                      <a:pt x="54" y="63"/>
                      <a:pt x="71" y="73"/>
                    </a:cubicBezTo>
                    <a:cubicBezTo>
                      <a:pt x="182" y="139"/>
                      <a:pt x="291" y="210"/>
                      <a:pt x="396" y="286"/>
                    </a:cubicBezTo>
                    <a:cubicBezTo>
                      <a:pt x="486" y="348"/>
                      <a:pt x="571" y="413"/>
                      <a:pt x="654" y="480"/>
                    </a:cubicBezTo>
                    <a:cubicBezTo>
                      <a:pt x="656" y="462"/>
                      <a:pt x="657" y="446"/>
                      <a:pt x="654" y="428"/>
                    </a:cubicBezTo>
                    <a:cubicBezTo>
                      <a:pt x="573" y="363"/>
                      <a:pt x="487" y="301"/>
                      <a:pt x="401" y="239"/>
                    </a:cubicBezTo>
                    <a:cubicBezTo>
                      <a:pt x="295" y="164"/>
                      <a:pt x="186" y="93"/>
                      <a:pt x="71" y="28"/>
                    </a:cubicBezTo>
                    <a:cubicBezTo>
                      <a:pt x="57" y="20"/>
                      <a:pt x="41" y="10"/>
                      <a:pt x="24" y="1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7"/>
              <p:cNvSpPr/>
              <p:nvPr/>
            </p:nvSpPr>
            <p:spPr>
              <a:xfrm>
                <a:off x="5888657" y="3152572"/>
                <a:ext cx="49881" cy="43760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9" extrusionOk="0">
                    <a:moveTo>
                      <a:pt x="29" y="1"/>
                    </a:moveTo>
                    <a:lnTo>
                      <a:pt x="1" y="29"/>
                    </a:lnTo>
                    <a:cubicBezTo>
                      <a:pt x="85" y="92"/>
                      <a:pt x="169" y="158"/>
                      <a:pt x="249" y="227"/>
                    </a:cubicBezTo>
                    <a:cubicBezTo>
                      <a:pt x="347" y="308"/>
                      <a:pt x="443" y="391"/>
                      <a:pt x="534" y="478"/>
                    </a:cubicBezTo>
                    <a:cubicBezTo>
                      <a:pt x="539" y="465"/>
                      <a:pt x="542" y="450"/>
                      <a:pt x="546" y="434"/>
                    </a:cubicBezTo>
                    <a:cubicBezTo>
                      <a:pt x="454" y="349"/>
                      <a:pt x="359" y="265"/>
                      <a:pt x="260" y="185"/>
                    </a:cubicBezTo>
                    <a:cubicBezTo>
                      <a:pt x="185" y="121"/>
                      <a:pt x="108" y="61"/>
                      <a:pt x="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7"/>
              <p:cNvSpPr/>
              <p:nvPr/>
            </p:nvSpPr>
            <p:spPr>
              <a:xfrm>
                <a:off x="5871574" y="3179797"/>
                <a:ext cx="53261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583" h="602" extrusionOk="0">
                    <a:moveTo>
                      <a:pt x="34" y="1"/>
                    </a:moveTo>
                    <a:lnTo>
                      <a:pt x="1" y="24"/>
                    </a:lnTo>
                    <a:cubicBezTo>
                      <a:pt x="9" y="32"/>
                      <a:pt x="19" y="41"/>
                      <a:pt x="26" y="50"/>
                    </a:cubicBezTo>
                    <a:cubicBezTo>
                      <a:pt x="109" y="130"/>
                      <a:pt x="192" y="213"/>
                      <a:pt x="273" y="296"/>
                    </a:cubicBezTo>
                    <a:cubicBezTo>
                      <a:pt x="372" y="397"/>
                      <a:pt x="469" y="500"/>
                      <a:pt x="564" y="602"/>
                    </a:cubicBezTo>
                    <a:cubicBezTo>
                      <a:pt x="572" y="591"/>
                      <a:pt x="577" y="578"/>
                      <a:pt x="582" y="563"/>
                    </a:cubicBezTo>
                    <a:cubicBezTo>
                      <a:pt x="487" y="460"/>
                      <a:pt x="391" y="359"/>
                      <a:pt x="293" y="260"/>
                    </a:cubicBezTo>
                    <a:cubicBezTo>
                      <a:pt x="210" y="175"/>
                      <a:pt x="127" y="93"/>
                      <a:pt x="44" y="11"/>
                    </a:cubicBezTo>
                    <a:cubicBezTo>
                      <a:pt x="42" y="7"/>
                      <a:pt x="38" y="4"/>
                      <a:pt x="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7"/>
              <p:cNvSpPr/>
              <p:nvPr/>
            </p:nvSpPr>
            <p:spPr>
              <a:xfrm>
                <a:off x="5845171" y="3214786"/>
                <a:ext cx="57007" cy="57281"/>
              </a:xfrm>
              <a:custGeom>
                <a:avLst/>
                <a:gdLst/>
                <a:ahLst/>
                <a:cxnLst/>
                <a:rect l="l" t="t" r="r" b="b"/>
                <a:pathLst>
                  <a:path w="624" h="627" extrusionOk="0">
                    <a:moveTo>
                      <a:pt x="31" y="1"/>
                    </a:moveTo>
                    <a:lnTo>
                      <a:pt x="0" y="24"/>
                    </a:lnTo>
                    <a:cubicBezTo>
                      <a:pt x="10" y="33"/>
                      <a:pt x="19" y="43"/>
                      <a:pt x="29" y="51"/>
                    </a:cubicBezTo>
                    <a:cubicBezTo>
                      <a:pt x="41" y="61"/>
                      <a:pt x="55" y="73"/>
                      <a:pt x="65" y="86"/>
                    </a:cubicBezTo>
                    <a:cubicBezTo>
                      <a:pt x="143" y="154"/>
                      <a:pt x="219" y="227"/>
                      <a:pt x="292" y="302"/>
                    </a:cubicBezTo>
                    <a:cubicBezTo>
                      <a:pt x="399" y="407"/>
                      <a:pt x="503" y="515"/>
                      <a:pt x="599" y="627"/>
                    </a:cubicBezTo>
                    <a:cubicBezTo>
                      <a:pt x="607" y="615"/>
                      <a:pt x="616" y="604"/>
                      <a:pt x="624" y="592"/>
                    </a:cubicBezTo>
                    <a:cubicBezTo>
                      <a:pt x="528" y="483"/>
                      <a:pt x="426" y="375"/>
                      <a:pt x="319" y="271"/>
                    </a:cubicBezTo>
                    <a:cubicBezTo>
                      <a:pt x="244" y="196"/>
                      <a:pt x="168" y="123"/>
                      <a:pt x="87" y="53"/>
                    </a:cubicBezTo>
                    <a:cubicBezTo>
                      <a:pt x="77" y="41"/>
                      <a:pt x="64" y="31"/>
                      <a:pt x="51" y="19"/>
                    </a:cubicBezTo>
                    <a:cubicBezTo>
                      <a:pt x="44" y="13"/>
                      <a:pt x="39" y="7"/>
                      <a:pt x="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7"/>
              <p:cNvSpPr/>
              <p:nvPr/>
            </p:nvSpPr>
            <p:spPr>
              <a:xfrm>
                <a:off x="6099406" y="3422630"/>
                <a:ext cx="56733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621" h="755" extrusionOk="0">
                    <a:moveTo>
                      <a:pt x="37" y="0"/>
                    </a:moveTo>
                    <a:lnTo>
                      <a:pt x="1" y="19"/>
                    </a:lnTo>
                    <a:lnTo>
                      <a:pt x="84" y="124"/>
                    </a:lnTo>
                    <a:lnTo>
                      <a:pt x="113" y="160"/>
                    </a:lnTo>
                    <a:lnTo>
                      <a:pt x="299" y="392"/>
                    </a:lnTo>
                    <a:lnTo>
                      <a:pt x="590" y="755"/>
                    </a:lnTo>
                    <a:cubicBezTo>
                      <a:pt x="602" y="746"/>
                      <a:pt x="611" y="738"/>
                      <a:pt x="620" y="728"/>
                    </a:cubicBezTo>
                    <a:lnTo>
                      <a:pt x="330" y="366"/>
                    </a:lnTo>
                    <a:lnTo>
                      <a:pt x="144" y="133"/>
                    </a:lnTo>
                    <a:lnTo>
                      <a:pt x="114" y="97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7"/>
              <p:cNvSpPr/>
              <p:nvPr/>
            </p:nvSpPr>
            <p:spPr>
              <a:xfrm>
                <a:off x="6054641" y="3449763"/>
                <a:ext cx="59565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652" h="794" extrusionOk="0">
                    <a:moveTo>
                      <a:pt x="38" y="1"/>
                    </a:moveTo>
                    <a:lnTo>
                      <a:pt x="1" y="19"/>
                    </a:lnTo>
                    <a:lnTo>
                      <a:pt x="121" y="165"/>
                    </a:lnTo>
                    <a:cubicBezTo>
                      <a:pt x="131" y="177"/>
                      <a:pt x="139" y="188"/>
                      <a:pt x="148" y="200"/>
                    </a:cubicBezTo>
                    <a:cubicBezTo>
                      <a:pt x="208" y="271"/>
                      <a:pt x="266" y="343"/>
                      <a:pt x="323" y="416"/>
                    </a:cubicBezTo>
                    <a:cubicBezTo>
                      <a:pt x="421" y="540"/>
                      <a:pt x="522" y="667"/>
                      <a:pt x="617" y="793"/>
                    </a:cubicBezTo>
                    <a:cubicBezTo>
                      <a:pt x="629" y="787"/>
                      <a:pt x="642" y="780"/>
                      <a:pt x="652" y="771"/>
                    </a:cubicBezTo>
                    <a:cubicBezTo>
                      <a:pt x="557" y="645"/>
                      <a:pt x="458" y="521"/>
                      <a:pt x="359" y="394"/>
                    </a:cubicBezTo>
                    <a:cubicBezTo>
                      <a:pt x="300" y="322"/>
                      <a:pt x="243" y="250"/>
                      <a:pt x="182" y="178"/>
                    </a:cubicBezTo>
                    <a:cubicBezTo>
                      <a:pt x="175" y="166"/>
                      <a:pt x="165" y="155"/>
                      <a:pt x="155" y="143"/>
                    </a:cubicBezTo>
                    <a:lnTo>
                      <a:pt x="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7"/>
              <p:cNvSpPr/>
              <p:nvPr/>
            </p:nvSpPr>
            <p:spPr>
              <a:xfrm>
                <a:off x="5998639" y="3449854"/>
                <a:ext cx="67056" cy="97753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70" extrusionOk="0">
                    <a:moveTo>
                      <a:pt x="42" y="1"/>
                    </a:moveTo>
                    <a:lnTo>
                      <a:pt x="1" y="15"/>
                    </a:lnTo>
                    <a:lnTo>
                      <a:pt x="261" y="410"/>
                    </a:lnTo>
                    <a:lnTo>
                      <a:pt x="286" y="448"/>
                    </a:lnTo>
                    <a:lnTo>
                      <a:pt x="427" y="666"/>
                    </a:lnTo>
                    <a:lnTo>
                      <a:pt x="695" y="1070"/>
                    </a:lnTo>
                    <a:cubicBezTo>
                      <a:pt x="708" y="1063"/>
                      <a:pt x="721" y="1058"/>
                      <a:pt x="734" y="1053"/>
                    </a:cubicBezTo>
                    <a:lnTo>
                      <a:pt x="733" y="1053"/>
                    </a:lnTo>
                    <a:lnTo>
                      <a:pt x="468" y="649"/>
                    </a:lnTo>
                    <a:lnTo>
                      <a:pt x="324" y="431"/>
                    </a:lnTo>
                    <a:lnTo>
                      <a:pt x="300" y="393"/>
                    </a:ln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7"/>
              <p:cNvSpPr/>
              <p:nvPr/>
            </p:nvSpPr>
            <p:spPr>
              <a:xfrm>
                <a:off x="5954422" y="3471780"/>
                <a:ext cx="63402" cy="93367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022" extrusionOk="0">
                    <a:moveTo>
                      <a:pt x="42" y="1"/>
                    </a:moveTo>
                    <a:lnTo>
                      <a:pt x="1" y="15"/>
                    </a:lnTo>
                    <a:cubicBezTo>
                      <a:pt x="78" y="130"/>
                      <a:pt x="155" y="244"/>
                      <a:pt x="231" y="361"/>
                    </a:cubicBezTo>
                    <a:cubicBezTo>
                      <a:pt x="240" y="372"/>
                      <a:pt x="248" y="383"/>
                      <a:pt x="254" y="396"/>
                    </a:cubicBezTo>
                    <a:cubicBezTo>
                      <a:pt x="301" y="467"/>
                      <a:pt x="348" y="538"/>
                      <a:pt x="392" y="609"/>
                    </a:cubicBezTo>
                    <a:cubicBezTo>
                      <a:pt x="481" y="746"/>
                      <a:pt x="568" y="883"/>
                      <a:pt x="652" y="1021"/>
                    </a:cubicBezTo>
                    <a:cubicBezTo>
                      <a:pt x="667" y="1018"/>
                      <a:pt x="681" y="1014"/>
                      <a:pt x="694" y="1009"/>
                    </a:cubicBezTo>
                    <a:cubicBezTo>
                      <a:pt x="609" y="871"/>
                      <a:pt x="523" y="733"/>
                      <a:pt x="434" y="596"/>
                    </a:cubicBezTo>
                    <a:cubicBezTo>
                      <a:pt x="389" y="525"/>
                      <a:pt x="344" y="455"/>
                      <a:pt x="297" y="385"/>
                    </a:cubicBezTo>
                    <a:lnTo>
                      <a:pt x="296" y="383"/>
                    </a:lnTo>
                    <a:cubicBezTo>
                      <a:pt x="288" y="372"/>
                      <a:pt x="281" y="360"/>
                      <a:pt x="272" y="348"/>
                    </a:cubicBezTo>
                    <a:cubicBezTo>
                      <a:pt x="197" y="231"/>
                      <a:pt x="120" y="115"/>
                      <a:pt x="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7"/>
              <p:cNvSpPr/>
              <p:nvPr/>
            </p:nvSpPr>
            <p:spPr>
              <a:xfrm>
                <a:off x="5905272" y="3498456"/>
                <a:ext cx="39558" cy="83592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15" extrusionOk="0">
                    <a:moveTo>
                      <a:pt x="45" y="1"/>
                    </a:moveTo>
                    <a:lnTo>
                      <a:pt x="0" y="7"/>
                    </a:lnTo>
                    <a:cubicBezTo>
                      <a:pt x="29" y="81"/>
                      <a:pt x="59" y="154"/>
                      <a:pt x="90" y="228"/>
                    </a:cubicBezTo>
                    <a:cubicBezTo>
                      <a:pt x="93" y="241"/>
                      <a:pt x="100" y="253"/>
                      <a:pt x="106" y="265"/>
                    </a:cubicBezTo>
                    <a:cubicBezTo>
                      <a:pt x="134" y="338"/>
                      <a:pt x="165" y="410"/>
                      <a:pt x="198" y="482"/>
                    </a:cubicBezTo>
                    <a:cubicBezTo>
                      <a:pt x="258" y="627"/>
                      <a:pt x="322" y="771"/>
                      <a:pt x="389" y="914"/>
                    </a:cubicBezTo>
                    <a:cubicBezTo>
                      <a:pt x="403" y="913"/>
                      <a:pt x="419" y="911"/>
                      <a:pt x="433" y="909"/>
                    </a:cubicBezTo>
                    <a:cubicBezTo>
                      <a:pt x="367" y="764"/>
                      <a:pt x="303" y="620"/>
                      <a:pt x="240" y="475"/>
                    </a:cubicBezTo>
                    <a:cubicBezTo>
                      <a:pt x="209" y="403"/>
                      <a:pt x="180" y="331"/>
                      <a:pt x="149" y="260"/>
                    </a:cubicBezTo>
                    <a:cubicBezTo>
                      <a:pt x="143" y="247"/>
                      <a:pt x="139" y="233"/>
                      <a:pt x="134" y="220"/>
                    </a:cubicBezTo>
                    <a:cubicBezTo>
                      <a:pt x="103" y="148"/>
                      <a:pt x="73" y="74"/>
                      <a:pt x="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27"/>
              <p:cNvSpPr/>
              <p:nvPr/>
            </p:nvSpPr>
            <p:spPr>
              <a:xfrm>
                <a:off x="5825791" y="3485575"/>
                <a:ext cx="36634" cy="104422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43" extrusionOk="0">
                    <a:moveTo>
                      <a:pt x="47" y="0"/>
                    </a:moveTo>
                    <a:lnTo>
                      <a:pt x="0" y="3"/>
                    </a:lnTo>
                    <a:lnTo>
                      <a:pt x="139" y="452"/>
                    </a:lnTo>
                    <a:lnTo>
                      <a:pt x="151" y="492"/>
                    </a:lnTo>
                    <a:lnTo>
                      <a:pt x="217" y="705"/>
                    </a:lnTo>
                    <a:lnTo>
                      <a:pt x="352" y="1143"/>
                    </a:lnTo>
                    <a:cubicBezTo>
                      <a:pt x="369" y="1143"/>
                      <a:pt x="383" y="1142"/>
                      <a:pt x="400" y="1142"/>
                    </a:cubicBezTo>
                    <a:lnTo>
                      <a:pt x="264" y="703"/>
                    </a:lnTo>
                    <a:lnTo>
                      <a:pt x="197" y="489"/>
                    </a:lnTo>
                    <a:lnTo>
                      <a:pt x="185" y="45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27"/>
              <p:cNvSpPr/>
              <p:nvPr/>
            </p:nvSpPr>
            <p:spPr>
              <a:xfrm>
                <a:off x="5767414" y="3497908"/>
                <a:ext cx="29874" cy="91449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001" extrusionOk="0">
                    <a:moveTo>
                      <a:pt x="47" y="0"/>
                    </a:moveTo>
                    <a:lnTo>
                      <a:pt x="0" y="2"/>
                    </a:lnTo>
                    <a:cubicBezTo>
                      <a:pt x="25" y="104"/>
                      <a:pt x="50" y="207"/>
                      <a:pt x="79" y="308"/>
                    </a:cubicBezTo>
                    <a:cubicBezTo>
                      <a:pt x="81" y="321"/>
                      <a:pt x="84" y="335"/>
                      <a:pt x="90" y="349"/>
                    </a:cubicBezTo>
                    <a:cubicBezTo>
                      <a:pt x="108" y="420"/>
                      <a:pt x="128" y="492"/>
                      <a:pt x="148" y="563"/>
                    </a:cubicBezTo>
                    <a:cubicBezTo>
                      <a:pt x="190" y="709"/>
                      <a:pt x="233" y="853"/>
                      <a:pt x="279" y="999"/>
                    </a:cubicBezTo>
                    <a:cubicBezTo>
                      <a:pt x="291" y="1000"/>
                      <a:pt x="301" y="1001"/>
                      <a:pt x="313" y="1001"/>
                    </a:cubicBezTo>
                    <a:cubicBezTo>
                      <a:pt x="317" y="1001"/>
                      <a:pt x="322" y="1000"/>
                      <a:pt x="327" y="1000"/>
                    </a:cubicBezTo>
                    <a:cubicBezTo>
                      <a:pt x="281" y="855"/>
                      <a:pt x="238" y="710"/>
                      <a:pt x="196" y="566"/>
                    </a:cubicBezTo>
                    <a:cubicBezTo>
                      <a:pt x="175" y="494"/>
                      <a:pt x="156" y="422"/>
                      <a:pt x="137" y="350"/>
                    </a:cubicBezTo>
                    <a:cubicBezTo>
                      <a:pt x="133" y="337"/>
                      <a:pt x="129" y="323"/>
                      <a:pt x="127" y="310"/>
                    </a:cubicBezTo>
                    <a:cubicBezTo>
                      <a:pt x="99" y="207"/>
                      <a:pt x="73" y="103"/>
                      <a:pt x="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27"/>
              <p:cNvSpPr/>
              <p:nvPr/>
            </p:nvSpPr>
            <p:spPr>
              <a:xfrm>
                <a:off x="5705839" y="3504760"/>
                <a:ext cx="23388" cy="78111"/>
              </a:xfrm>
              <a:custGeom>
                <a:avLst/>
                <a:gdLst/>
                <a:ahLst/>
                <a:cxnLst/>
                <a:rect l="l" t="t" r="r" b="b"/>
                <a:pathLst>
                  <a:path w="256" h="855" extrusionOk="0">
                    <a:moveTo>
                      <a:pt x="1" y="1"/>
                    </a:moveTo>
                    <a:cubicBezTo>
                      <a:pt x="7" y="40"/>
                      <a:pt x="17" y="79"/>
                      <a:pt x="26" y="120"/>
                    </a:cubicBezTo>
                    <a:cubicBezTo>
                      <a:pt x="27" y="131"/>
                      <a:pt x="30" y="144"/>
                      <a:pt x="33" y="155"/>
                    </a:cubicBezTo>
                    <a:cubicBezTo>
                      <a:pt x="32" y="158"/>
                      <a:pt x="33" y="159"/>
                      <a:pt x="33" y="160"/>
                    </a:cubicBezTo>
                    <a:cubicBezTo>
                      <a:pt x="36" y="173"/>
                      <a:pt x="40" y="185"/>
                      <a:pt x="42" y="198"/>
                    </a:cubicBezTo>
                    <a:cubicBezTo>
                      <a:pt x="58" y="269"/>
                      <a:pt x="75" y="344"/>
                      <a:pt x="93" y="416"/>
                    </a:cubicBezTo>
                    <a:cubicBezTo>
                      <a:pt x="128" y="560"/>
                      <a:pt x="164" y="705"/>
                      <a:pt x="205" y="847"/>
                    </a:cubicBezTo>
                    <a:cubicBezTo>
                      <a:pt x="223" y="849"/>
                      <a:pt x="240" y="852"/>
                      <a:pt x="256" y="855"/>
                    </a:cubicBezTo>
                    <a:cubicBezTo>
                      <a:pt x="215" y="711"/>
                      <a:pt x="177" y="567"/>
                      <a:pt x="143" y="422"/>
                    </a:cubicBezTo>
                    <a:cubicBezTo>
                      <a:pt x="124" y="351"/>
                      <a:pt x="107" y="276"/>
                      <a:pt x="93" y="204"/>
                    </a:cubicBezTo>
                    <a:cubicBezTo>
                      <a:pt x="88" y="192"/>
                      <a:pt x="86" y="180"/>
                      <a:pt x="84" y="167"/>
                    </a:cubicBezTo>
                    <a:cubicBezTo>
                      <a:pt x="84" y="166"/>
                      <a:pt x="83" y="164"/>
                      <a:pt x="83" y="163"/>
                    </a:cubicBezTo>
                    <a:cubicBezTo>
                      <a:pt x="81" y="151"/>
                      <a:pt x="77" y="139"/>
                      <a:pt x="74" y="126"/>
                    </a:cubicBezTo>
                    <a:cubicBezTo>
                      <a:pt x="64" y="85"/>
                      <a:pt x="56" y="43"/>
                      <a:pt x="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7"/>
              <p:cNvSpPr/>
              <p:nvPr/>
            </p:nvSpPr>
            <p:spPr>
              <a:xfrm>
                <a:off x="5635677" y="3476896"/>
                <a:ext cx="15531" cy="9090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95" extrusionOk="0">
                    <a:moveTo>
                      <a:pt x="0" y="1"/>
                    </a:moveTo>
                    <a:cubicBezTo>
                      <a:pt x="9" y="92"/>
                      <a:pt x="16" y="180"/>
                      <a:pt x="28" y="270"/>
                    </a:cubicBezTo>
                    <a:cubicBezTo>
                      <a:pt x="29" y="280"/>
                      <a:pt x="29" y="290"/>
                      <a:pt x="31" y="299"/>
                    </a:cubicBezTo>
                    <a:cubicBezTo>
                      <a:pt x="31" y="304"/>
                      <a:pt x="32" y="308"/>
                      <a:pt x="31" y="310"/>
                    </a:cubicBezTo>
                    <a:cubicBezTo>
                      <a:pt x="34" y="321"/>
                      <a:pt x="34" y="331"/>
                      <a:pt x="34" y="339"/>
                    </a:cubicBezTo>
                    <a:cubicBezTo>
                      <a:pt x="42" y="414"/>
                      <a:pt x="51" y="490"/>
                      <a:pt x="62" y="565"/>
                    </a:cubicBezTo>
                    <a:cubicBezTo>
                      <a:pt x="79" y="705"/>
                      <a:pt x="99" y="842"/>
                      <a:pt x="123" y="981"/>
                    </a:cubicBezTo>
                    <a:lnTo>
                      <a:pt x="170" y="994"/>
                    </a:lnTo>
                    <a:cubicBezTo>
                      <a:pt x="148" y="855"/>
                      <a:pt x="128" y="717"/>
                      <a:pt x="112" y="578"/>
                    </a:cubicBezTo>
                    <a:lnTo>
                      <a:pt x="111" y="577"/>
                    </a:lnTo>
                    <a:lnTo>
                      <a:pt x="111" y="576"/>
                    </a:lnTo>
                    <a:cubicBezTo>
                      <a:pt x="101" y="501"/>
                      <a:pt x="91" y="427"/>
                      <a:pt x="81" y="352"/>
                    </a:cubicBezTo>
                    <a:cubicBezTo>
                      <a:pt x="81" y="341"/>
                      <a:pt x="81" y="333"/>
                      <a:pt x="79" y="323"/>
                    </a:cubicBezTo>
                    <a:cubicBezTo>
                      <a:pt x="78" y="319"/>
                      <a:pt x="79" y="317"/>
                      <a:pt x="78" y="313"/>
                    </a:cubicBezTo>
                    <a:cubicBezTo>
                      <a:pt x="76" y="303"/>
                      <a:pt x="76" y="292"/>
                      <a:pt x="76" y="282"/>
                    </a:cubicBezTo>
                    <a:cubicBezTo>
                      <a:pt x="65" y="189"/>
                      <a:pt x="56" y="98"/>
                      <a:pt x="49" y="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7"/>
              <p:cNvSpPr/>
              <p:nvPr/>
            </p:nvSpPr>
            <p:spPr>
              <a:xfrm>
                <a:off x="5584152" y="3473698"/>
                <a:ext cx="6212" cy="76101"/>
              </a:xfrm>
              <a:custGeom>
                <a:avLst/>
                <a:gdLst/>
                <a:ahLst/>
                <a:cxnLst/>
                <a:rect l="l" t="t" r="r" b="b"/>
                <a:pathLst>
                  <a:path w="68" h="833" extrusionOk="0">
                    <a:moveTo>
                      <a:pt x="14" y="0"/>
                    </a:moveTo>
                    <a:cubicBezTo>
                      <a:pt x="11" y="45"/>
                      <a:pt x="8" y="86"/>
                      <a:pt x="7" y="129"/>
                    </a:cubicBezTo>
                    <a:cubicBezTo>
                      <a:pt x="6" y="136"/>
                      <a:pt x="6" y="146"/>
                      <a:pt x="6" y="154"/>
                    </a:cubicBezTo>
                    <a:cubicBezTo>
                      <a:pt x="6" y="159"/>
                      <a:pt x="6" y="164"/>
                      <a:pt x="5" y="169"/>
                    </a:cubicBezTo>
                    <a:cubicBezTo>
                      <a:pt x="5" y="176"/>
                      <a:pt x="5" y="185"/>
                      <a:pt x="4" y="193"/>
                    </a:cubicBezTo>
                    <a:cubicBezTo>
                      <a:pt x="2" y="233"/>
                      <a:pt x="2" y="274"/>
                      <a:pt x="3" y="314"/>
                    </a:cubicBezTo>
                    <a:cubicBezTo>
                      <a:pt x="1" y="348"/>
                      <a:pt x="1" y="384"/>
                      <a:pt x="1" y="419"/>
                    </a:cubicBezTo>
                    <a:cubicBezTo>
                      <a:pt x="2" y="549"/>
                      <a:pt x="9" y="685"/>
                      <a:pt x="20" y="815"/>
                    </a:cubicBezTo>
                    <a:cubicBezTo>
                      <a:pt x="36" y="823"/>
                      <a:pt x="51" y="827"/>
                      <a:pt x="68" y="833"/>
                    </a:cubicBezTo>
                    <a:cubicBezTo>
                      <a:pt x="58" y="700"/>
                      <a:pt x="51" y="567"/>
                      <a:pt x="51" y="436"/>
                    </a:cubicBezTo>
                    <a:lnTo>
                      <a:pt x="51" y="434"/>
                    </a:lnTo>
                    <a:cubicBezTo>
                      <a:pt x="49" y="380"/>
                      <a:pt x="49" y="327"/>
                      <a:pt x="52" y="272"/>
                    </a:cubicBezTo>
                    <a:cubicBezTo>
                      <a:pt x="53" y="252"/>
                      <a:pt x="53" y="232"/>
                      <a:pt x="54" y="210"/>
                    </a:cubicBezTo>
                    <a:cubicBezTo>
                      <a:pt x="53" y="201"/>
                      <a:pt x="52" y="193"/>
                      <a:pt x="53" y="185"/>
                    </a:cubicBezTo>
                    <a:cubicBezTo>
                      <a:pt x="53" y="180"/>
                      <a:pt x="53" y="174"/>
                      <a:pt x="54" y="169"/>
                    </a:cubicBezTo>
                    <a:cubicBezTo>
                      <a:pt x="55" y="161"/>
                      <a:pt x="56" y="154"/>
                      <a:pt x="56" y="146"/>
                    </a:cubicBezTo>
                    <a:lnTo>
                      <a:pt x="55" y="145"/>
                    </a:lnTo>
                    <a:cubicBezTo>
                      <a:pt x="58" y="101"/>
                      <a:pt x="60" y="55"/>
                      <a:pt x="63" y="11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7"/>
              <p:cNvSpPr/>
              <p:nvPr/>
            </p:nvSpPr>
            <p:spPr>
              <a:xfrm>
                <a:off x="5525775" y="3458807"/>
                <a:ext cx="15257" cy="67422"/>
              </a:xfrm>
              <a:custGeom>
                <a:avLst/>
                <a:gdLst/>
                <a:ahLst/>
                <a:cxnLst/>
                <a:rect l="l" t="t" r="r" b="b"/>
                <a:pathLst>
                  <a:path w="167" h="738" extrusionOk="0">
                    <a:moveTo>
                      <a:pt x="119" y="0"/>
                    </a:moveTo>
                    <a:cubicBezTo>
                      <a:pt x="111" y="31"/>
                      <a:pt x="105" y="65"/>
                      <a:pt x="98" y="98"/>
                    </a:cubicBezTo>
                    <a:cubicBezTo>
                      <a:pt x="95" y="109"/>
                      <a:pt x="93" y="122"/>
                      <a:pt x="91" y="134"/>
                    </a:cubicBezTo>
                    <a:cubicBezTo>
                      <a:pt x="74" y="208"/>
                      <a:pt x="63" y="282"/>
                      <a:pt x="51" y="358"/>
                    </a:cubicBezTo>
                    <a:cubicBezTo>
                      <a:pt x="30" y="477"/>
                      <a:pt x="15" y="596"/>
                      <a:pt x="1" y="717"/>
                    </a:cubicBezTo>
                    <a:cubicBezTo>
                      <a:pt x="16" y="723"/>
                      <a:pt x="31" y="732"/>
                      <a:pt x="48" y="737"/>
                    </a:cubicBezTo>
                    <a:cubicBezTo>
                      <a:pt x="60" y="617"/>
                      <a:pt x="75" y="495"/>
                      <a:pt x="96" y="377"/>
                    </a:cubicBezTo>
                    <a:cubicBezTo>
                      <a:pt x="108" y="302"/>
                      <a:pt x="122" y="228"/>
                      <a:pt x="137" y="155"/>
                    </a:cubicBezTo>
                    <a:cubicBezTo>
                      <a:pt x="138" y="142"/>
                      <a:pt x="140" y="129"/>
                      <a:pt x="144" y="117"/>
                    </a:cubicBezTo>
                    <a:cubicBezTo>
                      <a:pt x="152" y="83"/>
                      <a:pt x="159" y="48"/>
                      <a:pt x="166" y="14"/>
                    </a:cubicBezTo>
                    <a:lnTo>
                      <a:pt x="1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7"/>
              <p:cNvSpPr/>
              <p:nvPr/>
            </p:nvSpPr>
            <p:spPr>
              <a:xfrm>
                <a:off x="5465205" y="3425645"/>
                <a:ext cx="27407" cy="6961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762" extrusionOk="0">
                    <a:moveTo>
                      <a:pt x="254" y="1"/>
                    </a:moveTo>
                    <a:cubicBezTo>
                      <a:pt x="239" y="60"/>
                      <a:pt x="222" y="119"/>
                      <a:pt x="204" y="177"/>
                    </a:cubicBezTo>
                    <a:cubicBezTo>
                      <a:pt x="200" y="190"/>
                      <a:pt x="197" y="201"/>
                      <a:pt x="193" y="214"/>
                    </a:cubicBezTo>
                    <a:cubicBezTo>
                      <a:pt x="171" y="286"/>
                      <a:pt x="147" y="361"/>
                      <a:pt x="119" y="432"/>
                    </a:cubicBezTo>
                    <a:cubicBezTo>
                      <a:pt x="84" y="536"/>
                      <a:pt x="44" y="638"/>
                      <a:pt x="0" y="738"/>
                    </a:cubicBezTo>
                    <a:cubicBezTo>
                      <a:pt x="14" y="745"/>
                      <a:pt x="29" y="753"/>
                      <a:pt x="43" y="762"/>
                    </a:cubicBezTo>
                    <a:cubicBezTo>
                      <a:pt x="88" y="662"/>
                      <a:pt x="128" y="560"/>
                      <a:pt x="162" y="457"/>
                    </a:cubicBezTo>
                    <a:cubicBezTo>
                      <a:pt x="190" y="385"/>
                      <a:pt x="213" y="311"/>
                      <a:pt x="236" y="238"/>
                    </a:cubicBezTo>
                    <a:cubicBezTo>
                      <a:pt x="240" y="226"/>
                      <a:pt x="246" y="214"/>
                      <a:pt x="247" y="201"/>
                    </a:cubicBezTo>
                    <a:cubicBezTo>
                      <a:pt x="266" y="139"/>
                      <a:pt x="283" y="78"/>
                      <a:pt x="300" y="16"/>
                    </a:cubicBezTo>
                    <a:lnTo>
                      <a:pt x="2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7"/>
              <p:cNvSpPr/>
              <p:nvPr/>
            </p:nvSpPr>
            <p:spPr>
              <a:xfrm>
                <a:off x="5422815" y="3413951"/>
                <a:ext cx="27042" cy="54358"/>
              </a:xfrm>
              <a:custGeom>
                <a:avLst/>
                <a:gdLst/>
                <a:ahLst/>
                <a:cxnLst/>
                <a:rect l="l" t="t" r="r" b="b"/>
                <a:pathLst>
                  <a:path w="296" h="595" extrusionOk="0">
                    <a:moveTo>
                      <a:pt x="251" y="0"/>
                    </a:moveTo>
                    <a:cubicBezTo>
                      <a:pt x="249" y="9"/>
                      <a:pt x="247" y="16"/>
                      <a:pt x="243" y="24"/>
                    </a:cubicBezTo>
                    <a:cubicBezTo>
                      <a:pt x="241" y="27"/>
                      <a:pt x="240" y="31"/>
                      <a:pt x="237" y="34"/>
                    </a:cubicBezTo>
                    <a:cubicBezTo>
                      <a:pt x="236" y="43"/>
                      <a:pt x="232" y="53"/>
                      <a:pt x="227" y="61"/>
                    </a:cubicBezTo>
                    <a:cubicBezTo>
                      <a:pt x="227" y="65"/>
                      <a:pt x="225" y="67"/>
                      <a:pt x="224" y="71"/>
                    </a:cubicBezTo>
                    <a:cubicBezTo>
                      <a:pt x="196" y="146"/>
                      <a:pt x="167" y="220"/>
                      <a:pt x="131" y="291"/>
                    </a:cubicBezTo>
                    <a:lnTo>
                      <a:pt x="130" y="293"/>
                    </a:lnTo>
                    <a:cubicBezTo>
                      <a:pt x="91" y="386"/>
                      <a:pt x="48" y="477"/>
                      <a:pt x="0" y="565"/>
                    </a:cubicBezTo>
                    <a:cubicBezTo>
                      <a:pt x="13" y="574"/>
                      <a:pt x="26" y="585"/>
                      <a:pt x="39" y="595"/>
                    </a:cubicBezTo>
                    <a:cubicBezTo>
                      <a:pt x="87" y="504"/>
                      <a:pt x="134" y="413"/>
                      <a:pt x="173" y="319"/>
                    </a:cubicBezTo>
                    <a:cubicBezTo>
                      <a:pt x="208" y="247"/>
                      <a:pt x="237" y="173"/>
                      <a:pt x="264" y="99"/>
                    </a:cubicBezTo>
                    <a:cubicBezTo>
                      <a:pt x="266" y="95"/>
                      <a:pt x="267" y="92"/>
                      <a:pt x="268" y="88"/>
                    </a:cubicBezTo>
                    <a:cubicBezTo>
                      <a:pt x="273" y="80"/>
                      <a:pt x="276" y="72"/>
                      <a:pt x="278" y="62"/>
                    </a:cubicBezTo>
                    <a:cubicBezTo>
                      <a:pt x="279" y="58"/>
                      <a:pt x="281" y="56"/>
                      <a:pt x="281" y="52"/>
                    </a:cubicBezTo>
                    <a:cubicBezTo>
                      <a:pt x="288" y="41"/>
                      <a:pt x="292" y="29"/>
                      <a:pt x="295" y="19"/>
                    </a:cubicBez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27"/>
              <p:cNvSpPr/>
              <p:nvPr/>
            </p:nvSpPr>
            <p:spPr>
              <a:xfrm>
                <a:off x="5371838" y="3377134"/>
                <a:ext cx="28321" cy="50612"/>
              </a:xfrm>
              <a:custGeom>
                <a:avLst/>
                <a:gdLst/>
                <a:ahLst/>
                <a:cxnLst/>
                <a:rect l="l" t="t" r="r" b="b"/>
                <a:pathLst>
                  <a:path w="310" h="554" extrusionOk="0">
                    <a:moveTo>
                      <a:pt x="264" y="0"/>
                    </a:moveTo>
                    <a:cubicBezTo>
                      <a:pt x="264" y="1"/>
                      <a:pt x="263" y="4"/>
                      <a:pt x="261" y="7"/>
                    </a:cubicBezTo>
                    <a:lnTo>
                      <a:pt x="260" y="10"/>
                    </a:lnTo>
                    <a:cubicBezTo>
                      <a:pt x="255" y="22"/>
                      <a:pt x="248" y="31"/>
                      <a:pt x="243" y="43"/>
                    </a:cubicBezTo>
                    <a:lnTo>
                      <a:pt x="242" y="48"/>
                    </a:lnTo>
                    <a:cubicBezTo>
                      <a:pt x="204" y="125"/>
                      <a:pt x="165" y="201"/>
                      <a:pt x="125" y="278"/>
                    </a:cubicBezTo>
                    <a:cubicBezTo>
                      <a:pt x="86" y="358"/>
                      <a:pt x="44" y="439"/>
                      <a:pt x="1" y="519"/>
                    </a:cubicBezTo>
                    <a:cubicBezTo>
                      <a:pt x="12" y="531"/>
                      <a:pt x="26" y="542"/>
                      <a:pt x="37" y="554"/>
                    </a:cubicBezTo>
                    <a:cubicBezTo>
                      <a:pt x="82" y="474"/>
                      <a:pt x="123" y="394"/>
                      <a:pt x="164" y="311"/>
                    </a:cubicBezTo>
                    <a:lnTo>
                      <a:pt x="164" y="310"/>
                    </a:lnTo>
                    <a:cubicBezTo>
                      <a:pt x="205" y="234"/>
                      <a:pt x="242" y="157"/>
                      <a:pt x="279" y="81"/>
                    </a:cubicBezTo>
                    <a:cubicBezTo>
                      <a:pt x="279" y="80"/>
                      <a:pt x="281" y="77"/>
                      <a:pt x="282" y="77"/>
                    </a:cubicBezTo>
                    <a:cubicBezTo>
                      <a:pt x="286" y="64"/>
                      <a:pt x="292" y="55"/>
                      <a:pt x="297" y="44"/>
                    </a:cubicBezTo>
                    <a:cubicBezTo>
                      <a:pt x="298" y="42"/>
                      <a:pt x="298" y="40"/>
                      <a:pt x="300" y="40"/>
                    </a:cubicBezTo>
                    <a:cubicBezTo>
                      <a:pt x="302" y="32"/>
                      <a:pt x="306" y="27"/>
                      <a:pt x="310" y="19"/>
                    </a:cubicBezTo>
                    <a:lnTo>
                      <a:pt x="26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27"/>
              <p:cNvSpPr/>
              <p:nvPr/>
            </p:nvSpPr>
            <p:spPr>
              <a:xfrm>
                <a:off x="5325885" y="3335384"/>
                <a:ext cx="31427" cy="42938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70" extrusionOk="0">
                    <a:moveTo>
                      <a:pt x="302" y="1"/>
                    </a:moveTo>
                    <a:lnTo>
                      <a:pt x="290" y="20"/>
                    </a:lnTo>
                    <a:lnTo>
                      <a:pt x="290" y="22"/>
                    </a:lnTo>
                    <a:lnTo>
                      <a:pt x="128" y="249"/>
                    </a:lnTo>
                    <a:lnTo>
                      <a:pt x="128" y="251"/>
                    </a:lnTo>
                    <a:lnTo>
                      <a:pt x="1" y="431"/>
                    </a:lnTo>
                    <a:lnTo>
                      <a:pt x="35" y="470"/>
                    </a:lnTo>
                    <a:lnTo>
                      <a:pt x="162" y="286"/>
                    </a:lnTo>
                    <a:lnTo>
                      <a:pt x="320" y="61"/>
                    </a:lnTo>
                    <a:lnTo>
                      <a:pt x="344" y="27"/>
                    </a:lnTo>
                    <a:lnTo>
                      <a:pt x="30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7"/>
              <p:cNvSpPr/>
              <p:nvPr/>
            </p:nvSpPr>
            <p:spPr>
              <a:xfrm>
                <a:off x="5290896" y="3282671"/>
                <a:ext cx="33071" cy="39466"/>
              </a:xfrm>
              <a:custGeom>
                <a:avLst/>
                <a:gdLst/>
                <a:ahLst/>
                <a:cxnLst/>
                <a:rect l="l" t="t" r="r" b="b"/>
                <a:pathLst>
                  <a:path w="362" h="432" extrusionOk="0">
                    <a:moveTo>
                      <a:pt x="319" y="1"/>
                    </a:moveTo>
                    <a:cubicBezTo>
                      <a:pt x="314" y="7"/>
                      <a:pt x="308" y="16"/>
                      <a:pt x="303" y="22"/>
                    </a:cubicBezTo>
                    <a:cubicBezTo>
                      <a:pt x="241" y="109"/>
                      <a:pt x="175" y="192"/>
                      <a:pt x="104" y="272"/>
                    </a:cubicBezTo>
                    <a:cubicBezTo>
                      <a:pt x="70" y="311"/>
                      <a:pt x="36" y="348"/>
                      <a:pt x="0" y="384"/>
                    </a:cubicBezTo>
                    <a:lnTo>
                      <a:pt x="1" y="385"/>
                    </a:lnTo>
                    <a:cubicBezTo>
                      <a:pt x="7" y="401"/>
                      <a:pt x="15" y="416"/>
                      <a:pt x="23" y="432"/>
                    </a:cubicBezTo>
                    <a:cubicBezTo>
                      <a:pt x="61" y="393"/>
                      <a:pt x="96" y="355"/>
                      <a:pt x="132" y="316"/>
                    </a:cubicBezTo>
                    <a:cubicBezTo>
                      <a:pt x="201" y="237"/>
                      <a:pt x="267" y="154"/>
                      <a:pt x="328" y="70"/>
                    </a:cubicBezTo>
                    <a:cubicBezTo>
                      <a:pt x="338" y="57"/>
                      <a:pt x="347" y="44"/>
                      <a:pt x="357" y="31"/>
                    </a:cubicBezTo>
                    <a:cubicBezTo>
                      <a:pt x="357" y="29"/>
                      <a:pt x="360" y="28"/>
                      <a:pt x="361" y="25"/>
                    </a:cubicBezTo>
                    <a:lnTo>
                      <a:pt x="349" y="19"/>
                    </a:lnTo>
                    <a:lnTo>
                      <a:pt x="348" y="18"/>
                    </a:ln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535" name="Google Shape;2535;p27"/>
            <p:cNvSpPr/>
            <p:nvPr/>
          </p:nvSpPr>
          <p:spPr>
            <a:xfrm>
              <a:off x="4909051" y="1997713"/>
              <a:ext cx="631317" cy="404816"/>
            </a:xfrm>
            <a:custGeom>
              <a:avLst/>
              <a:gdLst/>
              <a:ahLst/>
              <a:cxnLst/>
              <a:rect l="l" t="t" r="r" b="b"/>
              <a:pathLst>
                <a:path w="10547" h="6763" extrusionOk="0">
                  <a:moveTo>
                    <a:pt x="4458" y="0"/>
                  </a:moveTo>
                  <a:cubicBezTo>
                    <a:pt x="1868" y="0"/>
                    <a:pt x="0" y="1309"/>
                    <a:pt x="213" y="3055"/>
                  </a:cubicBezTo>
                  <a:lnTo>
                    <a:pt x="213" y="3056"/>
                  </a:lnTo>
                  <a:cubicBezTo>
                    <a:pt x="218" y="3095"/>
                    <a:pt x="225" y="3136"/>
                    <a:pt x="231" y="3175"/>
                  </a:cubicBezTo>
                  <a:cubicBezTo>
                    <a:pt x="232" y="3179"/>
                    <a:pt x="231" y="3181"/>
                    <a:pt x="232" y="3182"/>
                  </a:cubicBezTo>
                  <a:cubicBezTo>
                    <a:pt x="289" y="3499"/>
                    <a:pt x="410" y="3808"/>
                    <a:pt x="587" y="4104"/>
                  </a:cubicBezTo>
                  <a:cubicBezTo>
                    <a:pt x="594" y="4118"/>
                    <a:pt x="603" y="4132"/>
                    <a:pt x="614" y="4148"/>
                  </a:cubicBezTo>
                  <a:cubicBezTo>
                    <a:pt x="705" y="4297"/>
                    <a:pt x="812" y="4443"/>
                    <a:pt x="932" y="4585"/>
                  </a:cubicBezTo>
                  <a:cubicBezTo>
                    <a:pt x="951" y="4609"/>
                    <a:pt x="973" y="4635"/>
                    <a:pt x="994" y="4657"/>
                  </a:cubicBezTo>
                  <a:lnTo>
                    <a:pt x="994" y="4659"/>
                  </a:lnTo>
                  <a:cubicBezTo>
                    <a:pt x="1004" y="4670"/>
                    <a:pt x="1016" y="4682"/>
                    <a:pt x="1028" y="4694"/>
                  </a:cubicBezTo>
                  <a:cubicBezTo>
                    <a:pt x="1167" y="4851"/>
                    <a:pt x="1324" y="5000"/>
                    <a:pt x="1494" y="5143"/>
                  </a:cubicBezTo>
                  <a:cubicBezTo>
                    <a:pt x="1506" y="5154"/>
                    <a:pt x="1519" y="5166"/>
                    <a:pt x="1533" y="5175"/>
                  </a:cubicBezTo>
                  <a:cubicBezTo>
                    <a:pt x="1696" y="5310"/>
                    <a:pt x="1871" y="5439"/>
                    <a:pt x="2058" y="5560"/>
                  </a:cubicBezTo>
                  <a:cubicBezTo>
                    <a:pt x="2072" y="5569"/>
                    <a:pt x="2086" y="5580"/>
                    <a:pt x="2100" y="5587"/>
                  </a:cubicBezTo>
                  <a:cubicBezTo>
                    <a:pt x="2212" y="5659"/>
                    <a:pt x="2325" y="5728"/>
                    <a:pt x="2444" y="5793"/>
                  </a:cubicBezTo>
                  <a:cubicBezTo>
                    <a:pt x="2466" y="5806"/>
                    <a:pt x="2488" y="5817"/>
                    <a:pt x="2511" y="5828"/>
                  </a:cubicBezTo>
                  <a:lnTo>
                    <a:pt x="2510" y="5829"/>
                  </a:lnTo>
                  <a:cubicBezTo>
                    <a:pt x="2525" y="5837"/>
                    <a:pt x="2540" y="5846"/>
                    <a:pt x="2554" y="5853"/>
                  </a:cubicBezTo>
                  <a:cubicBezTo>
                    <a:pt x="2731" y="5946"/>
                    <a:pt x="2915" y="6035"/>
                    <a:pt x="3105" y="6115"/>
                  </a:cubicBezTo>
                  <a:cubicBezTo>
                    <a:pt x="3120" y="6122"/>
                    <a:pt x="3135" y="6130"/>
                    <a:pt x="3150" y="6135"/>
                  </a:cubicBezTo>
                  <a:cubicBezTo>
                    <a:pt x="3299" y="6198"/>
                    <a:pt x="3453" y="6256"/>
                    <a:pt x="3609" y="6311"/>
                  </a:cubicBezTo>
                  <a:cubicBezTo>
                    <a:pt x="3636" y="6321"/>
                    <a:pt x="3666" y="6332"/>
                    <a:pt x="3694" y="6341"/>
                  </a:cubicBezTo>
                  <a:cubicBezTo>
                    <a:pt x="3711" y="6346"/>
                    <a:pt x="3728" y="6353"/>
                    <a:pt x="3744" y="6357"/>
                  </a:cubicBezTo>
                  <a:cubicBezTo>
                    <a:pt x="3932" y="6418"/>
                    <a:pt x="4122" y="6474"/>
                    <a:pt x="4319" y="6522"/>
                  </a:cubicBezTo>
                  <a:cubicBezTo>
                    <a:pt x="4335" y="6526"/>
                    <a:pt x="4351" y="6530"/>
                    <a:pt x="4368" y="6534"/>
                  </a:cubicBezTo>
                  <a:lnTo>
                    <a:pt x="4369" y="6535"/>
                  </a:lnTo>
                  <a:cubicBezTo>
                    <a:pt x="4613" y="6594"/>
                    <a:pt x="4862" y="6641"/>
                    <a:pt x="5118" y="6678"/>
                  </a:cubicBezTo>
                  <a:cubicBezTo>
                    <a:pt x="5134" y="6681"/>
                    <a:pt x="5151" y="6683"/>
                    <a:pt x="5168" y="6684"/>
                  </a:cubicBezTo>
                  <a:cubicBezTo>
                    <a:pt x="5369" y="6714"/>
                    <a:pt x="5573" y="6734"/>
                    <a:pt x="5778" y="6747"/>
                  </a:cubicBezTo>
                  <a:cubicBezTo>
                    <a:pt x="5802" y="6748"/>
                    <a:pt x="5826" y="6750"/>
                    <a:pt x="5847" y="6750"/>
                  </a:cubicBezTo>
                  <a:cubicBezTo>
                    <a:pt x="5863" y="6753"/>
                    <a:pt x="5880" y="6753"/>
                    <a:pt x="5895" y="6753"/>
                  </a:cubicBezTo>
                  <a:cubicBezTo>
                    <a:pt x="5950" y="6756"/>
                    <a:pt x="6005" y="6758"/>
                    <a:pt x="6061" y="6759"/>
                  </a:cubicBezTo>
                  <a:cubicBezTo>
                    <a:pt x="6137" y="6761"/>
                    <a:pt x="6212" y="6763"/>
                    <a:pt x="6286" y="6763"/>
                  </a:cubicBezTo>
                  <a:cubicBezTo>
                    <a:pt x="6377" y="6763"/>
                    <a:pt x="6467" y="6761"/>
                    <a:pt x="6555" y="6758"/>
                  </a:cubicBezTo>
                  <a:cubicBezTo>
                    <a:pt x="6570" y="6758"/>
                    <a:pt x="6587" y="6756"/>
                    <a:pt x="6602" y="6755"/>
                  </a:cubicBezTo>
                  <a:cubicBezTo>
                    <a:pt x="6881" y="6743"/>
                    <a:pt x="7150" y="6716"/>
                    <a:pt x="7407" y="6674"/>
                  </a:cubicBezTo>
                  <a:cubicBezTo>
                    <a:pt x="7421" y="6671"/>
                    <a:pt x="7435" y="6670"/>
                    <a:pt x="7448" y="6668"/>
                  </a:cubicBezTo>
                  <a:cubicBezTo>
                    <a:pt x="7687" y="6627"/>
                    <a:pt x="7919" y="6575"/>
                    <a:pt x="8137" y="6509"/>
                  </a:cubicBezTo>
                  <a:cubicBezTo>
                    <a:pt x="8151" y="6506"/>
                    <a:pt x="8165" y="6502"/>
                    <a:pt x="8180" y="6497"/>
                  </a:cubicBezTo>
                  <a:cubicBezTo>
                    <a:pt x="8347" y="6448"/>
                    <a:pt x="8507" y="6389"/>
                    <a:pt x="8657" y="6327"/>
                  </a:cubicBezTo>
                  <a:cubicBezTo>
                    <a:pt x="8671" y="6320"/>
                    <a:pt x="8685" y="6316"/>
                    <a:pt x="8698" y="6309"/>
                  </a:cubicBezTo>
                  <a:cubicBezTo>
                    <a:pt x="8863" y="6239"/>
                    <a:pt x="9020" y="6161"/>
                    <a:pt x="9166" y="6076"/>
                  </a:cubicBezTo>
                  <a:cubicBezTo>
                    <a:pt x="9179" y="6069"/>
                    <a:pt x="9191" y="6062"/>
                    <a:pt x="9202" y="6054"/>
                  </a:cubicBezTo>
                  <a:cubicBezTo>
                    <a:pt x="9356" y="5961"/>
                    <a:pt x="9502" y="5862"/>
                    <a:pt x="9632" y="5754"/>
                  </a:cubicBezTo>
                  <a:cubicBezTo>
                    <a:pt x="9643" y="5746"/>
                    <a:pt x="9653" y="5737"/>
                    <a:pt x="9662" y="5728"/>
                  </a:cubicBezTo>
                  <a:cubicBezTo>
                    <a:pt x="9789" y="5621"/>
                    <a:pt x="9904" y="5508"/>
                    <a:pt x="10005" y="5387"/>
                  </a:cubicBezTo>
                  <a:cubicBezTo>
                    <a:pt x="10015" y="5377"/>
                    <a:pt x="10023" y="5366"/>
                    <a:pt x="10032" y="5355"/>
                  </a:cubicBezTo>
                  <a:cubicBezTo>
                    <a:pt x="10126" y="5241"/>
                    <a:pt x="10207" y="5122"/>
                    <a:pt x="10274" y="4998"/>
                  </a:cubicBezTo>
                  <a:cubicBezTo>
                    <a:pt x="10282" y="4986"/>
                    <a:pt x="10288" y="4975"/>
                    <a:pt x="10294" y="4963"/>
                  </a:cubicBezTo>
                  <a:cubicBezTo>
                    <a:pt x="10351" y="4854"/>
                    <a:pt x="10398" y="4744"/>
                    <a:pt x="10436" y="4628"/>
                  </a:cubicBezTo>
                  <a:cubicBezTo>
                    <a:pt x="10442" y="4615"/>
                    <a:pt x="10446" y="4601"/>
                    <a:pt x="10450" y="4589"/>
                  </a:cubicBezTo>
                  <a:cubicBezTo>
                    <a:pt x="10489" y="4461"/>
                    <a:pt x="10516" y="4328"/>
                    <a:pt x="10530" y="4192"/>
                  </a:cubicBezTo>
                  <a:cubicBezTo>
                    <a:pt x="10532" y="4176"/>
                    <a:pt x="10535" y="4160"/>
                    <a:pt x="10536" y="4145"/>
                  </a:cubicBezTo>
                  <a:cubicBezTo>
                    <a:pt x="10547" y="4011"/>
                    <a:pt x="10544" y="3874"/>
                    <a:pt x="10528" y="3732"/>
                  </a:cubicBezTo>
                  <a:cubicBezTo>
                    <a:pt x="10527" y="3725"/>
                    <a:pt x="10526" y="3716"/>
                    <a:pt x="10526" y="3707"/>
                  </a:cubicBezTo>
                  <a:cubicBezTo>
                    <a:pt x="10524" y="3700"/>
                    <a:pt x="10523" y="3693"/>
                    <a:pt x="10522" y="3686"/>
                  </a:cubicBezTo>
                  <a:cubicBezTo>
                    <a:pt x="10499" y="3501"/>
                    <a:pt x="10451" y="3317"/>
                    <a:pt x="10383" y="3138"/>
                  </a:cubicBezTo>
                  <a:cubicBezTo>
                    <a:pt x="10380" y="3127"/>
                    <a:pt x="10377" y="3116"/>
                    <a:pt x="10371" y="3106"/>
                  </a:cubicBezTo>
                  <a:cubicBezTo>
                    <a:pt x="10366" y="3089"/>
                    <a:pt x="10358" y="3072"/>
                    <a:pt x="10351" y="3054"/>
                  </a:cubicBezTo>
                  <a:cubicBezTo>
                    <a:pt x="10297" y="2921"/>
                    <a:pt x="10231" y="2790"/>
                    <a:pt x="10154" y="2663"/>
                  </a:cubicBezTo>
                  <a:cubicBezTo>
                    <a:pt x="10153" y="2659"/>
                    <a:pt x="10149" y="2653"/>
                    <a:pt x="10145" y="2648"/>
                  </a:cubicBezTo>
                  <a:cubicBezTo>
                    <a:pt x="9952" y="2325"/>
                    <a:pt x="9691" y="2018"/>
                    <a:pt x="9376" y="1733"/>
                  </a:cubicBezTo>
                  <a:cubicBezTo>
                    <a:pt x="9069" y="1458"/>
                    <a:pt x="8712" y="1204"/>
                    <a:pt x="8313" y="982"/>
                  </a:cubicBezTo>
                  <a:cubicBezTo>
                    <a:pt x="7759" y="669"/>
                    <a:pt x="7126" y="418"/>
                    <a:pt x="6450" y="249"/>
                  </a:cubicBezTo>
                  <a:cubicBezTo>
                    <a:pt x="5972" y="129"/>
                    <a:pt x="5472" y="49"/>
                    <a:pt x="4960" y="17"/>
                  </a:cubicBezTo>
                  <a:cubicBezTo>
                    <a:pt x="4790" y="6"/>
                    <a:pt x="4622" y="0"/>
                    <a:pt x="44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935986" y="2010283"/>
              <a:ext cx="582174" cy="376803"/>
            </a:xfrm>
            <a:custGeom>
              <a:avLst/>
              <a:gdLst/>
              <a:ahLst/>
              <a:cxnLst/>
              <a:rect l="l" t="t" r="r" b="b"/>
              <a:pathLst>
                <a:path w="9726" h="6295" extrusionOk="0">
                  <a:moveTo>
                    <a:pt x="4095" y="40"/>
                  </a:moveTo>
                  <a:cubicBezTo>
                    <a:pt x="4240" y="40"/>
                    <a:pt x="4387" y="44"/>
                    <a:pt x="4536" y="53"/>
                  </a:cubicBezTo>
                  <a:cubicBezTo>
                    <a:pt x="4932" y="78"/>
                    <a:pt x="5322" y="132"/>
                    <a:pt x="5699" y="215"/>
                  </a:cubicBezTo>
                  <a:cubicBezTo>
                    <a:pt x="5824" y="243"/>
                    <a:pt x="5950" y="274"/>
                    <a:pt x="6074" y="308"/>
                  </a:cubicBezTo>
                  <a:cubicBezTo>
                    <a:pt x="6083" y="309"/>
                    <a:pt x="6087" y="311"/>
                    <a:pt x="6093" y="314"/>
                  </a:cubicBezTo>
                  <a:cubicBezTo>
                    <a:pt x="6164" y="333"/>
                    <a:pt x="6234" y="354"/>
                    <a:pt x="6304" y="375"/>
                  </a:cubicBezTo>
                  <a:cubicBezTo>
                    <a:pt x="6320" y="379"/>
                    <a:pt x="6334" y="384"/>
                    <a:pt x="6349" y="388"/>
                  </a:cubicBezTo>
                  <a:cubicBezTo>
                    <a:pt x="6810" y="532"/>
                    <a:pt x="7244" y="718"/>
                    <a:pt x="7634" y="935"/>
                  </a:cubicBezTo>
                  <a:cubicBezTo>
                    <a:pt x="8024" y="1152"/>
                    <a:pt x="8373" y="1403"/>
                    <a:pt x="8667" y="1677"/>
                  </a:cubicBezTo>
                  <a:cubicBezTo>
                    <a:pt x="8804" y="1802"/>
                    <a:pt x="8926" y="1932"/>
                    <a:pt x="9036" y="2066"/>
                  </a:cubicBezTo>
                  <a:cubicBezTo>
                    <a:pt x="9326" y="2416"/>
                    <a:pt x="9529" y="2796"/>
                    <a:pt x="9620" y="3190"/>
                  </a:cubicBezTo>
                  <a:cubicBezTo>
                    <a:pt x="9640" y="3271"/>
                    <a:pt x="9654" y="3353"/>
                    <a:pt x="9663" y="3435"/>
                  </a:cubicBezTo>
                  <a:cubicBezTo>
                    <a:pt x="9673" y="3510"/>
                    <a:pt x="9675" y="3582"/>
                    <a:pt x="9674" y="3655"/>
                  </a:cubicBezTo>
                  <a:lnTo>
                    <a:pt x="9676" y="3656"/>
                  </a:lnTo>
                  <a:cubicBezTo>
                    <a:pt x="9677" y="3671"/>
                    <a:pt x="9678" y="3685"/>
                    <a:pt x="9676" y="3699"/>
                  </a:cubicBezTo>
                  <a:cubicBezTo>
                    <a:pt x="9673" y="4121"/>
                    <a:pt x="9530" y="4510"/>
                    <a:pt x="9276" y="4849"/>
                  </a:cubicBezTo>
                  <a:cubicBezTo>
                    <a:pt x="9272" y="4861"/>
                    <a:pt x="9262" y="4871"/>
                    <a:pt x="9253" y="4882"/>
                  </a:cubicBezTo>
                  <a:cubicBezTo>
                    <a:pt x="9168" y="4993"/>
                    <a:pt x="9071" y="5099"/>
                    <a:pt x="8959" y="5201"/>
                  </a:cubicBezTo>
                  <a:lnTo>
                    <a:pt x="8958" y="5202"/>
                  </a:lnTo>
                  <a:cubicBezTo>
                    <a:pt x="8951" y="5212"/>
                    <a:pt x="8940" y="5220"/>
                    <a:pt x="8930" y="5229"/>
                  </a:cubicBezTo>
                  <a:cubicBezTo>
                    <a:pt x="8929" y="5229"/>
                    <a:pt x="8929" y="5229"/>
                    <a:pt x="8929" y="5229"/>
                  </a:cubicBezTo>
                  <a:cubicBezTo>
                    <a:pt x="8928" y="5229"/>
                    <a:pt x="8928" y="5229"/>
                    <a:pt x="8928" y="5229"/>
                  </a:cubicBezTo>
                  <a:cubicBezTo>
                    <a:pt x="8803" y="5343"/>
                    <a:pt x="8662" y="5450"/>
                    <a:pt x="8510" y="5546"/>
                  </a:cubicBezTo>
                  <a:cubicBezTo>
                    <a:pt x="8499" y="5553"/>
                    <a:pt x="8485" y="5560"/>
                    <a:pt x="8474" y="5567"/>
                  </a:cubicBezTo>
                  <a:cubicBezTo>
                    <a:pt x="8383" y="5624"/>
                    <a:pt x="8286" y="5678"/>
                    <a:pt x="8185" y="5727"/>
                  </a:cubicBezTo>
                  <a:cubicBezTo>
                    <a:pt x="8141" y="5751"/>
                    <a:pt x="8093" y="5773"/>
                    <a:pt x="8046" y="5793"/>
                  </a:cubicBezTo>
                  <a:cubicBezTo>
                    <a:pt x="8044" y="5794"/>
                    <a:pt x="8043" y="5796"/>
                    <a:pt x="8040" y="5796"/>
                  </a:cubicBezTo>
                  <a:cubicBezTo>
                    <a:pt x="8030" y="5802"/>
                    <a:pt x="8021" y="5806"/>
                    <a:pt x="8008" y="5811"/>
                  </a:cubicBezTo>
                  <a:cubicBezTo>
                    <a:pt x="8008" y="5812"/>
                    <a:pt x="8004" y="5813"/>
                    <a:pt x="8003" y="5814"/>
                  </a:cubicBezTo>
                  <a:cubicBezTo>
                    <a:pt x="7854" y="5880"/>
                    <a:pt x="7698" y="5938"/>
                    <a:pt x="7536" y="5988"/>
                  </a:cubicBezTo>
                  <a:cubicBezTo>
                    <a:pt x="7533" y="5989"/>
                    <a:pt x="7531" y="5989"/>
                    <a:pt x="7530" y="5990"/>
                  </a:cubicBezTo>
                  <a:cubicBezTo>
                    <a:pt x="7516" y="5994"/>
                    <a:pt x="7506" y="6000"/>
                    <a:pt x="7493" y="6002"/>
                  </a:cubicBezTo>
                  <a:cubicBezTo>
                    <a:pt x="7491" y="6002"/>
                    <a:pt x="7490" y="6003"/>
                    <a:pt x="7488" y="6004"/>
                  </a:cubicBezTo>
                  <a:cubicBezTo>
                    <a:pt x="7291" y="6065"/>
                    <a:pt x="7085" y="6114"/>
                    <a:pt x="6872" y="6153"/>
                  </a:cubicBezTo>
                  <a:cubicBezTo>
                    <a:pt x="6866" y="6153"/>
                    <a:pt x="6859" y="6156"/>
                    <a:pt x="6853" y="6157"/>
                  </a:cubicBezTo>
                  <a:cubicBezTo>
                    <a:pt x="6845" y="6159"/>
                    <a:pt x="6836" y="6159"/>
                    <a:pt x="6826" y="6161"/>
                  </a:cubicBezTo>
                  <a:cubicBezTo>
                    <a:pt x="6821" y="6162"/>
                    <a:pt x="6813" y="6164"/>
                    <a:pt x="6808" y="6164"/>
                  </a:cubicBezTo>
                  <a:cubicBezTo>
                    <a:pt x="6569" y="6205"/>
                    <a:pt x="6318" y="6233"/>
                    <a:pt x="6058" y="6246"/>
                  </a:cubicBezTo>
                  <a:cubicBezTo>
                    <a:pt x="6051" y="6247"/>
                    <a:pt x="6043" y="6247"/>
                    <a:pt x="6035" y="6247"/>
                  </a:cubicBezTo>
                  <a:cubicBezTo>
                    <a:pt x="6027" y="6247"/>
                    <a:pt x="6020" y="6247"/>
                    <a:pt x="6012" y="6248"/>
                  </a:cubicBezTo>
                  <a:lnTo>
                    <a:pt x="5993" y="6248"/>
                  </a:lnTo>
                  <a:lnTo>
                    <a:pt x="5991" y="6250"/>
                  </a:lnTo>
                  <a:cubicBezTo>
                    <a:pt x="5903" y="6253"/>
                    <a:pt x="5814" y="6255"/>
                    <a:pt x="5724" y="6255"/>
                  </a:cubicBezTo>
                  <a:cubicBezTo>
                    <a:pt x="5606" y="6255"/>
                    <a:pt x="5487" y="6252"/>
                    <a:pt x="5366" y="6244"/>
                  </a:cubicBezTo>
                  <a:lnTo>
                    <a:pt x="5340" y="6244"/>
                  </a:lnTo>
                  <a:cubicBezTo>
                    <a:pt x="5336" y="6245"/>
                    <a:pt x="5333" y="6245"/>
                    <a:pt x="5330" y="6245"/>
                  </a:cubicBezTo>
                  <a:cubicBezTo>
                    <a:pt x="5326" y="6245"/>
                    <a:pt x="5321" y="6244"/>
                    <a:pt x="5316" y="6243"/>
                  </a:cubicBezTo>
                  <a:cubicBezTo>
                    <a:pt x="5315" y="6243"/>
                    <a:pt x="5313" y="6243"/>
                    <a:pt x="5312" y="6243"/>
                  </a:cubicBezTo>
                  <a:cubicBezTo>
                    <a:pt x="5306" y="6243"/>
                    <a:pt x="5300" y="6242"/>
                    <a:pt x="5293" y="6242"/>
                  </a:cubicBezTo>
                  <a:cubicBezTo>
                    <a:pt x="5288" y="6241"/>
                    <a:pt x="5283" y="6241"/>
                    <a:pt x="5278" y="6241"/>
                  </a:cubicBezTo>
                  <a:cubicBezTo>
                    <a:pt x="5274" y="6241"/>
                    <a:pt x="5269" y="6241"/>
                    <a:pt x="5264" y="6241"/>
                  </a:cubicBezTo>
                  <a:cubicBezTo>
                    <a:pt x="5057" y="6228"/>
                    <a:pt x="4851" y="6207"/>
                    <a:pt x="4649" y="6178"/>
                  </a:cubicBezTo>
                  <a:cubicBezTo>
                    <a:pt x="4641" y="6177"/>
                    <a:pt x="4633" y="6176"/>
                    <a:pt x="4624" y="6175"/>
                  </a:cubicBezTo>
                  <a:cubicBezTo>
                    <a:pt x="4617" y="6173"/>
                    <a:pt x="4608" y="6173"/>
                    <a:pt x="4599" y="6172"/>
                  </a:cubicBezTo>
                  <a:cubicBezTo>
                    <a:pt x="4592" y="6170"/>
                    <a:pt x="4583" y="6168"/>
                    <a:pt x="4573" y="6167"/>
                  </a:cubicBezTo>
                  <a:cubicBezTo>
                    <a:pt x="4339" y="6134"/>
                    <a:pt x="4108" y="6086"/>
                    <a:pt x="3883" y="6030"/>
                  </a:cubicBezTo>
                  <a:cubicBezTo>
                    <a:pt x="3873" y="6028"/>
                    <a:pt x="3863" y="6025"/>
                    <a:pt x="3854" y="6023"/>
                  </a:cubicBezTo>
                  <a:cubicBezTo>
                    <a:pt x="3848" y="6020"/>
                    <a:pt x="3842" y="6019"/>
                    <a:pt x="3835" y="6017"/>
                  </a:cubicBezTo>
                  <a:cubicBezTo>
                    <a:pt x="3825" y="6015"/>
                    <a:pt x="3817" y="6012"/>
                    <a:pt x="3807" y="6010"/>
                  </a:cubicBezTo>
                  <a:cubicBezTo>
                    <a:pt x="3669" y="5975"/>
                    <a:pt x="3532" y="5935"/>
                    <a:pt x="3399" y="5892"/>
                  </a:cubicBezTo>
                  <a:cubicBezTo>
                    <a:pt x="3366" y="5880"/>
                    <a:pt x="3332" y="5870"/>
                    <a:pt x="3299" y="5858"/>
                  </a:cubicBezTo>
                  <a:lnTo>
                    <a:pt x="3298" y="5857"/>
                  </a:lnTo>
                  <a:lnTo>
                    <a:pt x="3298" y="5857"/>
                  </a:lnTo>
                  <a:cubicBezTo>
                    <a:pt x="3298" y="5857"/>
                    <a:pt x="3298" y="5858"/>
                    <a:pt x="3298" y="5858"/>
                  </a:cubicBezTo>
                  <a:lnTo>
                    <a:pt x="3298" y="5858"/>
                  </a:lnTo>
                  <a:lnTo>
                    <a:pt x="3268" y="5847"/>
                  </a:lnTo>
                  <a:cubicBezTo>
                    <a:pt x="3262" y="5845"/>
                    <a:pt x="3256" y="5844"/>
                    <a:pt x="3249" y="5841"/>
                  </a:cubicBezTo>
                  <a:cubicBezTo>
                    <a:pt x="3239" y="5839"/>
                    <a:pt x="3231" y="5836"/>
                    <a:pt x="3220" y="5831"/>
                  </a:cubicBezTo>
                  <a:cubicBezTo>
                    <a:pt x="3060" y="5775"/>
                    <a:pt x="2903" y="5714"/>
                    <a:pt x="2751" y="5647"/>
                  </a:cubicBezTo>
                  <a:cubicBezTo>
                    <a:pt x="2741" y="5642"/>
                    <a:pt x="2731" y="5639"/>
                    <a:pt x="2722" y="5634"/>
                  </a:cubicBezTo>
                  <a:cubicBezTo>
                    <a:pt x="2716" y="5632"/>
                    <a:pt x="2711" y="5630"/>
                    <a:pt x="2707" y="5627"/>
                  </a:cubicBezTo>
                  <a:cubicBezTo>
                    <a:pt x="2696" y="5624"/>
                    <a:pt x="2687" y="5619"/>
                    <a:pt x="2676" y="5615"/>
                  </a:cubicBezTo>
                  <a:cubicBezTo>
                    <a:pt x="2525" y="5547"/>
                    <a:pt x="2376" y="5474"/>
                    <a:pt x="2236" y="5397"/>
                  </a:cubicBezTo>
                  <a:cubicBezTo>
                    <a:pt x="2221" y="5390"/>
                    <a:pt x="2207" y="5383"/>
                    <a:pt x="2192" y="5373"/>
                  </a:cubicBezTo>
                  <a:cubicBezTo>
                    <a:pt x="2183" y="5369"/>
                    <a:pt x="2174" y="5362"/>
                    <a:pt x="2165" y="5358"/>
                  </a:cubicBezTo>
                  <a:cubicBezTo>
                    <a:pt x="2158" y="5356"/>
                    <a:pt x="2154" y="5352"/>
                    <a:pt x="2150" y="5350"/>
                  </a:cubicBezTo>
                  <a:cubicBezTo>
                    <a:pt x="2140" y="5345"/>
                    <a:pt x="2131" y="5339"/>
                    <a:pt x="2123" y="5335"/>
                  </a:cubicBezTo>
                  <a:cubicBezTo>
                    <a:pt x="1996" y="5263"/>
                    <a:pt x="1874" y="5188"/>
                    <a:pt x="1758" y="5110"/>
                  </a:cubicBezTo>
                  <a:cubicBezTo>
                    <a:pt x="1750" y="5105"/>
                    <a:pt x="1741" y="5098"/>
                    <a:pt x="1732" y="5093"/>
                  </a:cubicBezTo>
                  <a:cubicBezTo>
                    <a:pt x="1727" y="5090"/>
                    <a:pt x="1723" y="5086"/>
                    <a:pt x="1718" y="5083"/>
                  </a:cubicBezTo>
                  <a:cubicBezTo>
                    <a:pt x="1710" y="5078"/>
                    <a:pt x="1701" y="5072"/>
                    <a:pt x="1694" y="5066"/>
                  </a:cubicBezTo>
                  <a:cubicBezTo>
                    <a:pt x="1523" y="4948"/>
                    <a:pt x="1363" y="4826"/>
                    <a:pt x="1219" y="4695"/>
                  </a:cubicBezTo>
                  <a:cubicBezTo>
                    <a:pt x="1213" y="4690"/>
                    <a:pt x="1204" y="4683"/>
                    <a:pt x="1197" y="4677"/>
                  </a:cubicBezTo>
                  <a:cubicBezTo>
                    <a:pt x="1192" y="4671"/>
                    <a:pt x="1185" y="4667"/>
                    <a:pt x="1180" y="4662"/>
                  </a:cubicBezTo>
                  <a:cubicBezTo>
                    <a:pt x="1174" y="4655"/>
                    <a:pt x="1166" y="4651"/>
                    <a:pt x="1160" y="4644"/>
                  </a:cubicBezTo>
                  <a:cubicBezTo>
                    <a:pt x="995" y="4492"/>
                    <a:pt x="846" y="4334"/>
                    <a:pt x="717" y="4169"/>
                  </a:cubicBezTo>
                  <a:cubicBezTo>
                    <a:pt x="587" y="4005"/>
                    <a:pt x="476" y="3833"/>
                    <a:pt x="387" y="3656"/>
                  </a:cubicBezTo>
                  <a:cubicBezTo>
                    <a:pt x="384" y="3650"/>
                    <a:pt x="380" y="3644"/>
                    <a:pt x="377" y="3638"/>
                  </a:cubicBezTo>
                  <a:cubicBezTo>
                    <a:pt x="377" y="3638"/>
                    <a:pt x="376" y="3638"/>
                    <a:pt x="376" y="3637"/>
                  </a:cubicBezTo>
                  <a:cubicBezTo>
                    <a:pt x="374" y="3633"/>
                    <a:pt x="371" y="3629"/>
                    <a:pt x="370" y="3626"/>
                  </a:cubicBezTo>
                  <a:lnTo>
                    <a:pt x="369" y="3625"/>
                  </a:lnTo>
                  <a:cubicBezTo>
                    <a:pt x="245" y="3377"/>
                    <a:pt x="168" y="3122"/>
                    <a:pt x="137" y="2862"/>
                  </a:cubicBezTo>
                  <a:cubicBezTo>
                    <a:pt x="24" y="1902"/>
                    <a:pt x="597" y="1085"/>
                    <a:pt x="1588" y="579"/>
                  </a:cubicBezTo>
                  <a:cubicBezTo>
                    <a:pt x="2260" y="238"/>
                    <a:pt x="3124" y="40"/>
                    <a:pt x="4095" y="40"/>
                  </a:cubicBezTo>
                  <a:close/>
                  <a:moveTo>
                    <a:pt x="4091" y="1"/>
                  </a:moveTo>
                  <a:cubicBezTo>
                    <a:pt x="2792" y="1"/>
                    <a:pt x="1686" y="352"/>
                    <a:pt x="965" y="925"/>
                  </a:cubicBezTo>
                  <a:cubicBezTo>
                    <a:pt x="960" y="930"/>
                    <a:pt x="956" y="932"/>
                    <a:pt x="951" y="936"/>
                  </a:cubicBezTo>
                  <a:cubicBezTo>
                    <a:pt x="330" y="1435"/>
                    <a:pt x="1" y="2104"/>
                    <a:pt x="89" y="2858"/>
                  </a:cubicBezTo>
                  <a:cubicBezTo>
                    <a:pt x="121" y="3120"/>
                    <a:pt x="202" y="3379"/>
                    <a:pt x="324" y="3629"/>
                  </a:cubicBezTo>
                  <a:cubicBezTo>
                    <a:pt x="327" y="3636"/>
                    <a:pt x="330" y="3642"/>
                    <a:pt x="334" y="3649"/>
                  </a:cubicBezTo>
                  <a:cubicBezTo>
                    <a:pt x="338" y="3657"/>
                    <a:pt x="343" y="3668"/>
                    <a:pt x="349" y="3677"/>
                  </a:cubicBezTo>
                  <a:cubicBezTo>
                    <a:pt x="352" y="3683"/>
                    <a:pt x="355" y="3689"/>
                    <a:pt x="358" y="3695"/>
                  </a:cubicBezTo>
                  <a:cubicBezTo>
                    <a:pt x="447" y="3867"/>
                    <a:pt x="558" y="4036"/>
                    <a:pt x="687" y="4196"/>
                  </a:cubicBezTo>
                  <a:cubicBezTo>
                    <a:pt x="687" y="4198"/>
                    <a:pt x="688" y="4199"/>
                    <a:pt x="689" y="4200"/>
                  </a:cubicBezTo>
                  <a:cubicBezTo>
                    <a:pt x="694" y="4206"/>
                    <a:pt x="698" y="4214"/>
                    <a:pt x="704" y="4220"/>
                  </a:cubicBezTo>
                  <a:cubicBezTo>
                    <a:pt x="710" y="4227"/>
                    <a:pt x="716" y="4234"/>
                    <a:pt x="721" y="4241"/>
                  </a:cubicBezTo>
                  <a:lnTo>
                    <a:pt x="725" y="4247"/>
                  </a:lnTo>
                  <a:cubicBezTo>
                    <a:pt x="729" y="4252"/>
                    <a:pt x="731" y="4255"/>
                    <a:pt x="736" y="4259"/>
                  </a:cubicBezTo>
                  <a:cubicBezTo>
                    <a:pt x="856" y="4405"/>
                    <a:pt x="992" y="4545"/>
                    <a:pt x="1141" y="4681"/>
                  </a:cubicBezTo>
                  <a:cubicBezTo>
                    <a:pt x="1148" y="4687"/>
                    <a:pt x="1155" y="4692"/>
                    <a:pt x="1162" y="4698"/>
                  </a:cubicBezTo>
                  <a:cubicBezTo>
                    <a:pt x="1167" y="4704"/>
                    <a:pt x="1174" y="4708"/>
                    <a:pt x="1179" y="4713"/>
                  </a:cubicBezTo>
                  <a:cubicBezTo>
                    <a:pt x="1185" y="4720"/>
                    <a:pt x="1192" y="4726"/>
                    <a:pt x="1201" y="4732"/>
                  </a:cubicBezTo>
                  <a:cubicBezTo>
                    <a:pt x="1347" y="4861"/>
                    <a:pt x="1507" y="4986"/>
                    <a:pt x="1678" y="5103"/>
                  </a:cubicBezTo>
                  <a:cubicBezTo>
                    <a:pt x="1687" y="5108"/>
                    <a:pt x="1696" y="5114"/>
                    <a:pt x="1704" y="5120"/>
                  </a:cubicBezTo>
                  <a:cubicBezTo>
                    <a:pt x="1708" y="5123"/>
                    <a:pt x="1714" y="5126"/>
                    <a:pt x="1720" y="5131"/>
                  </a:cubicBezTo>
                  <a:cubicBezTo>
                    <a:pt x="1728" y="5136"/>
                    <a:pt x="1737" y="5141"/>
                    <a:pt x="1745" y="5146"/>
                  </a:cubicBezTo>
                  <a:cubicBezTo>
                    <a:pt x="1860" y="5223"/>
                    <a:pt x="1981" y="5298"/>
                    <a:pt x="2110" y="5371"/>
                  </a:cubicBezTo>
                  <a:cubicBezTo>
                    <a:pt x="2118" y="5375"/>
                    <a:pt x="2128" y="5381"/>
                    <a:pt x="2139" y="5388"/>
                  </a:cubicBezTo>
                  <a:cubicBezTo>
                    <a:pt x="2142" y="5390"/>
                    <a:pt x="2149" y="5392"/>
                    <a:pt x="2153" y="5396"/>
                  </a:cubicBezTo>
                  <a:cubicBezTo>
                    <a:pt x="2162" y="5400"/>
                    <a:pt x="2172" y="5406"/>
                    <a:pt x="2181" y="5411"/>
                  </a:cubicBezTo>
                  <a:cubicBezTo>
                    <a:pt x="2189" y="5415"/>
                    <a:pt x="2195" y="5418"/>
                    <a:pt x="2203" y="5423"/>
                  </a:cubicBezTo>
                  <a:cubicBezTo>
                    <a:pt x="2338" y="5496"/>
                    <a:pt x="2478" y="5564"/>
                    <a:pt x="2621" y="5631"/>
                  </a:cubicBezTo>
                  <a:cubicBezTo>
                    <a:pt x="2635" y="5638"/>
                    <a:pt x="2654" y="5645"/>
                    <a:pt x="2669" y="5652"/>
                  </a:cubicBezTo>
                  <a:cubicBezTo>
                    <a:pt x="2677" y="5656"/>
                    <a:pt x="2688" y="5660"/>
                    <a:pt x="2698" y="5665"/>
                  </a:cubicBezTo>
                  <a:cubicBezTo>
                    <a:pt x="2703" y="5667"/>
                    <a:pt x="2709" y="5670"/>
                    <a:pt x="2715" y="5672"/>
                  </a:cubicBezTo>
                  <a:cubicBezTo>
                    <a:pt x="2724" y="5677"/>
                    <a:pt x="2735" y="5681"/>
                    <a:pt x="2743" y="5684"/>
                  </a:cubicBezTo>
                  <a:cubicBezTo>
                    <a:pt x="2897" y="5751"/>
                    <a:pt x="3056" y="5813"/>
                    <a:pt x="3217" y="5870"/>
                  </a:cubicBezTo>
                  <a:lnTo>
                    <a:pt x="3296" y="5897"/>
                  </a:lnTo>
                  <a:cubicBezTo>
                    <a:pt x="3296" y="5897"/>
                    <a:pt x="3296" y="5897"/>
                    <a:pt x="3296" y="5897"/>
                  </a:cubicBezTo>
                  <a:lnTo>
                    <a:pt x="3296" y="5897"/>
                  </a:lnTo>
                  <a:cubicBezTo>
                    <a:pt x="3318" y="5905"/>
                    <a:pt x="3342" y="5912"/>
                    <a:pt x="3367" y="5921"/>
                  </a:cubicBezTo>
                  <a:cubicBezTo>
                    <a:pt x="3511" y="5966"/>
                    <a:pt x="3660" y="6011"/>
                    <a:pt x="3810" y="6050"/>
                  </a:cubicBezTo>
                  <a:cubicBezTo>
                    <a:pt x="3819" y="6053"/>
                    <a:pt x="3829" y="6056"/>
                    <a:pt x="3838" y="6057"/>
                  </a:cubicBezTo>
                  <a:cubicBezTo>
                    <a:pt x="3845" y="6059"/>
                    <a:pt x="3851" y="6060"/>
                    <a:pt x="3857" y="6063"/>
                  </a:cubicBezTo>
                  <a:cubicBezTo>
                    <a:pt x="3866" y="6065"/>
                    <a:pt x="3876" y="6068"/>
                    <a:pt x="3886" y="6070"/>
                  </a:cubicBezTo>
                  <a:cubicBezTo>
                    <a:pt x="4114" y="6126"/>
                    <a:pt x="4348" y="6173"/>
                    <a:pt x="4583" y="6208"/>
                  </a:cubicBezTo>
                  <a:cubicBezTo>
                    <a:pt x="4592" y="6211"/>
                    <a:pt x="4599" y="6212"/>
                    <a:pt x="4608" y="6212"/>
                  </a:cubicBezTo>
                  <a:cubicBezTo>
                    <a:pt x="4617" y="6214"/>
                    <a:pt x="4624" y="6215"/>
                    <a:pt x="4633" y="6215"/>
                  </a:cubicBezTo>
                  <a:cubicBezTo>
                    <a:pt x="4641" y="6217"/>
                    <a:pt x="4651" y="6218"/>
                    <a:pt x="4659" y="6219"/>
                  </a:cubicBezTo>
                  <a:cubicBezTo>
                    <a:pt x="4860" y="6248"/>
                    <a:pt x="5063" y="6268"/>
                    <a:pt x="5268" y="6281"/>
                  </a:cubicBezTo>
                  <a:cubicBezTo>
                    <a:pt x="5279" y="6282"/>
                    <a:pt x="5292" y="6283"/>
                    <a:pt x="5303" y="6283"/>
                  </a:cubicBezTo>
                  <a:cubicBezTo>
                    <a:pt x="5311" y="6284"/>
                    <a:pt x="5319" y="6284"/>
                    <a:pt x="5328" y="6284"/>
                  </a:cubicBezTo>
                  <a:lnTo>
                    <a:pt x="5352" y="6284"/>
                  </a:lnTo>
                  <a:cubicBezTo>
                    <a:pt x="5356" y="6285"/>
                    <a:pt x="5360" y="6285"/>
                    <a:pt x="5364" y="6285"/>
                  </a:cubicBezTo>
                  <a:cubicBezTo>
                    <a:pt x="5368" y="6285"/>
                    <a:pt x="5371" y="6285"/>
                    <a:pt x="5376" y="6285"/>
                  </a:cubicBezTo>
                  <a:cubicBezTo>
                    <a:pt x="5489" y="6291"/>
                    <a:pt x="5602" y="6294"/>
                    <a:pt x="5713" y="6294"/>
                  </a:cubicBezTo>
                  <a:cubicBezTo>
                    <a:pt x="5790" y="6294"/>
                    <a:pt x="5866" y="6293"/>
                    <a:pt x="5941" y="6290"/>
                  </a:cubicBezTo>
                  <a:cubicBezTo>
                    <a:pt x="5947" y="6290"/>
                    <a:pt x="5953" y="6290"/>
                    <a:pt x="5959" y="6290"/>
                  </a:cubicBezTo>
                  <a:cubicBezTo>
                    <a:pt x="5974" y="6290"/>
                    <a:pt x="5988" y="6289"/>
                    <a:pt x="6003" y="6288"/>
                  </a:cubicBezTo>
                  <a:cubicBezTo>
                    <a:pt x="6009" y="6288"/>
                    <a:pt x="6017" y="6287"/>
                    <a:pt x="6025" y="6287"/>
                  </a:cubicBezTo>
                  <a:cubicBezTo>
                    <a:pt x="6032" y="6287"/>
                    <a:pt x="6039" y="6285"/>
                    <a:pt x="6048" y="6285"/>
                  </a:cubicBezTo>
                  <a:cubicBezTo>
                    <a:pt x="6055" y="6285"/>
                    <a:pt x="6063" y="6284"/>
                    <a:pt x="6071" y="6284"/>
                  </a:cubicBezTo>
                  <a:cubicBezTo>
                    <a:pt x="6332" y="6271"/>
                    <a:pt x="6585" y="6243"/>
                    <a:pt x="6826" y="6202"/>
                  </a:cubicBezTo>
                  <a:cubicBezTo>
                    <a:pt x="6832" y="6201"/>
                    <a:pt x="6837" y="6200"/>
                    <a:pt x="6843" y="6200"/>
                  </a:cubicBezTo>
                  <a:cubicBezTo>
                    <a:pt x="6851" y="6199"/>
                    <a:pt x="6859" y="6197"/>
                    <a:pt x="6870" y="6196"/>
                  </a:cubicBezTo>
                  <a:cubicBezTo>
                    <a:pt x="6875" y="6194"/>
                    <a:pt x="6882" y="6193"/>
                    <a:pt x="6887" y="6192"/>
                  </a:cubicBezTo>
                  <a:cubicBezTo>
                    <a:pt x="7104" y="6152"/>
                    <a:pt x="7315" y="6101"/>
                    <a:pt x="7512" y="6039"/>
                  </a:cubicBezTo>
                  <a:lnTo>
                    <a:pt x="7517" y="6038"/>
                  </a:lnTo>
                  <a:cubicBezTo>
                    <a:pt x="7530" y="6034"/>
                    <a:pt x="7543" y="6031"/>
                    <a:pt x="7553" y="6027"/>
                  </a:cubicBezTo>
                  <a:lnTo>
                    <a:pt x="7554" y="6028"/>
                  </a:lnTo>
                  <a:cubicBezTo>
                    <a:pt x="7556" y="6028"/>
                    <a:pt x="7559" y="6027"/>
                    <a:pt x="7561" y="6026"/>
                  </a:cubicBezTo>
                  <a:cubicBezTo>
                    <a:pt x="7725" y="5973"/>
                    <a:pt x="7879" y="5916"/>
                    <a:pt x="8027" y="5851"/>
                  </a:cubicBezTo>
                  <a:cubicBezTo>
                    <a:pt x="8028" y="5850"/>
                    <a:pt x="8033" y="5848"/>
                    <a:pt x="8033" y="5847"/>
                  </a:cubicBezTo>
                  <a:cubicBezTo>
                    <a:pt x="8045" y="5842"/>
                    <a:pt x="8056" y="5839"/>
                    <a:pt x="8064" y="5834"/>
                  </a:cubicBezTo>
                  <a:cubicBezTo>
                    <a:pt x="8066" y="5833"/>
                    <a:pt x="8068" y="5831"/>
                    <a:pt x="8071" y="5831"/>
                  </a:cubicBezTo>
                  <a:cubicBezTo>
                    <a:pt x="8225" y="5762"/>
                    <a:pt x="8368" y="5686"/>
                    <a:pt x="8501" y="5601"/>
                  </a:cubicBezTo>
                  <a:cubicBezTo>
                    <a:pt x="8514" y="5598"/>
                    <a:pt x="8527" y="5589"/>
                    <a:pt x="8537" y="5580"/>
                  </a:cubicBezTo>
                  <a:lnTo>
                    <a:pt x="8538" y="5579"/>
                  </a:lnTo>
                  <a:cubicBezTo>
                    <a:pt x="8691" y="5484"/>
                    <a:pt x="8832" y="5380"/>
                    <a:pt x="8957" y="5267"/>
                  </a:cubicBezTo>
                  <a:cubicBezTo>
                    <a:pt x="8958" y="5266"/>
                    <a:pt x="8959" y="5267"/>
                    <a:pt x="8959" y="5265"/>
                  </a:cubicBezTo>
                  <a:cubicBezTo>
                    <a:pt x="8971" y="5257"/>
                    <a:pt x="8981" y="5249"/>
                    <a:pt x="8988" y="5239"/>
                  </a:cubicBezTo>
                  <a:cubicBezTo>
                    <a:pt x="9099" y="5139"/>
                    <a:pt x="9198" y="5033"/>
                    <a:pt x="9285" y="4921"/>
                  </a:cubicBezTo>
                  <a:cubicBezTo>
                    <a:pt x="9287" y="4919"/>
                    <a:pt x="9287" y="4917"/>
                    <a:pt x="9289" y="4914"/>
                  </a:cubicBezTo>
                  <a:cubicBezTo>
                    <a:pt x="9295" y="4907"/>
                    <a:pt x="9301" y="4898"/>
                    <a:pt x="9307" y="4889"/>
                  </a:cubicBezTo>
                  <a:cubicBezTo>
                    <a:pt x="9308" y="4886"/>
                    <a:pt x="9311" y="4884"/>
                    <a:pt x="9312" y="4882"/>
                  </a:cubicBezTo>
                  <a:cubicBezTo>
                    <a:pt x="9404" y="4761"/>
                    <a:pt x="9480" y="4633"/>
                    <a:pt x="9541" y="4497"/>
                  </a:cubicBezTo>
                  <a:cubicBezTo>
                    <a:pt x="9550" y="4486"/>
                    <a:pt x="9555" y="4474"/>
                    <a:pt x="9559" y="4459"/>
                  </a:cubicBezTo>
                  <a:cubicBezTo>
                    <a:pt x="9658" y="4234"/>
                    <a:pt x="9714" y="3997"/>
                    <a:pt x="9720" y="3748"/>
                  </a:cubicBezTo>
                  <a:cubicBezTo>
                    <a:pt x="9721" y="3742"/>
                    <a:pt x="9721" y="3734"/>
                    <a:pt x="9722" y="3727"/>
                  </a:cubicBezTo>
                  <a:cubicBezTo>
                    <a:pt x="9724" y="3721"/>
                    <a:pt x="9725" y="3715"/>
                    <a:pt x="9724" y="3707"/>
                  </a:cubicBezTo>
                  <a:lnTo>
                    <a:pt x="9724" y="3706"/>
                  </a:lnTo>
                  <a:cubicBezTo>
                    <a:pt x="9725" y="3698"/>
                    <a:pt x="9722" y="3691"/>
                    <a:pt x="9721" y="3683"/>
                  </a:cubicBezTo>
                  <a:cubicBezTo>
                    <a:pt x="9726" y="3601"/>
                    <a:pt x="9719" y="3520"/>
                    <a:pt x="9711" y="3437"/>
                  </a:cubicBezTo>
                  <a:cubicBezTo>
                    <a:pt x="9701" y="3344"/>
                    <a:pt x="9682" y="3251"/>
                    <a:pt x="9659" y="3158"/>
                  </a:cubicBezTo>
                  <a:cubicBezTo>
                    <a:pt x="9525" y="2619"/>
                    <a:pt x="9186" y="2105"/>
                    <a:pt x="8704" y="1654"/>
                  </a:cubicBezTo>
                  <a:cubicBezTo>
                    <a:pt x="8408" y="1381"/>
                    <a:pt x="8059" y="1130"/>
                    <a:pt x="7666" y="911"/>
                  </a:cubicBezTo>
                  <a:cubicBezTo>
                    <a:pt x="7530" y="834"/>
                    <a:pt x="7389" y="761"/>
                    <a:pt x="7243" y="693"/>
                  </a:cubicBezTo>
                  <a:cubicBezTo>
                    <a:pt x="7179" y="663"/>
                    <a:pt x="7114" y="635"/>
                    <a:pt x="7048" y="605"/>
                  </a:cubicBezTo>
                  <a:cubicBezTo>
                    <a:pt x="7040" y="601"/>
                    <a:pt x="7034" y="599"/>
                    <a:pt x="7030" y="597"/>
                  </a:cubicBezTo>
                  <a:cubicBezTo>
                    <a:pt x="6629" y="426"/>
                    <a:pt x="6197" y="287"/>
                    <a:pt x="5747" y="186"/>
                  </a:cubicBezTo>
                  <a:cubicBezTo>
                    <a:pt x="5355" y="96"/>
                    <a:pt x="4948" y="39"/>
                    <a:pt x="4532" y="14"/>
                  </a:cubicBezTo>
                  <a:cubicBezTo>
                    <a:pt x="4383" y="5"/>
                    <a:pt x="4236" y="1"/>
                    <a:pt x="4091" y="1"/>
                  </a:cubicBezTo>
                  <a:close/>
                </a:path>
              </a:pathLst>
            </a:custGeom>
            <a:solidFill>
              <a:srgbClr val="ECA5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5106759" y="2101446"/>
              <a:ext cx="427143" cy="324368"/>
            </a:xfrm>
            <a:custGeom>
              <a:avLst/>
              <a:gdLst/>
              <a:ahLst/>
              <a:cxnLst/>
              <a:rect l="l" t="t" r="r" b="b"/>
              <a:pathLst>
                <a:path w="7136" h="5419" extrusionOk="0">
                  <a:moveTo>
                    <a:pt x="6073" y="0"/>
                  </a:moveTo>
                  <a:cubicBezTo>
                    <a:pt x="6036" y="21"/>
                    <a:pt x="6001" y="40"/>
                    <a:pt x="5969" y="62"/>
                  </a:cubicBezTo>
                  <a:cubicBezTo>
                    <a:pt x="5928" y="83"/>
                    <a:pt x="5889" y="106"/>
                    <a:pt x="5850" y="131"/>
                  </a:cubicBezTo>
                  <a:cubicBezTo>
                    <a:pt x="5838" y="138"/>
                    <a:pt x="5825" y="145"/>
                    <a:pt x="5814" y="154"/>
                  </a:cubicBezTo>
                  <a:cubicBezTo>
                    <a:pt x="5359" y="430"/>
                    <a:pt x="4930" y="731"/>
                    <a:pt x="4526" y="1052"/>
                  </a:cubicBezTo>
                  <a:cubicBezTo>
                    <a:pt x="3168" y="2129"/>
                    <a:pt x="1839" y="3236"/>
                    <a:pt x="546" y="4369"/>
                  </a:cubicBezTo>
                  <a:cubicBezTo>
                    <a:pt x="535" y="4378"/>
                    <a:pt x="524" y="4388"/>
                    <a:pt x="514" y="4398"/>
                  </a:cubicBezTo>
                  <a:cubicBezTo>
                    <a:pt x="488" y="4420"/>
                    <a:pt x="465" y="4439"/>
                    <a:pt x="442" y="4461"/>
                  </a:cubicBezTo>
                  <a:cubicBezTo>
                    <a:pt x="423" y="4475"/>
                    <a:pt x="408" y="4490"/>
                    <a:pt x="393" y="4503"/>
                  </a:cubicBezTo>
                  <a:cubicBezTo>
                    <a:pt x="363" y="4528"/>
                    <a:pt x="335" y="4554"/>
                    <a:pt x="306" y="4578"/>
                  </a:cubicBezTo>
                  <a:cubicBezTo>
                    <a:pt x="204" y="4668"/>
                    <a:pt x="102" y="4759"/>
                    <a:pt x="1" y="4850"/>
                  </a:cubicBezTo>
                  <a:cubicBezTo>
                    <a:pt x="135" y="4905"/>
                    <a:pt x="272" y="4957"/>
                    <a:pt x="410" y="5004"/>
                  </a:cubicBezTo>
                  <a:cubicBezTo>
                    <a:pt x="426" y="5012"/>
                    <a:pt x="441" y="5016"/>
                    <a:pt x="458" y="5022"/>
                  </a:cubicBezTo>
                  <a:cubicBezTo>
                    <a:pt x="659" y="5091"/>
                    <a:pt x="865" y="5151"/>
                    <a:pt x="1077" y="5205"/>
                  </a:cubicBezTo>
                  <a:lnTo>
                    <a:pt x="1124" y="5218"/>
                  </a:lnTo>
                  <a:cubicBezTo>
                    <a:pt x="1388" y="5282"/>
                    <a:pt x="1655" y="5336"/>
                    <a:pt x="1927" y="5376"/>
                  </a:cubicBezTo>
                  <a:cubicBezTo>
                    <a:pt x="1945" y="5378"/>
                    <a:pt x="1962" y="5381"/>
                    <a:pt x="1978" y="5384"/>
                  </a:cubicBezTo>
                  <a:cubicBezTo>
                    <a:pt x="2070" y="5397"/>
                    <a:pt x="2159" y="5409"/>
                    <a:pt x="2252" y="5418"/>
                  </a:cubicBezTo>
                  <a:cubicBezTo>
                    <a:pt x="2365" y="5333"/>
                    <a:pt x="2477" y="5247"/>
                    <a:pt x="2585" y="5160"/>
                  </a:cubicBezTo>
                  <a:cubicBezTo>
                    <a:pt x="2600" y="5151"/>
                    <a:pt x="2612" y="5141"/>
                    <a:pt x="2624" y="5130"/>
                  </a:cubicBezTo>
                  <a:cubicBezTo>
                    <a:pt x="2671" y="5096"/>
                    <a:pt x="2715" y="5062"/>
                    <a:pt x="2758" y="5025"/>
                  </a:cubicBezTo>
                  <a:cubicBezTo>
                    <a:pt x="2870" y="4942"/>
                    <a:pt x="2979" y="4854"/>
                    <a:pt x="3087" y="4767"/>
                  </a:cubicBezTo>
                  <a:cubicBezTo>
                    <a:pt x="3105" y="4754"/>
                    <a:pt x="3123" y="4742"/>
                    <a:pt x="3138" y="4727"/>
                  </a:cubicBezTo>
                  <a:lnTo>
                    <a:pt x="3139" y="4725"/>
                  </a:lnTo>
                  <a:cubicBezTo>
                    <a:pt x="3145" y="4722"/>
                    <a:pt x="3150" y="4718"/>
                    <a:pt x="3155" y="4714"/>
                  </a:cubicBezTo>
                  <a:lnTo>
                    <a:pt x="3155" y="4713"/>
                  </a:lnTo>
                  <a:cubicBezTo>
                    <a:pt x="3168" y="4703"/>
                    <a:pt x="3181" y="4694"/>
                    <a:pt x="3193" y="4683"/>
                  </a:cubicBezTo>
                  <a:cubicBezTo>
                    <a:pt x="4072" y="3987"/>
                    <a:pt x="4928" y="3273"/>
                    <a:pt x="5765" y="2541"/>
                  </a:cubicBezTo>
                  <a:cubicBezTo>
                    <a:pt x="6099" y="2250"/>
                    <a:pt x="6428" y="1955"/>
                    <a:pt x="6766" y="1667"/>
                  </a:cubicBezTo>
                  <a:cubicBezTo>
                    <a:pt x="6780" y="1656"/>
                    <a:pt x="6792" y="1644"/>
                    <a:pt x="6805" y="1635"/>
                  </a:cubicBezTo>
                  <a:cubicBezTo>
                    <a:pt x="6895" y="1556"/>
                    <a:pt x="6987" y="1480"/>
                    <a:pt x="7080" y="1405"/>
                  </a:cubicBezTo>
                  <a:cubicBezTo>
                    <a:pt x="7086" y="1398"/>
                    <a:pt x="7092" y="1394"/>
                    <a:pt x="7100" y="1388"/>
                  </a:cubicBezTo>
                  <a:cubicBezTo>
                    <a:pt x="7111" y="1380"/>
                    <a:pt x="7120" y="1371"/>
                    <a:pt x="7131" y="1362"/>
                  </a:cubicBezTo>
                  <a:cubicBezTo>
                    <a:pt x="7131" y="1361"/>
                    <a:pt x="7134" y="1359"/>
                    <a:pt x="7135" y="1359"/>
                  </a:cubicBezTo>
                  <a:cubicBezTo>
                    <a:pt x="7057" y="1213"/>
                    <a:pt x="6960" y="1069"/>
                    <a:pt x="6851" y="930"/>
                  </a:cubicBezTo>
                  <a:cubicBezTo>
                    <a:pt x="6850" y="926"/>
                    <a:pt x="6846" y="920"/>
                    <a:pt x="6842" y="915"/>
                  </a:cubicBezTo>
                  <a:cubicBezTo>
                    <a:pt x="6649" y="592"/>
                    <a:pt x="6388" y="285"/>
                    <a:pt x="6073" y="0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955619" y="2012558"/>
              <a:ext cx="451086" cy="344360"/>
            </a:xfrm>
            <a:custGeom>
              <a:avLst/>
              <a:gdLst/>
              <a:ahLst/>
              <a:cxnLst/>
              <a:rect l="l" t="t" r="r" b="b"/>
              <a:pathLst>
                <a:path w="7536" h="5753" extrusionOk="0">
                  <a:moveTo>
                    <a:pt x="5671" y="1"/>
                  </a:moveTo>
                  <a:cubicBezTo>
                    <a:pt x="5585" y="50"/>
                    <a:pt x="5502" y="98"/>
                    <a:pt x="5418" y="148"/>
                  </a:cubicBezTo>
                  <a:cubicBezTo>
                    <a:pt x="5402" y="157"/>
                    <a:pt x="5387" y="167"/>
                    <a:pt x="5370" y="177"/>
                  </a:cubicBezTo>
                  <a:cubicBezTo>
                    <a:pt x="5360" y="183"/>
                    <a:pt x="5351" y="188"/>
                    <a:pt x="5343" y="194"/>
                  </a:cubicBezTo>
                  <a:cubicBezTo>
                    <a:pt x="4881" y="476"/>
                    <a:pt x="4444" y="779"/>
                    <a:pt x="4035" y="1105"/>
                  </a:cubicBezTo>
                  <a:cubicBezTo>
                    <a:pt x="2793" y="2091"/>
                    <a:pt x="1577" y="3098"/>
                    <a:pt x="389" y="4131"/>
                  </a:cubicBezTo>
                  <a:cubicBezTo>
                    <a:pt x="379" y="4139"/>
                    <a:pt x="369" y="4148"/>
                    <a:pt x="359" y="4159"/>
                  </a:cubicBezTo>
                  <a:cubicBezTo>
                    <a:pt x="290" y="4217"/>
                    <a:pt x="222" y="4276"/>
                    <a:pt x="154" y="4337"/>
                  </a:cubicBezTo>
                  <a:cubicBezTo>
                    <a:pt x="102" y="4381"/>
                    <a:pt x="51" y="4426"/>
                    <a:pt x="0" y="4470"/>
                  </a:cubicBezTo>
                  <a:cubicBezTo>
                    <a:pt x="28" y="4510"/>
                    <a:pt x="59" y="4550"/>
                    <a:pt x="89" y="4591"/>
                  </a:cubicBezTo>
                  <a:lnTo>
                    <a:pt x="123" y="4630"/>
                  </a:lnTo>
                  <a:cubicBezTo>
                    <a:pt x="260" y="4805"/>
                    <a:pt x="416" y="4975"/>
                    <a:pt x="592" y="5136"/>
                  </a:cubicBezTo>
                  <a:cubicBezTo>
                    <a:pt x="603" y="5148"/>
                    <a:pt x="617" y="5159"/>
                    <a:pt x="628" y="5171"/>
                  </a:cubicBezTo>
                  <a:cubicBezTo>
                    <a:pt x="789" y="5314"/>
                    <a:pt x="963" y="5454"/>
                    <a:pt x="1149" y="5585"/>
                  </a:cubicBezTo>
                  <a:cubicBezTo>
                    <a:pt x="1161" y="5594"/>
                    <a:pt x="1175" y="5605"/>
                    <a:pt x="1188" y="5615"/>
                  </a:cubicBezTo>
                  <a:cubicBezTo>
                    <a:pt x="1255" y="5661"/>
                    <a:pt x="1324" y="5708"/>
                    <a:pt x="1395" y="5752"/>
                  </a:cubicBezTo>
                  <a:cubicBezTo>
                    <a:pt x="1486" y="5684"/>
                    <a:pt x="1577" y="5615"/>
                    <a:pt x="1665" y="5543"/>
                  </a:cubicBezTo>
                  <a:cubicBezTo>
                    <a:pt x="1702" y="5518"/>
                    <a:pt x="1739" y="5491"/>
                    <a:pt x="1772" y="5462"/>
                  </a:cubicBezTo>
                  <a:cubicBezTo>
                    <a:pt x="1796" y="5446"/>
                    <a:pt x="1819" y="5429"/>
                    <a:pt x="1841" y="5411"/>
                  </a:cubicBezTo>
                  <a:cubicBezTo>
                    <a:pt x="1852" y="5402"/>
                    <a:pt x="1863" y="5394"/>
                    <a:pt x="1875" y="5385"/>
                  </a:cubicBezTo>
                  <a:cubicBezTo>
                    <a:pt x="1886" y="5376"/>
                    <a:pt x="1896" y="5368"/>
                    <a:pt x="1908" y="5359"/>
                  </a:cubicBezTo>
                  <a:cubicBezTo>
                    <a:pt x="3065" y="4467"/>
                    <a:pt x="4187" y="3544"/>
                    <a:pt x="5276" y="2593"/>
                  </a:cubicBezTo>
                  <a:cubicBezTo>
                    <a:pt x="5936" y="2015"/>
                    <a:pt x="6588" y="1426"/>
                    <a:pt x="7305" y="897"/>
                  </a:cubicBezTo>
                  <a:cubicBezTo>
                    <a:pt x="7316" y="890"/>
                    <a:pt x="7326" y="882"/>
                    <a:pt x="7338" y="873"/>
                  </a:cubicBezTo>
                  <a:cubicBezTo>
                    <a:pt x="7347" y="867"/>
                    <a:pt x="7356" y="860"/>
                    <a:pt x="7364" y="854"/>
                  </a:cubicBezTo>
                  <a:cubicBezTo>
                    <a:pt x="7419" y="814"/>
                    <a:pt x="7477" y="773"/>
                    <a:pt x="7535" y="734"/>
                  </a:cubicBezTo>
                  <a:cubicBezTo>
                    <a:pt x="6981" y="421"/>
                    <a:pt x="6348" y="171"/>
                    <a:pt x="5671" y="1"/>
                  </a:cubicBezTo>
                  <a:close/>
                </a:path>
              </a:pathLst>
            </a:custGeom>
            <a:solidFill>
              <a:srgbClr val="ECA55C">
                <a:alpha val="393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Google Shape;2506;p27">
            <a:extLst>
              <a:ext uri="{FF2B5EF4-FFF2-40B4-BE49-F238E27FC236}">
                <a16:creationId xmlns:a16="http://schemas.microsoft.com/office/drawing/2014/main" id="{A450C9A7-0A0F-5CF9-FCF7-42FAEFF983A6}"/>
              </a:ext>
            </a:extLst>
          </p:cNvPr>
          <p:cNvSpPr/>
          <p:nvPr/>
        </p:nvSpPr>
        <p:spPr>
          <a:xfrm>
            <a:off x="11507666" y="2429239"/>
            <a:ext cx="883052" cy="344067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F56D0C9-445A-9E43-C7F6-5BFB9838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1958" y="4855247"/>
            <a:ext cx="1610022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1615C0-649D-14F2-CD25-58C4CD57A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336" y="2704652"/>
            <a:ext cx="7026491" cy="4111477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1C4CDB76-601B-FD4E-98F8-31ACDAB000FF}"/>
              </a:ext>
            </a:extLst>
          </p:cNvPr>
          <p:cNvGrpSpPr/>
          <p:nvPr/>
        </p:nvGrpSpPr>
        <p:grpSpPr>
          <a:xfrm>
            <a:off x="112391" y="837318"/>
            <a:ext cx="4974773" cy="1156269"/>
            <a:chOff x="3608613" y="-48273"/>
            <a:chExt cx="4974773" cy="1156268"/>
          </a:xfrm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22361AB9-8317-2E4A-A2D6-94E75FE47567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r>
                <a:rPr lang="en-US" sz="660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latin typeface="UVN Banh Mi" pitchFamily="2" charset="0"/>
                  <a:sym typeface="Arial"/>
                </a:rPr>
                <a:t>DẶN DÒ</a:t>
              </a:r>
            </a:p>
          </p:txBody>
        </p:sp>
        <p:sp>
          <p:nvSpPr>
            <p:cNvPr id="6" name="TextBox 32">
              <a:extLst>
                <a:ext uri="{FF2B5EF4-FFF2-40B4-BE49-F238E27FC236}">
                  <a16:creationId xmlns:a16="http://schemas.microsoft.com/office/drawing/2014/main" id="{60373DBC-95F1-A358-2A8C-099236E377AE}"/>
                </a:ext>
              </a:extLst>
            </p:cNvPr>
            <p:cNvSpPr txBox="1"/>
            <p:nvPr/>
          </p:nvSpPr>
          <p:spPr>
            <a:xfrm>
              <a:off x="3608613" y="-48273"/>
              <a:ext cx="4974772" cy="1107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r>
                <a:rPr lang="en-US" sz="66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SVN-Poky's"/>
                  <a:sym typeface="Arial"/>
                </a:rPr>
                <a:t>DẶN DÒ</a:t>
              </a:r>
            </a:p>
          </p:txBody>
        </p:sp>
      </p:grpSp>
      <p:sp>
        <p:nvSpPr>
          <p:cNvPr id="7" name="TextBox 34">
            <a:extLst>
              <a:ext uri="{FF2B5EF4-FFF2-40B4-BE49-F238E27FC236}">
                <a16:creationId xmlns:a16="http://schemas.microsoft.com/office/drawing/2014/main" id="{98C831C8-D019-824D-B2CC-038B3DE58A55}"/>
              </a:ext>
            </a:extLst>
          </p:cNvPr>
          <p:cNvSpPr txBox="1"/>
          <p:nvPr/>
        </p:nvSpPr>
        <p:spPr>
          <a:xfrm>
            <a:off x="112391" y="2101074"/>
            <a:ext cx="5660405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>
              <a:lnSpc>
                <a:spcPct val="150000"/>
              </a:lnSpc>
            </a:pP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nhà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đánh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6293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 descr="C:/Users/ADMINI~1.USE/AppData/Local/Temp/picturescale_20200213140500/output_20200213140501.pngoutput_20200213140501">
            <a:extLst>
              <a:ext uri="{FF2B5EF4-FFF2-40B4-BE49-F238E27FC236}">
                <a16:creationId xmlns:a16="http://schemas.microsoft.com/office/drawing/2014/main" id="{1D778DA9-25C0-AC7F-DE0A-25F5AE3ED84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4771596" y="3429000"/>
            <a:ext cx="3370373" cy="3637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DEA119-9761-42D4-9B64-06FBDA6CE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96" y="1321208"/>
            <a:ext cx="9401607" cy="33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83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180E95F1-29ED-48A8-B3FC-AF19F58F167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闪电狗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第十四批\605818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699,&quot;width&quot;:889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435,&quot;width&quot;:9451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176,&quot;width&quot;:2035}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409</TotalTime>
  <Words>394</Words>
  <Application>Microsoft Office PowerPoint</Application>
  <PresentationFormat>Màn hình rộng</PresentationFormat>
  <Paragraphs>21</Paragraphs>
  <Slides>9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9</vt:i4>
      </vt:variant>
    </vt:vector>
  </HeadingPairs>
  <TitlesOfParts>
    <vt:vector size="21" baseType="lpstr">
      <vt:lpstr>等线</vt:lpstr>
      <vt:lpstr>Arial</vt:lpstr>
      <vt:lpstr>Calibri</vt:lpstr>
      <vt:lpstr>Chango</vt:lpstr>
      <vt:lpstr>Irish Grover</vt:lpstr>
      <vt:lpstr>Metrophobic</vt:lpstr>
      <vt:lpstr>SVN-Poky's</vt:lpstr>
      <vt:lpstr>Times New Roman</vt:lpstr>
      <vt:lpstr>UVN Banh Mi</vt:lpstr>
      <vt:lpstr>Chủ đề Office</vt:lpstr>
      <vt:lpstr>Irish Inspired Lucky Clover Stickers Personal Organizers for Students by Slidesgo</vt:lpstr>
      <vt:lpstr>2_Irish Inspired Lucky Clover Stickers Personal Organizers for Students by Slidesgo</vt:lpstr>
      <vt:lpstr>Bản trình bày PowerPoint</vt:lpstr>
      <vt:lpstr>GÓC SÁNG TẠO NHỮNG CHỦ NHÂN CỦA ĐẤT NƯỚC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HỒNG LOAN</dc:creator>
  <cp:lastModifiedBy>Nguyễn Thị Mân</cp:lastModifiedBy>
  <cp:revision>21</cp:revision>
  <dcterms:created xsi:type="dcterms:W3CDTF">2018-02-08T11:08:52Z</dcterms:created>
  <dcterms:modified xsi:type="dcterms:W3CDTF">2025-02-06T18:53:01Z</dcterms:modified>
</cp:coreProperties>
</file>