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78" r:id="rId3"/>
    <p:sldId id="279" r:id="rId4"/>
    <p:sldId id="280" r:id="rId5"/>
    <p:sldId id="281" r:id="rId6"/>
    <p:sldId id="272" r:id="rId7"/>
    <p:sldId id="273" r:id="rId8"/>
    <p:sldId id="274" r:id="rId9"/>
    <p:sldId id="282" r:id="rId10"/>
    <p:sldId id="28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7DC5"/>
    <a:srgbClr val="DEBA9A"/>
    <a:srgbClr val="D09B6D"/>
    <a:srgbClr val="F9EBF7"/>
    <a:srgbClr val="00B050"/>
    <a:srgbClr val="B4DE86"/>
    <a:srgbClr val="D4343E"/>
    <a:srgbClr val="FEF2C8"/>
    <a:srgbClr val="CEE4DD"/>
    <a:srgbClr val="008E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634" autoAdjust="0"/>
  </p:normalViewPr>
  <p:slideViewPr>
    <p:cSldViewPr snapToGrid="0">
      <p:cViewPr varScale="1">
        <p:scale>
          <a:sx n="73" d="100"/>
          <a:sy n="73" d="100"/>
        </p:scale>
        <p:origin x="437" y="53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5BEF16-009A-43F0-8D19-A6FD8F23A055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FE4B91-EE60-4D50-B81A-ECAB9B37F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51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E4B91-EE60-4D50-B81A-ECAB9B37F4D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553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22001-73AA-A0B8-447A-D3EFCEC044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B0BEB7-ABD3-3A18-680B-2AB5540AD3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42C92B-4B31-B0A7-58EB-3D7566709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9DDB0-45A5-4BE5-B62A-1ACE5508AB71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79FB2-5AF3-E7D6-3BCE-EFA8FD59B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621FDB-1C93-44DF-DAB1-C587A5F31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31726-B673-414B-B4D4-CB9D76B3E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566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304BB-E75A-9E5A-CEEC-1DBC8E05F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60264D-88BF-9DCD-908A-6E6958EDF6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7053E-AE57-1526-9B16-27D498633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9DDB0-45A5-4BE5-B62A-1ACE5508AB71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E6A4EB-0050-2798-68A3-12E87E19C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A50DE7-D1F6-DE92-242F-1CBFF4C1D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31726-B673-414B-B4D4-CB9D76B3E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067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0A99D4-AF01-72B7-03BC-0C0C1ECCEE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A16AFE-6164-C906-CBBC-E75BC2F1D6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63F432-3523-3C7F-6959-6DC811F11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9DDB0-45A5-4BE5-B62A-1ACE5508AB71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7E048-0EFA-1227-C295-8F93148F8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B1470D-7FFD-9183-BDB1-914881158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31726-B673-414B-B4D4-CB9D76B3E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883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3BBD9-ADE1-EE25-0445-72798090E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2EC14-814F-7EFE-D045-175C14C8A3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D7573-0AC4-1548-13D0-BBBA98674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9DDB0-45A5-4BE5-B62A-1ACE5508AB71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4D81B-1518-2899-B5C8-E29F90709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FA16F8-BDAD-D801-5F43-72965F1A6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31726-B673-414B-B4D4-CB9D76B3E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569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A0D77-91AA-E9AE-7A26-66787A656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9DCCAB-0E93-E343-39EF-4D61C8DAF1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87F30-42B1-31D8-6B68-0F0C15CED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9DDB0-45A5-4BE5-B62A-1ACE5508AB71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2DB429-6B51-41CF-F9FC-25BD3468C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EC350-C6AA-70E7-D8A2-8CFE4FFBF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31726-B673-414B-B4D4-CB9D76B3E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393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99073-EFD8-A026-4195-93AF09FD5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072D5-593D-1059-A66A-90A375B995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8C8A3E-1E9D-562A-3AC2-9ECEC581F5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E3008A-F640-78BD-610A-82FC52C26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9DDB0-45A5-4BE5-B62A-1ACE5508AB71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2BC19E-20EB-6E66-F60F-09D9AE83A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6BE353-489B-BD62-9C29-E71A22980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31726-B673-414B-B4D4-CB9D76B3E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216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7C553-E87F-0165-93AA-F460B82B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CEA484-2D04-6FDF-F6B1-E73D71DC6A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047EA7-88B8-4D78-684B-A50A1814CD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C48C10-C0D1-585D-14BA-474BE0080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56E4B2-C3C4-9A5E-34B7-D181B76652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798971-957A-082F-67F0-1ED61DCA0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9DDB0-45A5-4BE5-B62A-1ACE5508AB71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E926D8-FC67-2AE0-F90F-F49A5330D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DA8120-417F-0937-D115-0A3D1724A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31726-B673-414B-B4D4-CB9D76B3E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743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D0A18-1676-99FB-5681-462767AD7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1E9DC6-FCF1-0822-F59E-786159B53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9DDB0-45A5-4BE5-B62A-1ACE5508AB71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79AE9E-0662-5735-9B2E-62826E59E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2E232C-F98A-48BD-2BCE-7F40A01DA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31726-B673-414B-B4D4-CB9D76B3E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531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AFD537-6A33-378C-C6D3-3FE1A4220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9DDB0-45A5-4BE5-B62A-1ACE5508AB71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875F67-CC2C-3F95-B103-0ADDF7F61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BE29B9-8CDE-0DB4-EF69-3BFAE7ADD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31726-B673-414B-B4D4-CB9D76B3E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448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15E24-70F8-8437-D15D-B3976A41E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3919C-A511-E50D-A51E-2BECBCA80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919DE1-A70B-5388-2416-4E025A3B20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D22798-E51D-F732-32E5-BAF5A3095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9DDB0-45A5-4BE5-B62A-1ACE5508AB71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CA1ECF-8F25-EFD2-7A3B-DD9D395D6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26D239-26D0-D2A6-0D0F-12AF46DE0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31726-B673-414B-B4D4-CB9D76B3E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843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E220E-1F30-BC77-364D-980E7E895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5BEE0E-D28B-83FE-BF7A-B1CCDE1A23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8613BE-4F23-DA2B-0BCC-20325F6707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4A60A9-C6AC-2795-B7AE-3BAE077B8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9DDB0-45A5-4BE5-B62A-1ACE5508AB71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614705-2CBD-81F6-5180-2D97D7F13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582F4D-2653-D10C-7D25-C1CD5DC09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31726-B673-414B-B4D4-CB9D76B3E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583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567A78-9EC3-15AE-3E9F-083F59905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E52E9F-7587-841B-32B9-E7177646C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DA4ED3-3321-B615-202E-98B5D1E500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29DDB0-45A5-4BE5-B62A-1ACE5508AB71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624BC-4674-C8BB-FD99-7CDC988151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1910FA-39FA-18F1-7417-1D85FFAE43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6531726-B673-414B-B4D4-CB9D76B3E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5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1EE">
                <a:lumMod val="56000"/>
                <a:lumOff val="44000"/>
                <a:alpha val="14000"/>
              </a:srgbClr>
            </a:gs>
            <a:gs pos="62000">
              <a:srgbClr val="DCE8D7"/>
            </a:gs>
            <a:gs pos="28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1273680-7D0A-39F8-18E3-638ED5681963}"/>
              </a:ext>
            </a:extLst>
          </p:cNvPr>
          <p:cNvSpPr txBox="1"/>
          <p:nvPr/>
        </p:nvSpPr>
        <p:spPr>
          <a:xfrm>
            <a:off x="502019" y="997445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3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b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Khởi động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9F5D34-FDE1-978D-F40C-DAB72ADF4120}"/>
              </a:ext>
            </a:extLst>
          </p:cNvPr>
          <p:cNvSpPr txBox="1"/>
          <p:nvPr/>
        </p:nvSpPr>
        <p:spPr>
          <a:xfrm>
            <a:off x="1876096" y="282080"/>
            <a:ext cx="8439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/>
              <a:t>64. </a:t>
            </a:r>
            <a:r>
              <a:rPr lang="vi-VN"/>
              <a:t>MÉT KHỐI (T</a:t>
            </a:r>
            <a:r>
              <a:rPr lang="en-US"/>
              <a:t>iết</a:t>
            </a:r>
            <a:r>
              <a:rPr lang="vi-VN"/>
              <a:t> </a:t>
            </a:r>
            <a:r>
              <a:rPr lang="en-US"/>
              <a:t>1</a:t>
            </a:r>
            <a:r>
              <a:rPr lang="vi-VN"/>
              <a:t>)</a:t>
            </a:r>
            <a:endParaRPr lang="en-US"/>
          </a:p>
        </p:txBody>
      </p:sp>
      <p:pic>
        <p:nvPicPr>
          <p:cNvPr id="13" name="Picture 12" descr="A cartoon of a forklift loading a box&#10;&#10;Description automatically generated">
            <a:extLst>
              <a:ext uri="{FF2B5EF4-FFF2-40B4-BE49-F238E27FC236}">
                <a16:creationId xmlns:a16="http://schemas.microsoft.com/office/drawing/2014/main" id="{EA7F816D-C3AD-2646-6D4F-4F3B52D4D5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0" r="1724" b="20203"/>
          <a:stretch/>
        </p:blipFill>
        <p:spPr>
          <a:xfrm>
            <a:off x="43271" y="1582220"/>
            <a:ext cx="12123330" cy="527578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5" name="Picture 14" descr="A cartoon of a elephant&#10;&#10;Description automatically generated">
            <a:extLst>
              <a:ext uri="{FF2B5EF4-FFF2-40B4-BE49-F238E27FC236}">
                <a16:creationId xmlns:a16="http://schemas.microsoft.com/office/drawing/2014/main" id="{4125F8E1-1CF5-859B-E7FE-998846D8CA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060" y="5097098"/>
            <a:ext cx="2268940" cy="1760902"/>
          </a:xfrm>
          <a:prstGeom prst="rect">
            <a:avLst/>
          </a:prstGeom>
        </p:spPr>
      </p:pic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94286781-D97A-BACF-1CC5-1428A538B60A}"/>
              </a:ext>
            </a:extLst>
          </p:cNvPr>
          <p:cNvSpPr/>
          <p:nvPr/>
        </p:nvSpPr>
        <p:spPr>
          <a:xfrm>
            <a:off x="8278410" y="4209588"/>
            <a:ext cx="3289300" cy="838200"/>
          </a:xfrm>
          <a:prstGeom prst="wedgeRoundRectCallout">
            <a:avLst>
              <a:gd name="adj1" fmla="val -3889"/>
              <a:gd name="adj2" fmla="val 10947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 thể xếp được bao nhiêu thùng hàng ?</a:t>
            </a:r>
          </a:p>
        </p:txBody>
      </p:sp>
    </p:spTree>
    <p:extLst>
      <p:ext uri="{BB962C8B-B14F-4D97-AF65-F5344CB8AC3E}">
        <p14:creationId xmlns:p14="http://schemas.microsoft.com/office/powerpoint/2010/main" val="343074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8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1EE">
                <a:lumMod val="56000"/>
                <a:lumOff val="44000"/>
                <a:alpha val="14000"/>
              </a:srgbClr>
            </a:gs>
            <a:gs pos="62000">
              <a:srgbClr val="DCE8D7"/>
            </a:gs>
            <a:gs pos="28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1273680-7D0A-39F8-18E3-638ED5681963}"/>
              </a:ext>
            </a:extLst>
          </p:cNvPr>
          <p:cNvSpPr txBox="1"/>
          <p:nvPr/>
        </p:nvSpPr>
        <p:spPr>
          <a:xfrm>
            <a:off x="502018" y="997445"/>
            <a:ext cx="110803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3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b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Vận dụng. </a:t>
            </a:r>
            <a:r>
              <a:rPr lang="en-US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Kể</a:t>
            </a:r>
            <a:r>
              <a:rPr lang="vi-VN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tên một số đồ vật trong thực tế đời sống có thể tích được đo bởi một trong các đơn vị (m</a:t>
            </a:r>
            <a:r>
              <a:rPr lang="vi-VN" baseline="3000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</a:t>
            </a:r>
            <a:r>
              <a:rPr lang="vi-VN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dm</a:t>
            </a:r>
            <a:r>
              <a:rPr lang="vi-VN" baseline="3000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vi-VN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cm</a:t>
            </a:r>
            <a:r>
              <a:rPr lang="vi-VN" baseline="3000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vi-VN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82CAAB-5A5B-E093-4DE0-CD9F20CAFCA0}"/>
              </a:ext>
            </a:extLst>
          </p:cNvPr>
          <p:cNvSpPr txBox="1"/>
          <p:nvPr/>
        </p:nvSpPr>
        <p:spPr>
          <a:xfrm>
            <a:off x="1876096" y="282080"/>
            <a:ext cx="8439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/>
              <a:t>64. </a:t>
            </a:r>
            <a:r>
              <a:rPr lang="vi-VN"/>
              <a:t>MÉT KHỐI (T</a:t>
            </a:r>
            <a:r>
              <a:rPr lang="en-US"/>
              <a:t>iết</a:t>
            </a:r>
            <a:r>
              <a:rPr lang="vi-VN"/>
              <a:t> </a:t>
            </a:r>
            <a:r>
              <a:rPr lang="en-US"/>
              <a:t>1</a:t>
            </a:r>
            <a:r>
              <a:rPr lang="vi-VN"/>
              <a:t>)</a:t>
            </a:r>
            <a:endParaRPr lang="en-US"/>
          </a:p>
        </p:txBody>
      </p:sp>
      <p:pic>
        <p:nvPicPr>
          <p:cNvPr id="4" name="Picture 3" descr="A cartoon of a child&#10;&#10;Description automatically generated">
            <a:extLst>
              <a:ext uri="{FF2B5EF4-FFF2-40B4-BE49-F238E27FC236}">
                <a16:creationId xmlns:a16="http://schemas.microsoft.com/office/drawing/2014/main" id="{A2F87433-9FD9-C65D-4150-931CB4002E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033" y="3498634"/>
            <a:ext cx="1093864" cy="2708501"/>
          </a:xfrm>
          <a:prstGeom prst="rect">
            <a:avLst/>
          </a:prstGeom>
        </p:spPr>
      </p:pic>
      <p:pic>
        <p:nvPicPr>
          <p:cNvPr id="6" name="Picture 5" descr="A cartoon of a elephant&#10;&#10;Description automatically generated">
            <a:extLst>
              <a:ext uri="{FF2B5EF4-FFF2-40B4-BE49-F238E27FC236}">
                <a16:creationId xmlns:a16="http://schemas.microsoft.com/office/drawing/2014/main" id="{60D70EDE-B596-A2AB-0938-6AFBE75C90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428" y="3888452"/>
            <a:ext cx="2971601" cy="2306231"/>
          </a:xfrm>
          <a:prstGeom prst="rect">
            <a:avLst/>
          </a:prstGeom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6DF34263-07BC-16AF-80A3-4DE99C63A8FB}"/>
              </a:ext>
            </a:extLst>
          </p:cNvPr>
          <p:cNvSpPr/>
          <p:nvPr/>
        </p:nvSpPr>
        <p:spPr>
          <a:xfrm>
            <a:off x="2037965" y="2505941"/>
            <a:ext cx="3394842" cy="1394790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Bể nước nhà mình chứa được 5 m</a:t>
            </a:r>
            <a:r>
              <a:rPr lang="en-US" sz="2400" baseline="300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24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nước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3274B16A-C88A-36DE-F0AD-0FF1CA6A1A40}"/>
              </a:ext>
            </a:extLst>
          </p:cNvPr>
          <p:cNvSpPr/>
          <p:nvPr/>
        </p:nvSpPr>
        <p:spPr>
          <a:xfrm>
            <a:off x="5791199" y="2546653"/>
            <a:ext cx="3725979" cy="1394790"/>
          </a:xfrm>
          <a:prstGeom prst="wedgeEllipseCallout">
            <a:avLst>
              <a:gd name="adj1" fmla="val 13323"/>
              <a:gd name="adj2" fmla="val 94149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Phích nước nhà mình chứa được 1,5 dm</a:t>
            </a:r>
            <a:r>
              <a:rPr lang="en-US" sz="2400" baseline="300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24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nước</a:t>
            </a:r>
          </a:p>
        </p:txBody>
      </p:sp>
    </p:spTree>
    <p:extLst>
      <p:ext uri="{BB962C8B-B14F-4D97-AF65-F5344CB8AC3E}">
        <p14:creationId xmlns:p14="http://schemas.microsoft.com/office/powerpoint/2010/main" val="302839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1EE">
                <a:lumMod val="56000"/>
                <a:lumOff val="44000"/>
                <a:alpha val="14000"/>
              </a:srgbClr>
            </a:gs>
            <a:gs pos="62000">
              <a:srgbClr val="DCE8D7"/>
            </a:gs>
            <a:gs pos="28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1273680-7D0A-39F8-18E3-638ED5681963}"/>
              </a:ext>
            </a:extLst>
          </p:cNvPr>
          <p:cNvSpPr txBox="1"/>
          <p:nvPr/>
        </p:nvSpPr>
        <p:spPr>
          <a:xfrm>
            <a:off x="502019" y="997445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3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b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Mét khối.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9F5D34-FDE1-978D-F40C-DAB72ADF4120}"/>
              </a:ext>
            </a:extLst>
          </p:cNvPr>
          <p:cNvSpPr txBox="1"/>
          <p:nvPr/>
        </p:nvSpPr>
        <p:spPr>
          <a:xfrm>
            <a:off x="1876096" y="282080"/>
            <a:ext cx="8439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/>
              <a:t>64. </a:t>
            </a:r>
            <a:r>
              <a:rPr lang="vi-VN"/>
              <a:t>MÉT KHỐI (T</a:t>
            </a:r>
            <a:r>
              <a:rPr lang="en-US"/>
              <a:t>iết</a:t>
            </a:r>
            <a:r>
              <a:rPr lang="vi-VN"/>
              <a:t> </a:t>
            </a:r>
            <a:r>
              <a:rPr lang="en-US"/>
              <a:t>1</a:t>
            </a:r>
            <a:r>
              <a:rPr lang="vi-VN"/>
              <a:t>)</a:t>
            </a:r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4527637-2C62-80D3-D63F-1CF4C7386D92}"/>
              </a:ext>
            </a:extLst>
          </p:cNvPr>
          <p:cNvSpPr>
            <a:spLocks/>
          </p:cNvSpPr>
          <p:nvPr/>
        </p:nvSpPr>
        <p:spPr>
          <a:xfrm>
            <a:off x="6096000" y="1282700"/>
            <a:ext cx="5392157" cy="39597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E6097C-97E2-49FA-50A4-7A747E27B539}"/>
              </a:ext>
            </a:extLst>
          </p:cNvPr>
          <p:cNvSpPr txBox="1"/>
          <p:nvPr/>
        </p:nvSpPr>
        <p:spPr>
          <a:xfrm>
            <a:off x="9776937" y="4807042"/>
            <a:ext cx="8784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en-US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vi-VN" sz="180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vi-VN" sz="1800" baseline="3000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223DB5-9E15-4D96-9D6B-6507C17F12A9}"/>
              </a:ext>
            </a:extLst>
          </p:cNvPr>
          <p:cNvSpPr txBox="1"/>
          <p:nvPr/>
        </p:nvSpPr>
        <p:spPr>
          <a:xfrm>
            <a:off x="8081968" y="4719124"/>
            <a:ext cx="8784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vi-VN" sz="180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E74D8A-6144-BCE7-1A2A-33D3B5506F98}"/>
              </a:ext>
            </a:extLst>
          </p:cNvPr>
          <p:cNvSpPr txBox="1"/>
          <p:nvPr/>
        </p:nvSpPr>
        <p:spPr>
          <a:xfrm>
            <a:off x="10272308" y="2811768"/>
            <a:ext cx="8784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vi-VN" sz="180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0A8CC3-1EBE-DC3D-6C77-A62CCD778F94}"/>
              </a:ext>
            </a:extLst>
          </p:cNvPr>
          <p:cNvSpPr txBox="1"/>
          <p:nvPr/>
        </p:nvSpPr>
        <p:spPr>
          <a:xfrm>
            <a:off x="9879088" y="4131095"/>
            <a:ext cx="8784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vi-VN" sz="180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5F457B5-2017-9277-661A-046EF3957F71}"/>
              </a:ext>
            </a:extLst>
          </p:cNvPr>
          <p:cNvGrpSpPr/>
          <p:nvPr/>
        </p:nvGrpSpPr>
        <p:grpSpPr>
          <a:xfrm>
            <a:off x="7172066" y="1836066"/>
            <a:ext cx="2983142" cy="2769650"/>
            <a:chOff x="7540396" y="2114507"/>
            <a:chExt cx="2983142" cy="2769650"/>
          </a:xfrm>
        </p:grpSpPr>
        <p:cxnSp>
          <p:nvCxnSpPr>
            <p:cNvPr id="8" name="Đường nối Thẳng 8">
              <a:extLst>
                <a:ext uri="{FF2B5EF4-FFF2-40B4-BE49-F238E27FC236}">
                  <a16:creationId xmlns:a16="http://schemas.microsoft.com/office/drawing/2014/main" id="{7BFF6B05-996D-6ABB-0C94-0181D71E25E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40396" y="4261033"/>
              <a:ext cx="596523" cy="623124"/>
            </a:xfrm>
            <a:prstGeom prst="line">
              <a:avLst/>
            </a:prstGeom>
            <a:ln w="28575"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Đường nối Thẳng 7">
              <a:extLst>
                <a:ext uri="{FF2B5EF4-FFF2-40B4-BE49-F238E27FC236}">
                  <a16:creationId xmlns:a16="http://schemas.microsoft.com/office/drawing/2014/main" id="{7AF01364-CB99-6176-1426-7A9AE6C5771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98499" y="2114507"/>
              <a:ext cx="8494" cy="2051936"/>
            </a:xfrm>
            <a:prstGeom prst="line">
              <a:avLst/>
            </a:prstGeom>
            <a:ln w="28575">
              <a:solidFill>
                <a:srgbClr val="00B0F0"/>
              </a:solidFill>
              <a:prstDash val="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Đường nối Thẳng 9">
              <a:extLst>
                <a:ext uri="{FF2B5EF4-FFF2-40B4-BE49-F238E27FC236}">
                  <a16:creationId xmlns:a16="http://schemas.microsoft.com/office/drawing/2014/main" id="{FA3ABD52-13CA-4F1A-87B0-D7B475EA48A5}"/>
                </a:ext>
              </a:extLst>
            </p:cNvPr>
            <p:cNvCxnSpPr>
              <a:cxnSpLocks/>
            </p:cNvCxnSpPr>
            <p:nvPr/>
          </p:nvCxnSpPr>
          <p:spPr>
            <a:xfrm>
              <a:off x="8182099" y="4220203"/>
              <a:ext cx="2341439" cy="8176"/>
            </a:xfrm>
            <a:prstGeom prst="line">
              <a:avLst/>
            </a:prstGeom>
            <a:ln w="28575"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1469EC2-D76E-E783-723F-4E8E41AEA1AB}"/>
              </a:ext>
            </a:extLst>
          </p:cNvPr>
          <p:cNvGrpSpPr/>
          <p:nvPr/>
        </p:nvGrpSpPr>
        <p:grpSpPr>
          <a:xfrm>
            <a:off x="7153284" y="3703175"/>
            <a:ext cx="3050082" cy="955275"/>
            <a:chOff x="5282092" y="5797531"/>
            <a:chExt cx="3050082" cy="95527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66D0BC3-A2E7-DCD1-31C4-7C2DC4E40566}"/>
                </a:ext>
              </a:extLst>
            </p:cNvPr>
            <p:cNvGrpSpPr/>
            <p:nvPr/>
          </p:nvGrpSpPr>
          <p:grpSpPr>
            <a:xfrm>
              <a:off x="5615520" y="5797531"/>
              <a:ext cx="2716654" cy="577169"/>
              <a:chOff x="5615520" y="5797531"/>
              <a:chExt cx="2716654" cy="577169"/>
            </a:xfrm>
          </p:grpSpPr>
          <p:grpSp>
            <p:nvGrpSpPr>
              <p:cNvPr id="274" name="Nhóm 5589">
                <a:extLst>
                  <a:ext uri="{FF2B5EF4-FFF2-40B4-BE49-F238E27FC236}">
                    <a16:creationId xmlns:a16="http://schemas.microsoft.com/office/drawing/2014/main" id="{149D4BB3-149D-F64C-C043-C4A6AFD3C1DD}"/>
                  </a:ext>
                </a:extLst>
              </p:cNvPr>
              <p:cNvGrpSpPr/>
              <p:nvPr/>
            </p:nvGrpSpPr>
            <p:grpSpPr>
              <a:xfrm>
                <a:off x="5910268" y="5797531"/>
                <a:ext cx="2421906" cy="259194"/>
                <a:chOff x="4343388" y="5481868"/>
                <a:chExt cx="3328684" cy="426893"/>
              </a:xfrm>
            </p:grpSpPr>
            <p:grpSp>
              <p:nvGrpSpPr>
                <p:cNvPr id="479" name="Nhóm 5590">
                  <a:extLst>
                    <a:ext uri="{FF2B5EF4-FFF2-40B4-BE49-F238E27FC236}">
                      <a16:creationId xmlns:a16="http://schemas.microsoft.com/office/drawing/2014/main" id="{FF70ED94-6783-0739-1951-2CF9C6C0687E}"/>
                    </a:ext>
                  </a:extLst>
                </p:cNvPr>
                <p:cNvGrpSpPr/>
                <p:nvPr/>
              </p:nvGrpSpPr>
              <p:grpSpPr>
                <a:xfrm>
                  <a:off x="4343388" y="5482482"/>
                  <a:ext cx="396541" cy="409894"/>
                  <a:chOff x="1861348" y="1091952"/>
                  <a:chExt cx="4104446" cy="3781889"/>
                </a:xfrm>
                <a:solidFill>
                  <a:srgbClr val="C00000"/>
                </a:solidFill>
              </p:grpSpPr>
              <p:sp>
                <p:nvSpPr>
                  <p:cNvPr id="525" name="Khối vuông 5636">
                    <a:extLst>
                      <a:ext uri="{FF2B5EF4-FFF2-40B4-BE49-F238E27FC236}">
                        <a16:creationId xmlns:a16="http://schemas.microsoft.com/office/drawing/2014/main" id="{A09BD366-E838-846B-9C9B-C6BA9D0C7408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526" name="Đường nối Thẳng 5637">
                    <a:extLst>
                      <a:ext uri="{FF2B5EF4-FFF2-40B4-BE49-F238E27FC236}">
                        <a16:creationId xmlns:a16="http://schemas.microsoft.com/office/drawing/2014/main" id="{567F7314-2929-1D86-C410-D3B7E36BDE07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7" name="Đường nối Thẳng 5638">
                    <a:extLst>
                      <a:ext uri="{FF2B5EF4-FFF2-40B4-BE49-F238E27FC236}">
                        <a16:creationId xmlns:a16="http://schemas.microsoft.com/office/drawing/2014/main" id="{EE1E8AD8-A044-2CA3-4152-6FF6CECE3E3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8" name="Đường nối Thẳng 5639">
                    <a:extLst>
                      <a:ext uri="{FF2B5EF4-FFF2-40B4-BE49-F238E27FC236}">
                        <a16:creationId xmlns:a16="http://schemas.microsoft.com/office/drawing/2014/main" id="{B671D492-33B3-C311-4200-CEC44B4DFCE8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80" name="Nhóm 5591">
                  <a:extLst>
                    <a:ext uri="{FF2B5EF4-FFF2-40B4-BE49-F238E27FC236}">
                      <a16:creationId xmlns:a16="http://schemas.microsoft.com/office/drawing/2014/main" id="{4EA83B3C-CB67-556E-7D32-4B3AA239231F}"/>
                    </a:ext>
                  </a:extLst>
                </p:cNvPr>
                <p:cNvGrpSpPr/>
                <p:nvPr/>
              </p:nvGrpSpPr>
              <p:grpSpPr>
                <a:xfrm>
                  <a:off x="4670627" y="5481868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521" name="Khối vuông 5632">
                    <a:extLst>
                      <a:ext uri="{FF2B5EF4-FFF2-40B4-BE49-F238E27FC236}">
                        <a16:creationId xmlns:a16="http://schemas.microsoft.com/office/drawing/2014/main" id="{86485214-2889-3213-F475-CFF2A2C7BDB1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522" name="Đường nối Thẳng 5633">
                    <a:extLst>
                      <a:ext uri="{FF2B5EF4-FFF2-40B4-BE49-F238E27FC236}">
                        <a16:creationId xmlns:a16="http://schemas.microsoft.com/office/drawing/2014/main" id="{B1C3203A-66E1-E0D1-F354-F3C349D3B350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3" name="Đường nối Thẳng 5634">
                    <a:extLst>
                      <a:ext uri="{FF2B5EF4-FFF2-40B4-BE49-F238E27FC236}">
                        <a16:creationId xmlns:a16="http://schemas.microsoft.com/office/drawing/2014/main" id="{53A4E78D-E079-0AA4-DA3A-D47EB15FEBD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4" name="Đường nối Thẳng 5635">
                    <a:extLst>
                      <a:ext uri="{FF2B5EF4-FFF2-40B4-BE49-F238E27FC236}">
                        <a16:creationId xmlns:a16="http://schemas.microsoft.com/office/drawing/2014/main" id="{EE2D3EE8-4DC6-78AD-0F3A-9504B81295D0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81" name="Nhóm 5592">
                  <a:extLst>
                    <a:ext uri="{FF2B5EF4-FFF2-40B4-BE49-F238E27FC236}">
                      <a16:creationId xmlns:a16="http://schemas.microsoft.com/office/drawing/2014/main" id="{58D42495-F1B7-B77C-6E0E-2FBDBADE15A9}"/>
                    </a:ext>
                  </a:extLst>
                </p:cNvPr>
                <p:cNvGrpSpPr/>
                <p:nvPr/>
              </p:nvGrpSpPr>
              <p:grpSpPr>
                <a:xfrm>
                  <a:off x="4994229" y="5487308"/>
                  <a:ext cx="396541" cy="409894"/>
                  <a:chOff x="1861348" y="1091952"/>
                  <a:chExt cx="4104446" cy="3781889"/>
                </a:xfrm>
                <a:solidFill>
                  <a:srgbClr val="C00000"/>
                </a:solidFill>
              </p:grpSpPr>
              <p:sp>
                <p:nvSpPr>
                  <p:cNvPr id="517" name="Khối vuông 5628">
                    <a:extLst>
                      <a:ext uri="{FF2B5EF4-FFF2-40B4-BE49-F238E27FC236}">
                        <a16:creationId xmlns:a16="http://schemas.microsoft.com/office/drawing/2014/main" id="{DDE875FB-44BF-52DA-6FAE-48F81D307D6B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518" name="Đường nối Thẳng 5629">
                    <a:extLst>
                      <a:ext uri="{FF2B5EF4-FFF2-40B4-BE49-F238E27FC236}">
                        <a16:creationId xmlns:a16="http://schemas.microsoft.com/office/drawing/2014/main" id="{7AF7EC5E-5A7B-CF87-FC8A-08A814CE0B8A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9" name="Đường nối Thẳng 5630">
                    <a:extLst>
                      <a:ext uri="{FF2B5EF4-FFF2-40B4-BE49-F238E27FC236}">
                        <a16:creationId xmlns:a16="http://schemas.microsoft.com/office/drawing/2014/main" id="{F9C11099-5515-B956-8E4A-B482DB76B33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0" name="Đường nối Thẳng 5631">
                    <a:extLst>
                      <a:ext uri="{FF2B5EF4-FFF2-40B4-BE49-F238E27FC236}">
                        <a16:creationId xmlns:a16="http://schemas.microsoft.com/office/drawing/2014/main" id="{ED2E5467-1D9D-8B1A-1C03-72577CD3F454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82" name="Nhóm 5593">
                  <a:extLst>
                    <a:ext uri="{FF2B5EF4-FFF2-40B4-BE49-F238E27FC236}">
                      <a16:creationId xmlns:a16="http://schemas.microsoft.com/office/drawing/2014/main" id="{158A96C4-13A0-A8C4-26C4-07DC95152DA1}"/>
                    </a:ext>
                  </a:extLst>
                </p:cNvPr>
                <p:cNvGrpSpPr/>
                <p:nvPr/>
              </p:nvGrpSpPr>
              <p:grpSpPr>
                <a:xfrm>
                  <a:off x="5328451" y="5490078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513" name="Khối vuông 5624">
                    <a:extLst>
                      <a:ext uri="{FF2B5EF4-FFF2-40B4-BE49-F238E27FC236}">
                        <a16:creationId xmlns:a16="http://schemas.microsoft.com/office/drawing/2014/main" id="{14F59637-02CB-7048-DAB0-1C324D8B9E4A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514" name="Đường nối Thẳng 5625">
                    <a:extLst>
                      <a:ext uri="{FF2B5EF4-FFF2-40B4-BE49-F238E27FC236}">
                        <a16:creationId xmlns:a16="http://schemas.microsoft.com/office/drawing/2014/main" id="{963DB42A-8E44-36FE-EC7E-D1F270A14311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5" name="Đường nối Thẳng 5626">
                    <a:extLst>
                      <a:ext uri="{FF2B5EF4-FFF2-40B4-BE49-F238E27FC236}">
                        <a16:creationId xmlns:a16="http://schemas.microsoft.com/office/drawing/2014/main" id="{A9E245B8-A948-9EAB-A313-4B76F501966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6" name="Đường nối Thẳng 5627">
                    <a:extLst>
                      <a:ext uri="{FF2B5EF4-FFF2-40B4-BE49-F238E27FC236}">
                        <a16:creationId xmlns:a16="http://schemas.microsoft.com/office/drawing/2014/main" id="{2E93FB67-AE9F-DC05-9DA3-F69A0D2089DF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83" name="Nhóm 5594">
                  <a:extLst>
                    <a:ext uri="{FF2B5EF4-FFF2-40B4-BE49-F238E27FC236}">
                      <a16:creationId xmlns:a16="http://schemas.microsoft.com/office/drawing/2014/main" id="{84980192-14C9-13C7-28F5-9C6DDD424D79}"/>
                    </a:ext>
                  </a:extLst>
                </p:cNvPr>
                <p:cNvGrpSpPr/>
                <p:nvPr/>
              </p:nvGrpSpPr>
              <p:grpSpPr>
                <a:xfrm>
                  <a:off x="5642403" y="5490078"/>
                  <a:ext cx="396541" cy="409894"/>
                  <a:chOff x="1861348" y="1091952"/>
                  <a:chExt cx="4104446" cy="3781889"/>
                </a:xfrm>
                <a:solidFill>
                  <a:srgbClr val="C00000"/>
                </a:solidFill>
              </p:grpSpPr>
              <p:sp>
                <p:nvSpPr>
                  <p:cNvPr id="509" name="Khối vuông 5620">
                    <a:extLst>
                      <a:ext uri="{FF2B5EF4-FFF2-40B4-BE49-F238E27FC236}">
                        <a16:creationId xmlns:a16="http://schemas.microsoft.com/office/drawing/2014/main" id="{AE1A8839-FEE5-FFB0-948B-2FABC0BFE6D9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510" name="Đường nối Thẳng 5621">
                    <a:extLst>
                      <a:ext uri="{FF2B5EF4-FFF2-40B4-BE49-F238E27FC236}">
                        <a16:creationId xmlns:a16="http://schemas.microsoft.com/office/drawing/2014/main" id="{F784109C-07B3-8B3F-F7ED-EACE14F0F2BA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1" name="Đường nối Thẳng 5622">
                    <a:extLst>
                      <a:ext uri="{FF2B5EF4-FFF2-40B4-BE49-F238E27FC236}">
                        <a16:creationId xmlns:a16="http://schemas.microsoft.com/office/drawing/2014/main" id="{265EC524-9655-EF00-3C09-9D752AAA5A8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2" name="Đường nối Thẳng 5623">
                    <a:extLst>
                      <a:ext uri="{FF2B5EF4-FFF2-40B4-BE49-F238E27FC236}">
                        <a16:creationId xmlns:a16="http://schemas.microsoft.com/office/drawing/2014/main" id="{A17E7515-7D32-29B9-8605-E49B1301550B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84" name="Nhóm 5595">
                  <a:extLst>
                    <a:ext uri="{FF2B5EF4-FFF2-40B4-BE49-F238E27FC236}">
                      <a16:creationId xmlns:a16="http://schemas.microsoft.com/office/drawing/2014/main" id="{D5926989-DCF3-A41D-BAA3-A9714B280E59}"/>
                    </a:ext>
                  </a:extLst>
                </p:cNvPr>
                <p:cNvGrpSpPr/>
                <p:nvPr/>
              </p:nvGrpSpPr>
              <p:grpSpPr>
                <a:xfrm>
                  <a:off x="5984522" y="5490078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505" name="Khối vuông 5616">
                    <a:extLst>
                      <a:ext uri="{FF2B5EF4-FFF2-40B4-BE49-F238E27FC236}">
                        <a16:creationId xmlns:a16="http://schemas.microsoft.com/office/drawing/2014/main" id="{1891B7D1-8406-C848-E864-5C2A5FF35383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506" name="Đường nối Thẳng 5617">
                    <a:extLst>
                      <a:ext uri="{FF2B5EF4-FFF2-40B4-BE49-F238E27FC236}">
                        <a16:creationId xmlns:a16="http://schemas.microsoft.com/office/drawing/2014/main" id="{37D210EA-B5B7-EF5A-13D3-B28CFEFDE3CB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7" name="Đường nối Thẳng 5618">
                    <a:extLst>
                      <a:ext uri="{FF2B5EF4-FFF2-40B4-BE49-F238E27FC236}">
                        <a16:creationId xmlns:a16="http://schemas.microsoft.com/office/drawing/2014/main" id="{2CE89164-AB00-6F5B-8FF4-3BC360ACD95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8" name="Đường nối Thẳng 5619">
                    <a:extLst>
                      <a:ext uri="{FF2B5EF4-FFF2-40B4-BE49-F238E27FC236}">
                        <a16:creationId xmlns:a16="http://schemas.microsoft.com/office/drawing/2014/main" id="{7BC92A44-6F5E-3FDF-38EE-73DC150F9C1D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85" name="Nhóm 5596">
                  <a:extLst>
                    <a:ext uri="{FF2B5EF4-FFF2-40B4-BE49-F238E27FC236}">
                      <a16:creationId xmlns:a16="http://schemas.microsoft.com/office/drawing/2014/main" id="{0E9809FE-283B-CB59-3882-B7726A9940FC}"/>
                    </a:ext>
                  </a:extLst>
                </p:cNvPr>
                <p:cNvGrpSpPr/>
                <p:nvPr/>
              </p:nvGrpSpPr>
              <p:grpSpPr>
                <a:xfrm>
                  <a:off x="6308884" y="5489666"/>
                  <a:ext cx="396541" cy="409894"/>
                  <a:chOff x="1861348" y="1091952"/>
                  <a:chExt cx="4104446" cy="3781889"/>
                </a:xfrm>
                <a:solidFill>
                  <a:srgbClr val="C00000"/>
                </a:solidFill>
              </p:grpSpPr>
              <p:sp>
                <p:nvSpPr>
                  <p:cNvPr id="501" name="Khối vuông 5612">
                    <a:extLst>
                      <a:ext uri="{FF2B5EF4-FFF2-40B4-BE49-F238E27FC236}">
                        <a16:creationId xmlns:a16="http://schemas.microsoft.com/office/drawing/2014/main" id="{7F8382EC-C287-5238-8587-9AB1F935B22E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502" name="Đường nối Thẳng 5613">
                    <a:extLst>
                      <a:ext uri="{FF2B5EF4-FFF2-40B4-BE49-F238E27FC236}">
                        <a16:creationId xmlns:a16="http://schemas.microsoft.com/office/drawing/2014/main" id="{CF2AB89A-BEC8-226B-FD22-FF4BD7CA7422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3" name="Đường nối Thẳng 5614">
                    <a:extLst>
                      <a:ext uri="{FF2B5EF4-FFF2-40B4-BE49-F238E27FC236}">
                        <a16:creationId xmlns:a16="http://schemas.microsoft.com/office/drawing/2014/main" id="{2A566FD6-71E4-E13A-07AC-F2ED58505DE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4" name="Đường nối Thẳng 5615">
                    <a:extLst>
                      <a:ext uri="{FF2B5EF4-FFF2-40B4-BE49-F238E27FC236}">
                        <a16:creationId xmlns:a16="http://schemas.microsoft.com/office/drawing/2014/main" id="{0C1E09C2-85A7-B5E8-2A2F-A4AA4E2E2AAC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86" name="Nhóm 5597">
                  <a:extLst>
                    <a:ext uri="{FF2B5EF4-FFF2-40B4-BE49-F238E27FC236}">
                      <a16:creationId xmlns:a16="http://schemas.microsoft.com/office/drawing/2014/main" id="{BF61B3B1-CF83-89DA-B11C-4C840056C06A}"/>
                    </a:ext>
                  </a:extLst>
                </p:cNvPr>
                <p:cNvGrpSpPr/>
                <p:nvPr/>
              </p:nvGrpSpPr>
              <p:grpSpPr>
                <a:xfrm>
                  <a:off x="6643106" y="5489666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497" name="Khối vuông 5608">
                    <a:extLst>
                      <a:ext uri="{FF2B5EF4-FFF2-40B4-BE49-F238E27FC236}">
                        <a16:creationId xmlns:a16="http://schemas.microsoft.com/office/drawing/2014/main" id="{107696A6-2891-1F97-EF5B-2F33B5035320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498" name="Đường nối Thẳng 5609">
                    <a:extLst>
                      <a:ext uri="{FF2B5EF4-FFF2-40B4-BE49-F238E27FC236}">
                        <a16:creationId xmlns:a16="http://schemas.microsoft.com/office/drawing/2014/main" id="{4A9E43FC-76DE-B1C9-94C6-BE8687D8F0E1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9" name="Đường nối Thẳng 5610">
                    <a:extLst>
                      <a:ext uri="{FF2B5EF4-FFF2-40B4-BE49-F238E27FC236}">
                        <a16:creationId xmlns:a16="http://schemas.microsoft.com/office/drawing/2014/main" id="{C3ADCFB9-E595-4914-9EEB-750424C066B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0" name="Đường nối Thẳng 5611">
                    <a:extLst>
                      <a:ext uri="{FF2B5EF4-FFF2-40B4-BE49-F238E27FC236}">
                        <a16:creationId xmlns:a16="http://schemas.microsoft.com/office/drawing/2014/main" id="{E2D52EFA-3547-354E-E577-A4C6AA4BBEF8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87" name="Nhóm 5598">
                  <a:extLst>
                    <a:ext uri="{FF2B5EF4-FFF2-40B4-BE49-F238E27FC236}">
                      <a16:creationId xmlns:a16="http://schemas.microsoft.com/office/drawing/2014/main" id="{B9D6C816-DB93-0FF1-7B5E-5D2273E79C0A}"/>
                    </a:ext>
                  </a:extLst>
                </p:cNvPr>
                <p:cNvGrpSpPr/>
                <p:nvPr/>
              </p:nvGrpSpPr>
              <p:grpSpPr>
                <a:xfrm>
                  <a:off x="6951929" y="5498867"/>
                  <a:ext cx="396541" cy="409894"/>
                  <a:chOff x="1861348" y="1091952"/>
                  <a:chExt cx="4104446" cy="3781889"/>
                </a:xfrm>
                <a:solidFill>
                  <a:srgbClr val="C00000"/>
                </a:solidFill>
              </p:grpSpPr>
              <p:sp>
                <p:nvSpPr>
                  <p:cNvPr id="493" name="Khối vuông 5604">
                    <a:extLst>
                      <a:ext uri="{FF2B5EF4-FFF2-40B4-BE49-F238E27FC236}">
                        <a16:creationId xmlns:a16="http://schemas.microsoft.com/office/drawing/2014/main" id="{98BB25F9-3F17-40AF-A8F7-FC2005A27C51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494" name="Đường nối Thẳng 5605">
                    <a:extLst>
                      <a:ext uri="{FF2B5EF4-FFF2-40B4-BE49-F238E27FC236}">
                        <a16:creationId xmlns:a16="http://schemas.microsoft.com/office/drawing/2014/main" id="{CE767518-7D25-363C-A309-C93F3EEF7C46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5" name="Đường nối Thẳng 5606">
                    <a:extLst>
                      <a:ext uri="{FF2B5EF4-FFF2-40B4-BE49-F238E27FC236}">
                        <a16:creationId xmlns:a16="http://schemas.microsoft.com/office/drawing/2014/main" id="{39E30BFF-3AE7-2861-E40D-4F707CE6A32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6" name="Đường nối Thẳng 5607">
                    <a:extLst>
                      <a:ext uri="{FF2B5EF4-FFF2-40B4-BE49-F238E27FC236}">
                        <a16:creationId xmlns:a16="http://schemas.microsoft.com/office/drawing/2014/main" id="{FB85C39B-718E-2AD0-E0E5-F96A11070458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88" name="Nhóm 5599">
                  <a:extLst>
                    <a:ext uri="{FF2B5EF4-FFF2-40B4-BE49-F238E27FC236}">
                      <a16:creationId xmlns:a16="http://schemas.microsoft.com/office/drawing/2014/main" id="{86A43939-AF33-6C14-17B2-418C999F2439}"/>
                    </a:ext>
                  </a:extLst>
                </p:cNvPr>
                <p:cNvGrpSpPr/>
                <p:nvPr/>
              </p:nvGrpSpPr>
              <p:grpSpPr>
                <a:xfrm>
                  <a:off x="7275531" y="5498867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489" name="Khối vuông 5600">
                    <a:extLst>
                      <a:ext uri="{FF2B5EF4-FFF2-40B4-BE49-F238E27FC236}">
                        <a16:creationId xmlns:a16="http://schemas.microsoft.com/office/drawing/2014/main" id="{CF1E24B9-EF08-3444-8DEF-408CDB02A689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490" name="Đường nối Thẳng 5601">
                    <a:extLst>
                      <a:ext uri="{FF2B5EF4-FFF2-40B4-BE49-F238E27FC236}">
                        <a16:creationId xmlns:a16="http://schemas.microsoft.com/office/drawing/2014/main" id="{46956A02-1029-6FBB-7F4D-77D418EED390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1" name="Đường nối Thẳng 5602">
                    <a:extLst>
                      <a:ext uri="{FF2B5EF4-FFF2-40B4-BE49-F238E27FC236}">
                        <a16:creationId xmlns:a16="http://schemas.microsoft.com/office/drawing/2014/main" id="{8E972C6E-AADB-C3B7-AAD2-2D25D3B1FEA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2" name="Đường nối Thẳng 5603">
                    <a:extLst>
                      <a:ext uri="{FF2B5EF4-FFF2-40B4-BE49-F238E27FC236}">
                        <a16:creationId xmlns:a16="http://schemas.microsoft.com/office/drawing/2014/main" id="{76DA19EE-08C9-8F1F-A3A7-37B64F763496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75" name="Nhóm 5589">
                <a:extLst>
                  <a:ext uri="{FF2B5EF4-FFF2-40B4-BE49-F238E27FC236}">
                    <a16:creationId xmlns:a16="http://schemas.microsoft.com/office/drawing/2014/main" id="{A8AC1F1E-0C29-CC36-6B7B-5B11E4EE6FCE}"/>
                  </a:ext>
                </a:extLst>
              </p:cNvPr>
              <p:cNvGrpSpPr/>
              <p:nvPr/>
            </p:nvGrpSpPr>
            <p:grpSpPr>
              <a:xfrm>
                <a:off x="5830294" y="5876875"/>
                <a:ext cx="2421906" cy="259194"/>
                <a:chOff x="4343388" y="5481868"/>
                <a:chExt cx="3328684" cy="426893"/>
              </a:xfrm>
            </p:grpSpPr>
            <p:grpSp>
              <p:nvGrpSpPr>
                <p:cNvPr id="429" name="Nhóm 5590">
                  <a:extLst>
                    <a:ext uri="{FF2B5EF4-FFF2-40B4-BE49-F238E27FC236}">
                      <a16:creationId xmlns:a16="http://schemas.microsoft.com/office/drawing/2014/main" id="{CE03E7FC-E15B-BC4C-AFE0-124967256D1C}"/>
                    </a:ext>
                  </a:extLst>
                </p:cNvPr>
                <p:cNvGrpSpPr/>
                <p:nvPr/>
              </p:nvGrpSpPr>
              <p:grpSpPr>
                <a:xfrm>
                  <a:off x="4343388" y="5482482"/>
                  <a:ext cx="396541" cy="409894"/>
                  <a:chOff x="1861348" y="1091952"/>
                  <a:chExt cx="4104446" cy="3781889"/>
                </a:xfrm>
                <a:solidFill>
                  <a:srgbClr val="C00000"/>
                </a:solidFill>
              </p:grpSpPr>
              <p:sp>
                <p:nvSpPr>
                  <p:cNvPr id="475" name="Khối vuông 5636">
                    <a:extLst>
                      <a:ext uri="{FF2B5EF4-FFF2-40B4-BE49-F238E27FC236}">
                        <a16:creationId xmlns:a16="http://schemas.microsoft.com/office/drawing/2014/main" id="{34C2BDEF-2873-216F-7320-71CEE0D4EA8D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476" name="Đường nối Thẳng 5637">
                    <a:extLst>
                      <a:ext uri="{FF2B5EF4-FFF2-40B4-BE49-F238E27FC236}">
                        <a16:creationId xmlns:a16="http://schemas.microsoft.com/office/drawing/2014/main" id="{B40B0092-26F3-2729-73BA-DD48466EDE0C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7" name="Đường nối Thẳng 5638">
                    <a:extLst>
                      <a:ext uri="{FF2B5EF4-FFF2-40B4-BE49-F238E27FC236}">
                        <a16:creationId xmlns:a16="http://schemas.microsoft.com/office/drawing/2014/main" id="{B539D37D-E9D0-2E64-34EA-D63A0463ED0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8" name="Đường nối Thẳng 5639">
                    <a:extLst>
                      <a:ext uri="{FF2B5EF4-FFF2-40B4-BE49-F238E27FC236}">
                        <a16:creationId xmlns:a16="http://schemas.microsoft.com/office/drawing/2014/main" id="{6BF7FD85-E51F-0D2D-FC10-D1B7EA8E5DEF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30" name="Nhóm 5591">
                  <a:extLst>
                    <a:ext uri="{FF2B5EF4-FFF2-40B4-BE49-F238E27FC236}">
                      <a16:creationId xmlns:a16="http://schemas.microsoft.com/office/drawing/2014/main" id="{C03573A3-8E81-CC4F-147A-A014AF54980A}"/>
                    </a:ext>
                  </a:extLst>
                </p:cNvPr>
                <p:cNvGrpSpPr/>
                <p:nvPr/>
              </p:nvGrpSpPr>
              <p:grpSpPr>
                <a:xfrm>
                  <a:off x="4670627" y="5481868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471" name="Khối vuông 5632">
                    <a:extLst>
                      <a:ext uri="{FF2B5EF4-FFF2-40B4-BE49-F238E27FC236}">
                        <a16:creationId xmlns:a16="http://schemas.microsoft.com/office/drawing/2014/main" id="{8E617DC6-814D-2587-391B-54307B858605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472" name="Đường nối Thẳng 5633">
                    <a:extLst>
                      <a:ext uri="{FF2B5EF4-FFF2-40B4-BE49-F238E27FC236}">
                        <a16:creationId xmlns:a16="http://schemas.microsoft.com/office/drawing/2014/main" id="{8ACF41D6-5B30-028E-E419-8B72A3208293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3" name="Đường nối Thẳng 5634">
                    <a:extLst>
                      <a:ext uri="{FF2B5EF4-FFF2-40B4-BE49-F238E27FC236}">
                        <a16:creationId xmlns:a16="http://schemas.microsoft.com/office/drawing/2014/main" id="{5A342BCE-6012-1C87-B517-2D8EBEB49CF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4" name="Đường nối Thẳng 5635">
                    <a:extLst>
                      <a:ext uri="{FF2B5EF4-FFF2-40B4-BE49-F238E27FC236}">
                        <a16:creationId xmlns:a16="http://schemas.microsoft.com/office/drawing/2014/main" id="{E7130438-7531-7797-4E26-CCD2A6690D22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31" name="Nhóm 5592">
                  <a:extLst>
                    <a:ext uri="{FF2B5EF4-FFF2-40B4-BE49-F238E27FC236}">
                      <a16:creationId xmlns:a16="http://schemas.microsoft.com/office/drawing/2014/main" id="{64D6BF00-2A39-CCCE-5E0C-4AAD26A07EFE}"/>
                    </a:ext>
                  </a:extLst>
                </p:cNvPr>
                <p:cNvGrpSpPr/>
                <p:nvPr/>
              </p:nvGrpSpPr>
              <p:grpSpPr>
                <a:xfrm>
                  <a:off x="4994229" y="5487308"/>
                  <a:ext cx="396541" cy="409894"/>
                  <a:chOff x="1861348" y="1091952"/>
                  <a:chExt cx="4104446" cy="3781889"/>
                </a:xfrm>
                <a:solidFill>
                  <a:srgbClr val="C00000"/>
                </a:solidFill>
              </p:grpSpPr>
              <p:sp>
                <p:nvSpPr>
                  <p:cNvPr id="467" name="Khối vuông 5628">
                    <a:extLst>
                      <a:ext uri="{FF2B5EF4-FFF2-40B4-BE49-F238E27FC236}">
                        <a16:creationId xmlns:a16="http://schemas.microsoft.com/office/drawing/2014/main" id="{42CC21E1-DE40-014C-DF03-93C9D6E78996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468" name="Đường nối Thẳng 5629">
                    <a:extLst>
                      <a:ext uri="{FF2B5EF4-FFF2-40B4-BE49-F238E27FC236}">
                        <a16:creationId xmlns:a16="http://schemas.microsoft.com/office/drawing/2014/main" id="{D6F18CDE-61CE-FE1C-4C53-90DC0D81FD08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9" name="Đường nối Thẳng 5630">
                    <a:extLst>
                      <a:ext uri="{FF2B5EF4-FFF2-40B4-BE49-F238E27FC236}">
                        <a16:creationId xmlns:a16="http://schemas.microsoft.com/office/drawing/2014/main" id="{94BDBF7E-67BD-9EA5-0EE6-53520E91D3B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0" name="Đường nối Thẳng 5631">
                    <a:extLst>
                      <a:ext uri="{FF2B5EF4-FFF2-40B4-BE49-F238E27FC236}">
                        <a16:creationId xmlns:a16="http://schemas.microsoft.com/office/drawing/2014/main" id="{21502A0A-88DF-C339-15FD-48C0CF0D583D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32" name="Nhóm 5593">
                  <a:extLst>
                    <a:ext uri="{FF2B5EF4-FFF2-40B4-BE49-F238E27FC236}">
                      <a16:creationId xmlns:a16="http://schemas.microsoft.com/office/drawing/2014/main" id="{E585AD30-BB00-4F5B-65F1-F6A60B9C63CA}"/>
                    </a:ext>
                  </a:extLst>
                </p:cNvPr>
                <p:cNvGrpSpPr/>
                <p:nvPr/>
              </p:nvGrpSpPr>
              <p:grpSpPr>
                <a:xfrm>
                  <a:off x="5328451" y="5490078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463" name="Khối vuông 5624">
                    <a:extLst>
                      <a:ext uri="{FF2B5EF4-FFF2-40B4-BE49-F238E27FC236}">
                        <a16:creationId xmlns:a16="http://schemas.microsoft.com/office/drawing/2014/main" id="{CB08E979-4B98-68B7-E0D8-BBBDD2263717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464" name="Đường nối Thẳng 5625">
                    <a:extLst>
                      <a:ext uri="{FF2B5EF4-FFF2-40B4-BE49-F238E27FC236}">
                        <a16:creationId xmlns:a16="http://schemas.microsoft.com/office/drawing/2014/main" id="{92014283-9F15-EB0C-ECD2-0E77263FD1CF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5" name="Đường nối Thẳng 5626">
                    <a:extLst>
                      <a:ext uri="{FF2B5EF4-FFF2-40B4-BE49-F238E27FC236}">
                        <a16:creationId xmlns:a16="http://schemas.microsoft.com/office/drawing/2014/main" id="{4FA57872-9FA1-EDC8-C1E1-94BC54FF6A6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6" name="Đường nối Thẳng 5627">
                    <a:extLst>
                      <a:ext uri="{FF2B5EF4-FFF2-40B4-BE49-F238E27FC236}">
                        <a16:creationId xmlns:a16="http://schemas.microsoft.com/office/drawing/2014/main" id="{B0E55259-190F-896B-116D-77EA3F4E23BE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33" name="Nhóm 5594">
                  <a:extLst>
                    <a:ext uri="{FF2B5EF4-FFF2-40B4-BE49-F238E27FC236}">
                      <a16:creationId xmlns:a16="http://schemas.microsoft.com/office/drawing/2014/main" id="{3C4A476D-972B-990A-0ECE-42D5CA0154AA}"/>
                    </a:ext>
                  </a:extLst>
                </p:cNvPr>
                <p:cNvGrpSpPr/>
                <p:nvPr/>
              </p:nvGrpSpPr>
              <p:grpSpPr>
                <a:xfrm>
                  <a:off x="5642403" y="5490078"/>
                  <a:ext cx="396541" cy="409894"/>
                  <a:chOff x="1861348" y="1091952"/>
                  <a:chExt cx="4104446" cy="3781889"/>
                </a:xfrm>
                <a:solidFill>
                  <a:srgbClr val="C00000"/>
                </a:solidFill>
              </p:grpSpPr>
              <p:sp>
                <p:nvSpPr>
                  <p:cNvPr id="459" name="Khối vuông 5620">
                    <a:extLst>
                      <a:ext uri="{FF2B5EF4-FFF2-40B4-BE49-F238E27FC236}">
                        <a16:creationId xmlns:a16="http://schemas.microsoft.com/office/drawing/2014/main" id="{94628BBA-4C06-937D-83B5-0535BCAD40D3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460" name="Đường nối Thẳng 5621">
                    <a:extLst>
                      <a:ext uri="{FF2B5EF4-FFF2-40B4-BE49-F238E27FC236}">
                        <a16:creationId xmlns:a16="http://schemas.microsoft.com/office/drawing/2014/main" id="{CB4B233C-1A24-F9B0-CF5A-A0AF21F21669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1" name="Đường nối Thẳng 5622">
                    <a:extLst>
                      <a:ext uri="{FF2B5EF4-FFF2-40B4-BE49-F238E27FC236}">
                        <a16:creationId xmlns:a16="http://schemas.microsoft.com/office/drawing/2014/main" id="{81C49CAA-5378-AD6B-D7DD-7AE71A5762A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2" name="Đường nối Thẳng 5623">
                    <a:extLst>
                      <a:ext uri="{FF2B5EF4-FFF2-40B4-BE49-F238E27FC236}">
                        <a16:creationId xmlns:a16="http://schemas.microsoft.com/office/drawing/2014/main" id="{0F243EE7-98DC-9A71-24E9-621B92846BD3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34" name="Nhóm 5595">
                  <a:extLst>
                    <a:ext uri="{FF2B5EF4-FFF2-40B4-BE49-F238E27FC236}">
                      <a16:creationId xmlns:a16="http://schemas.microsoft.com/office/drawing/2014/main" id="{BE94A4C8-B42C-9764-524F-868D07F035E6}"/>
                    </a:ext>
                  </a:extLst>
                </p:cNvPr>
                <p:cNvGrpSpPr/>
                <p:nvPr/>
              </p:nvGrpSpPr>
              <p:grpSpPr>
                <a:xfrm>
                  <a:off x="5984522" y="5490078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455" name="Khối vuông 5616">
                    <a:extLst>
                      <a:ext uri="{FF2B5EF4-FFF2-40B4-BE49-F238E27FC236}">
                        <a16:creationId xmlns:a16="http://schemas.microsoft.com/office/drawing/2014/main" id="{88BE754E-FB3A-D448-1BB5-1BACB2FEEFA8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456" name="Đường nối Thẳng 5617">
                    <a:extLst>
                      <a:ext uri="{FF2B5EF4-FFF2-40B4-BE49-F238E27FC236}">
                        <a16:creationId xmlns:a16="http://schemas.microsoft.com/office/drawing/2014/main" id="{F8FE25DE-CB09-D640-AAF8-EB3BD46B5B53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7" name="Đường nối Thẳng 5618">
                    <a:extLst>
                      <a:ext uri="{FF2B5EF4-FFF2-40B4-BE49-F238E27FC236}">
                        <a16:creationId xmlns:a16="http://schemas.microsoft.com/office/drawing/2014/main" id="{B2A90FE6-35F7-A88B-3D1A-00AC5F7A861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8" name="Đường nối Thẳng 5619">
                    <a:extLst>
                      <a:ext uri="{FF2B5EF4-FFF2-40B4-BE49-F238E27FC236}">
                        <a16:creationId xmlns:a16="http://schemas.microsoft.com/office/drawing/2014/main" id="{F7961CB6-96E1-A2F9-B789-0BFBEE76A347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35" name="Nhóm 5596">
                  <a:extLst>
                    <a:ext uri="{FF2B5EF4-FFF2-40B4-BE49-F238E27FC236}">
                      <a16:creationId xmlns:a16="http://schemas.microsoft.com/office/drawing/2014/main" id="{8BC27A89-5705-CE92-1625-E4F033AF9480}"/>
                    </a:ext>
                  </a:extLst>
                </p:cNvPr>
                <p:cNvGrpSpPr/>
                <p:nvPr/>
              </p:nvGrpSpPr>
              <p:grpSpPr>
                <a:xfrm>
                  <a:off x="6308884" y="5489666"/>
                  <a:ext cx="396541" cy="409894"/>
                  <a:chOff x="1861348" y="1091952"/>
                  <a:chExt cx="4104446" cy="3781889"/>
                </a:xfrm>
                <a:solidFill>
                  <a:srgbClr val="C00000"/>
                </a:solidFill>
              </p:grpSpPr>
              <p:sp>
                <p:nvSpPr>
                  <p:cNvPr id="451" name="Khối vuông 5612">
                    <a:extLst>
                      <a:ext uri="{FF2B5EF4-FFF2-40B4-BE49-F238E27FC236}">
                        <a16:creationId xmlns:a16="http://schemas.microsoft.com/office/drawing/2014/main" id="{D691FE71-89CD-6707-6E72-838C784C191C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452" name="Đường nối Thẳng 5613">
                    <a:extLst>
                      <a:ext uri="{FF2B5EF4-FFF2-40B4-BE49-F238E27FC236}">
                        <a16:creationId xmlns:a16="http://schemas.microsoft.com/office/drawing/2014/main" id="{01990AB2-AAF8-1B30-A6A0-2E157B12C244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3" name="Đường nối Thẳng 5614">
                    <a:extLst>
                      <a:ext uri="{FF2B5EF4-FFF2-40B4-BE49-F238E27FC236}">
                        <a16:creationId xmlns:a16="http://schemas.microsoft.com/office/drawing/2014/main" id="{7C6EB3C8-143C-C266-435E-4F3B61C7B2C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4" name="Đường nối Thẳng 5615">
                    <a:extLst>
                      <a:ext uri="{FF2B5EF4-FFF2-40B4-BE49-F238E27FC236}">
                        <a16:creationId xmlns:a16="http://schemas.microsoft.com/office/drawing/2014/main" id="{C852C92B-533E-C455-24BC-76261A7F9E40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36" name="Nhóm 5597">
                  <a:extLst>
                    <a:ext uri="{FF2B5EF4-FFF2-40B4-BE49-F238E27FC236}">
                      <a16:creationId xmlns:a16="http://schemas.microsoft.com/office/drawing/2014/main" id="{9FE8C772-83B4-E45B-CF60-3C046CF4EE7A}"/>
                    </a:ext>
                  </a:extLst>
                </p:cNvPr>
                <p:cNvGrpSpPr/>
                <p:nvPr/>
              </p:nvGrpSpPr>
              <p:grpSpPr>
                <a:xfrm>
                  <a:off x="6643106" y="5489666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447" name="Khối vuông 5608">
                    <a:extLst>
                      <a:ext uri="{FF2B5EF4-FFF2-40B4-BE49-F238E27FC236}">
                        <a16:creationId xmlns:a16="http://schemas.microsoft.com/office/drawing/2014/main" id="{4EB1776F-FE96-499B-856A-2B3F1C2A705F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448" name="Đường nối Thẳng 5609">
                    <a:extLst>
                      <a:ext uri="{FF2B5EF4-FFF2-40B4-BE49-F238E27FC236}">
                        <a16:creationId xmlns:a16="http://schemas.microsoft.com/office/drawing/2014/main" id="{AD3C26A3-D870-87EC-7E97-C4F636C4BF6C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9" name="Đường nối Thẳng 5610">
                    <a:extLst>
                      <a:ext uri="{FF2B5EF4-FFF2-40B4-BE49-F238E27FC236}">
                        <a16:creationId xmlns:a16="http://schemas.microsoft.com/office/drawing/2014/main" id="{67D0880C-DA71-41AC-B442-C9A4DCB38E0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0" name="Đường nối Thẳng 5611">
                    <a:extLst>
                      <a:ext uri="{FF2B5EF4-FFF2-40B4-BE49-F238E27FC236}">
                        <a16:creationId xmlns:a16="http://schemas.microsoft.com/office/drawing/2014/main" id="{B91A1FB9-B365-FC76-15F2-CA1E289F0439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37" name="Nhóm 5598">
                  <a:extLst>
                    <a:ext uri="{FF2B5EF4-FFF2-40B4-BE49-F238E27FC236}">
                      <a16:creationId xmlns:a16="http://schemas.microsoft.com/office/drawing/2014/main" id="{134DA526-7D15-FA88-4B19-86015FA2B516}"/>
                    </a:ext>
                  </a:extLst>
                </p:cNvPr>
                <p:cNvGrpSpPr/>
                <p:nvPr/>
              </p:nvGrpSpPr>
              <p:grpSpPr>
                <a:xfrm>
                  <a:off x="6951929" y="5498867"/>
                  <a:ext cx="396541" cy="409894"/>
                  <a:chOff x="1861348" y="1091952"/>
                  <a:chExt cx="4104446" cy="3781889"/>
                </a:xfrm>
                <a:solidFill>
                  <a:srgbClr val="C00000"/>
                </a:solidFill>
              </p:grpSpPr>
              <p:sp>
                <p:nvSpPr>
                  <p:cNvPr id="443" name="Khối vuông 5604">
                    <a:extLst>
                      <a:ext uri="{FF2B5EF4-FFF2-40B4-BE49-F238E27FC236}">
                        <a16:creationId xmlns:a16="http://schemas.microsoft.com/office/drawing/2014/main" id="{EC71E9B7-3F41-D55C-6788-B9891570DEFC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444" name="Đường nối Thẳng 5605">
                    <a:extLst>
                      <a:ext uri="{FF2B5EF4-FFF2-40B4-BE49-F238E27FC236}">
                        <a16:creationId xmlns:a16="http://schemas.microsoft.com/office/drawing/2014/main" id="{2D6F9FAB-3BF6-66D4-53E6-A219A5C3D4FA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5" name="Đường nối Thẳng 5606">
                    <a:extLst>
                      <a:ext uri="{FF2B5EF4-FFF2-40B4-BE49-F238E27FC236}">
                        <a16:creationId xmlns:a16="http://schemas.microsoft.com/office/drawing/2014/main" id="{4C5B55FE-7617-20DB-8BD6-C4B96E258BE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6" name="Đường nối Thẳng 5607">
                    <a:extLst>
                      <a:ext uri="{FF2B5EF4-FFF2-40B4-BE49-F238E27FC236}">
                        <a16:creationId xmlns:a16="http://schemas.microsoft.com/office/drawing/2014/main" id="{48CB8F3C-C770-A92D-BEA9-80FADEB953E4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38" name="Nhóm 5599">
                  <a:extLst>
                    <a:ext uri="{FF2B5EF4-FFF2-40B4-BE49-F238E27FC236}">
                      <a16:creationId xmlns:a16="http://schemas.microsoft.com/office/drawing/2014/main" id="{A30C84F9-A75D-B1B4-9415-E77D8ACD0A83}"/>
                    </a:ext>
                  </a:extLst>
                </p:cNvPr>
                <p:cNvGrpSpPr/>
                <p:nvPr/>
              </p:nvGrpSpPr>
              <p:grpSpPr>
                <a:xfrm>
                  <a:off x="7275531" y="5498867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439" name="Khối vuông 5600">
                    <a:extLst>
                      <a:ext uri="{FF2B5EF4-FFF2-40B4-BE49-F238E27FC236}">
                        <a16:creationId xmlns:a16="http://schemas.microsoft.com/office/drawing/2014/main" id="{78475F03-6043-8C32-5FAD-8A990E5E4611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440" name="Đường nối Thẳng 5601">
                    <a:extLst>
                      <a:ext uri="{FF2B5EF4-FFF2-40B4-BE49-F238E27FC236}">
                        <a16:creationId xmlns:a16="http://schemas.microsoft.com/office/drawing/2014/main" id="{162230CB-7F9A-2BBE-DABC-443BA73B33FD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1" name="Đường nối Thẳng 5602">
                    <a:extLst>
                      <a:ext uri="{FF2B5EF4-FFF2-40B4-BE49-F238E27FC236}">
                        <a16:creationId xmlns:a16="http://schemas.microsoft.com/office/drawing/2014/main" id="{6C18DBB5-226D-5036-CFD5-FF2234CBC08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2" name="Đường nối Thẳng 5603">
                    <a:extLst>
                      <a:ext uri="{FF2B5EF4-FFF2-40B4-BE49-F238E27FC236}">
                        <a16:creationId xmlns:a16="http://schemas.microsoft.com/office/drawing/2014/main" id="{3A77BEF6-C447-9AF6-1892-763F5C7D4221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76" name="Nhóm 5589">
                <a:extLst>
                  <a:ext uri="{FF2B5EF4-FFF2-40B4-BE49-F238E27FC236}">
                    <a16:creationId xmlns:a16="http://schemas.microsoft.com/office/drawing/2014/main" id="{E5D2852A-A078-FAD8-CEAB-6374A5DA46CE}"/>
                  </a:ext>
                </a:extLst>
              </p:cNvPr>
              <p:cNvGrpSpPr/>
              <p:nvPr/>
            </p:nvGrpSpPr>
            <p:grpSpPr>
              <a:xfrm>
                <a:off x="5772357" y="5941719"/>
                <a:ext cx="2421906" cy="259194"/>
                <a:chOff x="4343388" y="5481868"/>
                <a:chExt cx="3328684" cy="426893"/>
              </a:xfrm>
            </p:grpSpPr>
            <p:grpSp>
              <p:nvGrpSpPr>
                <p:cNvPr id="379" name="Nhóm 5590">
                  <a:extLst>
                    <a:ext uri="{FF2B5EF4-FFF2-40B4-BE49-F238E27FC236}">
                      <a16:creationId xmlns:a16="http://schemas.microsoft.com/office/drawing/2014/main" id="{208EE1C7-8AC4-C173-1294-2E34E8A0AEBA}"/>
                    </a:ext>
                  </a:extLst>
                </p:cNvPr>
                <p:cNvGrpSpPr/>
                <p:nvPr/>
              </p:nvGrpSpPr>
              <p:grpSpPr>
                <a:xfrm>
                  <a:off x="4343388" y="5482482"/>
                  <a:ext cx="396541" cy="409894"/>
                  <a:chOff x="1861348" y="1091952"/>
                  <a:chExt cx="4104446" cy="3781889"/>
                </a:xfrm>
                <a:solidFill>
                  <a:srgbClr val="C00000"/>
                </a:solidFill>
              </p:grpSpPr>
              <p:sp>
                <p:nvSpPr>
                  <p:cNvPr id="425" name="Khối vuông 5636">
                    <a:extLst>
                      <a:ext uri="{FF2B5EF4-FFF2-40B4-BE49-F238E27FC236}">
                        <a16:creationId xmlns:a16="http://schemas.microsoft.com/office/drawing/2014/main" id="{2C5F6185-8308-8DCF-7EA5-C3F767C49B77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426" name="Đường nối Thẳng 5637">
                    <a:extLst>
                      <a:ext uri="{FF2B5EF4-FFF2-40B4-BE49-F238E27FC236}">
                        <a16:creationId xmlns:a16="http://schemas.microsoft.com/office/drawing/2014/main" id="{5B68B996-94A3-6E95-7A32-60FE0A30586C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7" name="Đường nối Thẳng 5638">
                    <a:extLst>
                      <a:ext uri="{FF2B5EF4-FFF2-40B4-BE49-F238E27FC236}">
                        <a16:creationId xmlns:a16="http://schemas.microsoft.com/office/drawing/2014/main" id="{FCD6CE95-4936-2E89-38DA-21BCEF8EBC8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8" name="Đường nối Thẳng 5639">
                    <a:extLst>
                      <a:ext uri="{FF2B5EF4-FFF2-40B4-BE49-F238E27FC236}">
                        <a16:creationId xmlns:a16="http://schemas.microsoft.com/office/drawing/2014/main" id="{BE4B160B-EBCC-F98F-5B04-567581C6C2C9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80" name="Nhóm 5591">
                  <a:extLst>
                    <a:ext uri="{FF2B5EF4-FFF2-40B4-BE49-F238E27FC236}">
                      <a16:creationId xmlns:a16="http://schemas.microsoft.com/office/drawing/2014/main" id="{61DAB23D-41DD-445C-DDAE-E6F78B884F4E}"/>
                    </a:ext>
                  </a:extLst>
                </p:cNvPr>
                <p:cNvGrpSpPr/>
                <p:nvPr/>
              </p:nvGrpSpPr>
              <p:grpSpPr>
                <a:xfrm>
                  <a:off x="4670627" y="5481868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421" name="Khối vuông 5632">
                    <a:extLst>
                      <a:ext uri="{FF2B5EF4-FFF2-40B4-BE49-F238E27FC236}">
                        <a16:creationId xmlns:a16="http://schemas.microsoft.com/office/drawing/2014/main" id="{0AD22587-C534-0EBD-D9E1-2066683457F9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422" name="Đường nối Thẳng 5633">
                    <a:extLst>
                      <a:ext uri="{FF2B5EF4-FFF2-40B4-BE49-F238E27FC236}">
                        <a16:creationId xmlns:a16="http://schemas.microsoft.com/office/drawing/2014/main" id="{2E8A2903-A945-2497-FEF0-ED0666E3405E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3" name="Đường nối Thẳng 5634">
                    <a:extLst>
                      <a:ext uri="{FF2B5EF4-FFF2-40B4-BE49-F238E27FC236}">
                        <a16:creationId xmlns:a16="http://schemas.microsoft.com/office/drawing/2014/main" id="{896D447B-F826-703B-FBB2-D5745D5654B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4" name="Đường nối Thẳng 5635">
                    <a:extLst>
                      <a:ext uri="{FF2B5EF4-FFF2-40B4-BE49-F238E27FC236}">
                        <a16:creationId xmlns:a16="http://schemas.microsoft.com/office/drawing/2014/main" id="{1B1FDF0B-8446-5A18-78B9-042F9308A7FF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81" name="Nhóm 5592">
                  <a:extLst>
                    <a:ext uri="{FF2B5EF4-FFF2-40B4-BE49-F238E27FC236}">
                      <a16:creationId xmlns:a16="http://schemas.microsoft.com/office/drawing/2014/main" id="{43EAAAAC-B916-2CA2-3605-7AEB7FE80939}"/>
                    </a:ext>
                  </a:extLst>
                </p:cNvPr>
                <p:cNvGrpSpPr/>
                <p:nvPr/>
              </p:nvGrpSpPr>
              <p:grpSpPr>
                <a:xfrm>
                  <a:off x="4994229" y="5487308"/>
                  <a:ext cx="396541" cy="409894"/>
                  <a:chOff x="1861348" y="1091952"/>
                  <a:chExt cx="4104446" cy="3781889"/>
                </a:xfrm>
                <a:solidFill>
                  <a:srgbClr val="C00000"/>
                </a:solidFill>
              </p:grpSpPr>
              <p:sp>
                <p:nvSpPr>
                  <p:cNvPr id="417" name="Khối vuông 5628">
                    <a:extLst>
                      <a:ext uri="{FF2B5EF4-FFF2-40B4-BE49-F238E27FC236}">
                        <a16:creationId xmlns:a16="http://schemas.microsoft.com/office/drawing/2014/main" id="{5177E823-42F3-CCB1-D9FF-18E37D2B37CF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418" name="Đường nối Thẳng 5629">
                    <a:extLst>
                      <a:ext uri="{FF2B5EF4-FFF2-40B4-BE49-F238E27FC236}">
                        <a16:creationId xmlns:a16="http://schemas.microsoft.com/office/drawing/2014/main" id="{17DF8B8C-9CF6-F0AF-64EC-02DDF57E191B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9" name="Đường nối Thẳng 5630">
                    <a:extLst>
                      <a:ext uri="{FF2B5EF4-FFF2-40B4-BE49-F238E27FC236}">
                        <a16:creationId xmlns:a16="http://schemas.microsoft.com/office/drawing/2014/main" id="{0EFD9EDE-E7D6-6F48-8156-52C182AF449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0" name="Đường nối Thẳng 5631">
                    <a:extLst>
                      <a:ext uri="{FF2B5EF4-FFF2-40B4-BE49-F238E27FC236}">
                        <a16:creationId xmlns:a16="http://schemas.microsoft.com/office/drawing/2014/main" id="{58D08655-82DF-C1B4-52DD-AD6F13F7923D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82" name="Nhóm 5593">
                  <a:extLst>
                    <a:ext uri="{FF2B5EF4-FFF2-40B4-BE49-F238E27FC236}">
                      <a16:creationId xmlns:a16="http://schemas.microsoft.com/office/drawing/2014/main" id="{DBBD5C0E-7420-AD93-4B88-0BCFA95C5E2C}"/>
                    </a:ext>
                  </a:extLst>
                </p:cNvPr>
                <p:cNvGrpSpPr/>
                <p:nvPr/>
              </p:nvGrpSpPr>
              <p:grpSpPr>
                <a:xfrm>
                  <a:off x="5328451" y="5490078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413" name="Khối vuông 5624">
                    <a:extLst>
                      <a:ext uri="{FF2B5EF4-FFF2-40B4-BE49-F238E27FC236}">
                        <a16:creationId xmlns:a16="http://schemas.microsoft.com/office/drawing/2014/main" id="{B34CEC31-4826-2CB4-F9D9-52955E363329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414" name="Đường nối Thẳng 5625">
                    <a:extLst>
                      <a:ext uri="{FF2B5EF4-FFF2-40B4-BE49-F238E27FC236}">
                        <a16:creationId xmlns:a16="http://schemas.microsoft.com/office/drawing/2014/main" id="{084504D6-C197-79BB-A6F1-D9F981757685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5" name="Đường nối Thẳng 5626">
                    <a:extLst>
                      <a:ext uri="{FF2B5EF4-FFF2-40B4-BE49-F238E27FC236}">
                        <a16:creationId xmlns:a16="http://schemas.microsoft.com/office/drawing/2014/main" id="{7882EDA9-5B52-3FAE-65AE-7B8F465E54B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6" name="Đường nối Thẳng 5627">
                    <a:extLst>
                      <a:ext uri="{FF2B5EF4-FFF2-40B4-BE49-F238E27FC236}">
                        <a16:creationId xmlns:a16="http://schemas.microsoft.com/office/drawing/2014/main" id="{556928EE-2F80-C109-2000-37AF09FD5996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83" name="Nhóm 5594">
                  <a:extLst>
                    <a:ext uri="{FF2B5EF4-FFF2-40B4-BE49-F238E27FC236}">
                      <a16:creationId xmlns:a16="http://schemas.microsoft.com/office/drawing/2014/main" id="{0E240DB4-BC41-6D57-19F2-9F345E0E1C41}"/>
                    </a:ext>
                  </a:extLst>
                </p:cNvPr>
                <p:cNvGrpSpPr/>
                <p:nvPr/>
              </p:nvGrpSpPr>
              <p:grpSpPr>
                <a:xfrm>
                  <a:off x="5642403" y="5490078"/>
                  <a:ext cx="396541" cy="409894"/>
                  <a:chOff x="1861348" y="1091952"/>
                  <a:chExt cx="4104446" cy="3781889"/>
                </a:xfrm>
                <a:solidFill>
                  <a:srgbClr val="C00000"/>
                </a:solidFill>
              </p:grpSpPr>
              <p:sp>
                <p:nvSpPr>
                  <p:cNvPr id="409" name="Khối vuông 5620">
                    <a:extLst>
                      <a:ext uri="{FF2B5EF4-FFF2-40B4-BE49-F238E27FC236}">
                        <a16:creationId xmlns:a16="http://schemas.microsoft.com/office/drawing/2014/main" id="{F2488BB3-A7A7-8E1C-4255-79EF2850D530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410" name="Đường nối Thẳng 5621">
                    <a:extLst>
                      <a:ext uri="{FF2B5EF4-FFF2-40B4-BE49-F238E27FC236}">
                        <a16:creationId xmlns:a16="http://schemas.microsoft.com/office/drawing/2014/main" id="{520D3845-FEA4-65EE-DAF5-641A50FDDD58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1" name="Đường nối Thẳng 5622">
                    <a:extLst>
                      <a:ext uri="{FF2B5EF4-FFF2-40B4-BE49-F238E27FC236}">
                        <a16:creationId xmlns:a16="http://schemas.microsoft.com/office/drawing/2014/main" id="{015986B9-825C-906A-5393-A06AB0C6453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2" name="Đường nối Thẳng 5623">
                    <a:extLst>
                      <a:ext uri="{FF2B5EF4-FFF2-40B4-BE49-F238E27FC236}">
                        <a16:creationId xmlns:a16="http://schemas.microsoft.com/office/drawing/2014/main" id="{10A2DED8-9D1B-8121-D9B1-5048DACD2E7C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84" name="Nhóm 5595">
                  <a:extLst>
                    <a:ext uri="{FF2B5EF4-FFF2-40B4-BE49-F238E27FC236}">
                      <a16:creationId xmlns:a16="http://schemas.microsoft.com/office/drawing/2014/main" id="{86DF80B7-5D97-756D-F4C6-67DA8A14656C}"/>
                    </a:ext>
                  </a:extLst>
                </p:cNvPr>
                <p:cNvGrpSpPr/>
                <p:nvPr/>
              </p:nvGrpSpPr>
              <p:grpSpPr>
                <a:xfrm>
                  <a:off x="5984522" y="5490078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405" name="Khối vuông 5616">
                    <a:extLst>
                      <a:ext uri="{FF2B5EF4-FFF2-40B4-BE49-F238E27FC236}">
                        <a16:creationId xmlns:a16="http://schemas.microsoft.com/office/drawing/2014/main" id="{26969F1A-8558-C23A-5FD8-2D0A27261556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406" name="Đường nối Thẳng 5617">
                    <a:extLst>
                      <a:ext uri="{FF2B5EF4-FFF2-40B4-BE49-F238E27FC236}">
                        <a16:creationId xmlns:a16="http://schemas.microsoft.com/office/drawing/2014/main" id="{D932B593-0268-7855-581B-0C32FCFABB21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7" name="Đường nối Thẳng 5618">
                    <a:extLst>
                      <a:ext uri="{FF2B5EF4-FFF2-40B4-BE49-F238E27FC236}">
                        <a16:creationId xmlns:a16="http://schemas.microsoft.com/office/drawing/2014/main" id="{2C5AC7B9-FB1B-D31C-9D8F-2DB05741C9B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8" name="Đường nối Thẳng 5619">
                    <a:extLst>
                      <a:ext uri="{FF2B5EF4-FFF2-40B4-BE49-F238E27FC236}">
                        <a16:creationId xmlns:a16="http://schemas.microsoft.com/office/drawing/2014/main" id="{97525F02-A7CC-0883-73DC-03C040D298C2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85" name="Nhóm 5596">
                  <a:extLst>
                    <a:ext uri="{FF2B5EF4-FFF2-40B4-BE49-F238E27FC236}">
                      <a16:creationId xmlns:a16="http://schemas.microsoft.com/office/drawing/2014/main" id="{BE1C98DA-8724-BD44-7F82-024ED1AF607F}"/>
                    </a:ext>
                  </a:extLst>
                </p:cNvPr>
                <p:cNvGrpSpPr/>
                <p:nvPr/>
              </p:nvGrpSpPr>
              <p:grpSpPr>
                <a:xfrm>
                  <a:off x="6308884" y="5489666"/>
                  <a:ext cx="396541" cy="409894"/>
                  <a:chOff x="1861348" y="1091952"/>
                  <a:chExt cx="4104446" cy="3781889"/>
                </a:xfrm>
                <a:solidFill>
                  <a:srgbClr val="C00000"/>
                </a:solidFill>
              </p:grpSpPr>
              <p:sp>
                <p:nvSpPr>
                  <p:cNvPr id="401" name="Khối vuông 5612">
                    <a:extLst>
                      <a:ext uri="{FF2B5EF4-FFF2-40B4-BE49-F238E27FC236}">
                        <a16:creationId xmlns:a16="http://schemas.microsoft.com/office/drawing/2014/main" id="{7D8F3E88-22E6-FBAE-CE34-20677B656ED6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402" name="Đường nối Thẳng 5613">
                    <a:extLst>
                      <a:ext uri="{FF2B5EF4-FFF2-40B4-BE49-F238E27FC236}">
                        <a16:creationId xmlns:a16="http://schemas.microsoft.com/office/drawing/2014/main" id="{D6D5250B-BCD2-AB0D-804F-FA8B33ABCDDA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3" name="Đường nối Thẳng 5614">
                    <a:extLst>
                      <a:ext uri="{FF2B5EF4-FFF2-40B4-BE49-F238E27FC236}">
                        <a16:creationId xmlns:a16="http://schemas.microsoft.com/office/drawing/2014/main" id="{3A80CFB6-E667-366C-EC58-D015E49993F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4" name="Đường nối Thẳng 5615">
                    <a:extLst>
                      <a:ext uri="{FF2B5EF4-FFF2-40B4-BE49-F238E27FC236}">
                        <a16:creationId xmlns:a16="http://schemas.microsoft.com/office/drawing/2014/main" id="{9EBCB085-1D72-1A97-666D-9CD4C3B0CF00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86" name="Nhóm 5597">
                  <a:extLst>
                    <a:ext uri="{FF2B5EF4-FFF2-40B4-BE49-F238E27FC236}">
                      <a16:creationId xmlns:a16="http://schemas.microsoft.com/office/drawing/2014/main" id="{73497D4B-2F23-75D8-BB04-C06EB1F44C8A}"/>
                    </a:ext>
                  </a:extLst>
                </p:cNvPr>
                <p:cNvGrpSpPr/>
                <p:nvPr/>
              </p:nvGrpSpPr>
              <p:grpSpPr>
                <a:xfrm>
                  <a:off x="6643106" y="5489666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397" name="Khối vuông 5608">
                    <a:extLst>
                      <a:ext uri="{FF2B5EF4-FFF2-40B4-BE49-F238E27FC236}">
                        <a16:creationId xmlns:a16="http://schemas.microsoft.com/office/drawing/2014/main" id="{C298DA8D-B8AC-9971-7B62-89469A2A51BA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398" name="Đường nối Thẳng 5609">
                    <a:extLst>
                      <a:ext uri="{FF2B5EF4-FFF2-40B4-BE49-F238E27FC236}">
                        <a16:creationId xmlns:a16="http://schemas.microsoft.com/office/drawing/2014/main" id="{44E20335-4AA0-CD40-538B-DD7659AF52E7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9" name="Đường nối Thẳng 5610">
                    <a:extLst>
                      <a:ext uri="{FF2B5EF4-FFF2-40B4-BE49-F238E27FC236}">
                        <a16:creationId xmlns:a16="http://schemas.microsoft.com/office/drawing/2014/main" id="{35C2F976-486A-C3F7-65DF-CC0CDF4D36E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0" name="Đường nối Thẳng 5611">
                    <a:extLst>
                      <a:ext uri="{FF2B5EF4-FFF2-40B4-BE49-F238E27FC236}">
                        <a16:creationId xmlns:a16="http://schemas.microsoft.com/office/drawing/2014/main" id="{62138473-96DE-12DB-9F6E-399014A22607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87" name="Nhóm 5598">
                  <a:extLst>
                    <a:ext uri="{FF2B5EF4-FFF2-40B4-BE49-F238E27FC236}">
                      <a16:creationId xmlns:a16="http://schemas.microsoft.com/office/drawing/2014/main" id="{082D3036-D618-5718-BCAF-6DAF553268F8}"/>
                    </a:ext>
                  </a:extLst>
                </p:cNvPr>
                <p:cNvGrpSpPr/>
                <p:nvPr/>
              </p:nvGrpSpPr>
              <p:grpSpPr>
                <a:xfrm>
                  <a:off x="6951929" y="5498867"/>
                  <a:ext cx="396541" cy="409894"/>
                  <a:chOff x="1861348" y="1091952"/>
                  <a:chExt cx="4104446" cy="3781889"/>
                </a:xfrm>
                <a:solidFill>
                  <a:srgbClr val="C00000"/>
                </a:solidFill>
              </p:grpSpPr>
              <p:sp>
                <p:nvSpPr>
                  <p:cNvPr id="393" name="Khối vuông 5604">
                    <a:extLst>
                      <a:ext uri="{FF2B5EF4-FFF2-40B4-BE49-F238E27FC236}">
                        <a16:creationId xmlns:a16="http://schemas.microsoft.com/office/drawing/2014/main" id="{CF50C042-50CD-F318-9FAD-D60958FE1CBB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394" name="Đường nối Thẳng 5605">
                    <a:extLst>
                      <a:ext uri="{FF2B5EF4-FFF2-40B4-BE49-F238E27FC236}">
                        <a16:creationId xmlns:a16="http://schemas.microsoft.com/office/drawing/2014/main" id="{7161E7A7-71D9-BC82-A74E-1FB36E0D39F8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5" name="Đường nối Thẳng 5606">
                    <a:extLst>
                      <a:ext uri="{FF2B5EF4-FFF2-40B4-BE49-F238E27FC236}">
                        <a16:creationId xmlns:a16="http://schemas.microsoft.com/office/drawing/2014/main" id="{431E3246-4749-5E23-80FE-A06578CE294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6" name="Đường nối Thẳng 5607">
                    <a:extLst>
                      <a:ext uri="{FF2B5EF4-FFF2-40B4-BE49-F238E27FC236}">
                        <a16:creationId xmlns:a16="http://schemas.microsoft.com/office/drawing/2014/main" id="{1DEFFB97-374E-59A8-1C7E-BB0C03EAE90A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88" name="Nhóm 5599">
                  <a:extLst>
                    <a:ext uri="{FF2B5EF4-FFF2-40B4-BE49-F238E27FC236}">
                      <a16:creationId xmlns:a16="http://schemas.microsoft.com/office/drawing/2014/main" id="{728AAAE0-B618-942C-FDD9-341AE6C797C0}"/>
                    </a:ext>
                  </a:extLst>
                </p:cNvPr>
                <p:cNvGrpSpPr/>
                <p:nvPr/>
              </p:nvGrpSpPr>
              <p:grpSpPr>
                <a:xfrm>
                  <a:off x="7275531" y="5498867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389" name="Khối vuông 5600">
                    <a:extLst>
                      <a:ext uri="{FF2B5EF4-FFF2-40B4-BE49-F238E27FC236}">
                        <a16:creationId xmlns:a16="http://schemas.microsoft.com/office/drawing/2014/main" id="{EE0A1301-0DDA-19E3-B6C5-F3FC97B30F7A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390" name="Đường nối Thẳng 5601">
                    <a:extLst>
                      <a:ext uri="{FF2B5EF4-FFF2-40B4-BE49-F238E27FC236}">
                        <a16:creationId xmlns:a16="http://schemas.microsoft.com/office/drawing/2014/main" id="{AD15F3C8-5B54-90EE-90F4-12F2D4D06EEE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1" name="Đường nối Thẳng 5602">
                    <a:extLst>
                      <a:ext uri="{FF2B5EF4-FFF2-40B4-BE49-F238E27FC236}">
                        <a16:creationId xmlns:a16="http://schemas.microsoft.com/office/drawing/2014/main" id="{5DB882B6-00C6-22BB-6724-E544F3C74C3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2" name="Đường nối Thẳng 5603">
                    <a:extLst>
                      <a:ext uri="{FF2B5EF4-FFF2-40B4-BE49-F238E27FC236}">
                        <a16:creationId xmlns:a16="http://schemas.microsoft.com/office/drawing/2014/main" id="{FED78D64-1D78-74E4-A0C4-843D83E6EEA6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77" name="Nhóm 5589">
                <a:extLst>
                  <a:ext uri="{FF2B5EF4-FFF2-40B4-BE49-F238E27FC236}">
                    <a16:creationId xmlns:a16="http://schemas.microsoft.com/office/drawing/2014/main" id="{32B917F3-128A-9E98-A26C-5A0557C9D3F2}"/>
                  </a:ext>
                </a:extLst>
              </p:cNvPr>
              <p:cNvGrpSpPr/>
              <p:nvPr/>
            </p:nvGrpSpPr>
            <p:grpSpPr>
              <a:xfrm>
                <a:off x="5694161" y="6037798"/>
                <a:ext cx="2421906" cy="259194"/>
                <a:chOff x="4343388" y="5481868"/>
                <a:chExt cx="3328684" cy="426893"/>
              </a:xfrm>
            </p:grpSpPr>
            <p:grpSp>
              <p:nvGrpSpPr>
                <p:cNvPr id="329" name="Nhóm 5590">
                  <a:extLst>
                    <a:ext uri="{FF2B5EF4-FFF2-40B4-BE49-F238E27FC236}">
                      <a16:creationId xmlns:a16="http://schemas.microsoft.com/office/drawing/2014/main" id="{03F76DDC-171E-7469-EA12-328574BF6FAA}"/>
                    </a:ext>
                  </a:extLst>
                </p:cNvPr>
                <p:cNvGrpSpPr/>
                <p:nvPr/>
              </p:nvGrpSpPr>
              <p:grpSpPr>
                <a:xfrm>
                  <a:off x="4343388" y="5482482"/>
                  <a:ext cx="396541" cy="409894"/>
                  <a:chOff x="1861348" y="1091952"/>
                  <a:chExt cx="4104446" cy="3781889"/>
                </a:xfrm>
                <a:solidFill>
                  <a:srgbClr val="C00000"/>
                </a:solidFill>
              </p:grpSpPr>
              <p:sp>
                <p:nvSpPr>
                  <p:cNvPr id="375" name="Khối vuông 5636">
                    <a:extLst>
                      <a:ext uri="{FF2B5EF4-FFF2-40B4-BE49-F238E27FC236}">
                        <a16:creationId xmlns:a16="http://schemas.microsoft.com/office/drawing/2014/main" id="{CC153289-8899-77DB-AB5B-B6A79496362F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376" name="Đường nối Thẳng 5637">
                    <a:extLst>
                      <a:ext uri="{FF2B5EF4-FFF2-40B4-BE49-F238E27FC236}">
                        <a16:creationId xmlns:a16="http://schemas.microsoft.com/office/drawing/2014/main" id="{D11C3D69-3DBD-CBA9-2B20-F0FE6099D843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7" name="Đường nối Thẳng 5638">
                    <a:extLst>
                      <a:ext uri="{FF2B5EF4-FFF2-40B4-BE49-F238E27FC236}">
                        <a16:creationId xmlns:a16="http://schemas.microsoft.com/office/drawing/2014/main" id="{9086E332-6633-C889-5E66-A82640A7C51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8" name="Đường nối Thẳng 5639">
                    <a:extLst>
                      <a:ext uri="{FF2B5EF4-FFF2-40B4-BE49-F238E27FC236}">
                        <a16:creationId xmlns:a16="http://schemas.microsoft.com/office/drawing/2014/main" id="{702D62D1-DD6D-891D-8716-CE2A3717C9D8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30" name="Nhóm 5591">
                  <a:extLst>
                    <a:ext uri="{FF2B5EF4-FFF2-40B4-BE49-F238E27FC236}">
                      <a16:creationId xmlns:a16="http://schemas.microsoft.com/office/drawing/2014/main" id="{F72B66B0-20A2-6561-0CFF-0D9F18F4ABA6}"/>
                    </a:ext>
                  </a:extLst>
                </p:cNvPr>
                <p:cNvGrpSpPr/>
                <p:nvPr/>
              </p:nvGrpSpPr>
              <p:grpSpPr>
                <a:xfrm>
                  <a:off x="4670627" y="5481868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371" name="Khối vuông 5632">
                    <a:extLst>
                      <a:ext uri="{FF2B5EF4-FFF2-40B4-BE49-F238E27FC236}">
                        <a16:creationId xmlns:a16="http://schemas.microsoft.com/office/drawing/2014/main" id="{7B33CC77-4262-DBA9-032A-D8805EBD646B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372" name="Đường nối Thẳng 5633">
                    <a:extLst>
                      <a:ext uri="{FF2B5EF4-FFF2-40B4-BE49-F238E27FC236}">
                        <a16:creationId xmlns:a16="http://schemas.microsoft.com/office/drawing/2014/main" id="{8046BC57-60A6-63D4-A1E8-6AD342723DFA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3" name="Đường nối Thẳng 5634">
                    <a:extLst>
                      <a:ext uri="{FF2B5EF4-FFF2-40B4-BE49-F238E27FC236}">
                        <a16:creationId xmlns:a16="http://schemas.microsoft.com/office/drawing/2014/main" id="{EE22CBA9-F9FD-A066-CE81-E6C21209A74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4" name="Đường nối Thẳng 5635">
                    <a:extLst>
                      <a:ext uri="{FF2B5EF4-FFF2-40B4-BE49-F238E27FC236}">
                        <a16:creationId xmlns:a16="http://schemas.microsoft.com/office/drawing/2014/main" id="{E148909D-F29C-842B-98D5-8591DF8F64D4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31" name="Nhóm 5592">
                  <a:extLst>
                    <a:ext uri="{FF2B5EF4-FFF2-40B4-BE49-F238E27FC236}">
                      <a16:creationId xmlns:a16="http://schemas.microsoft.com/office/drawing/2014/main" id="{85D15C88-0511-D8F1-BD87-DC1CB9E0B8E5}"/>
                    </a:ext>
                  </a:extLst>
                </p:cNvPr>
                <p:cNvGrpSpPr/>
                <p:nvPr/>
              </p:nvGrpSpPr>
              <p:grpSpPr>
                <a:xfrm>
                  <a:off x="4994229" y="5487308"/>
                  <a:ext cx="396541" cy="409894"/>
                  <a:chOff x="1861348" y="1091952"/>
                  <a:chExt cx="4104446" cy="3781889"/>
                </a:xfrm>
                <a:solidFill>
                  <a:srgbClr val="C00000"/>
                </a:solidFill>
              </p:grpSpPr>
              <p:sp>
                <p:nvSpPr>
                  <p:cNvPr id="367" name="Khối vuông 5628">
                    <a:extLst>
                      <a:ext uri="{FF2B5EF4-FFF2-40B4-BE49-F238E27FC236}">
                        <a16:creationId xmlns:a16="http://schemas.microsoft.com/office/drawing/2014/main" id="{DF975E1E-80D4-2F52-CAE2-11A2FDB0A116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368" name="Đường nối Thẳng 5629">
                    <a:extLst>
                      <a:ext uri="{FF2B5EF4-FFF2-40B4-BE49-F238E27FC236}">
                        <a16:creationId xmlns:a16="http://schemas.microsoft.com/office/drawing/2014/main" id="{AB4D89B2-191D-CC77-A7BE-EF9B70B80A73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9" name="Đường nối Thẳng 5630">
                    <a:extLst>
                      <a:ext uri="{FF2B5EF4-FFF2-40B4-BE49-F238E27FC236}">
                        <a16:creationId xmlns:a16="http://schemas.microsoft.com/office/drawing/2014/main" id="{5A9780EF-99A8-E572-E3E4-AB8D963D8BA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0" name="Đường nối Thẳng 5631">
                    <a:extLst>
                      <a:ext uri="{FF2B5EF4-FFF2-40B4-BE49-F238E27FC236}">
                        <a16:creationId xmlns:a16="http://schemas.microsoft.com/office/drawing/2014/main" id="{B4F1AE17-1E1D-763C-BFFD-533AACA5A281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32" name="Nhóm 5593">
                  <a:extLst>
                    <a:ext uri="{FF2B5EF4-FFF2-40B4-BE49-F238E27FC236}">
                      <a16:creationId xmlns:a16="http://schemas.microsoft.com/office/drawing/2014/main" id="{23B303A3-DF42-6CFC-F048-BB634EDB12CD}"/>
                    </a:ext>
                  </a:extLst>
                </p:cNvPr>
                <p:cNvGrpSpPr/>
                <p:nvPr/>
              </p:nvGrpSpPr>
              <p:grpSpPr>
                <a:xfrm>
                  <a:off x="5328451" y="5490078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363" name="Khối vuông 5624">
                    <a:extLst>
                      <a:ext uri="{FF2B5EF4-FFF2-40B4-BE49-F238E27FC236}">
                        <a16:creationId xmlns:a16="http://schemas.microsoft.com/office/drawing/2014/main" id="{1D1CB292-CF98-218F-2B78-896EB43FF59C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364" name="Đường nối Thẳng 5625">
                    <a:extLst>
                      <a:ext uri="{FF2B5EF4-FFF2-40B4-BE49-F238E27FC236}">
                        <a16:creationId xmlns:a16="http://schemas.microsoft.com/office/drawing/2014/main" id="{96F8C1BC-B815-5F04-8F29-3AB8718FCB55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5" name="Đường nối Thẳng 5626">
                    <a:extLst>
                      <a:ext uri="{FF2B5EF4-FFF2-40B4-BE49-F238E27FC236}">
                        <a16:creationId xmlns:a16="http://schemas.microsoft.com/office/drawing/2014/main" id="{9F7CE2A0-72B2-F211-49D0-D588F45DB0B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6" name="Đường nối Thẳng 5627">
                    <a:extLst>
                      <a:ext uri="{FF2B5EF4-FFF2-40B4-BE49-F238E27FC236}">
                        <a16:creationId xmlns:a16="http://schemas.microsoft.com/office/drawing/2014/main" id="{C28932E0-50CA-DC12-ED57-EA0CA2ACD2C8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33" name="Nhóm 5594">
                  <a:extLst>
                    <a:ext uri="{FF2B5EF4-FFF2-40B4-BE49-F238E27FC236}">
                      <a16:creationId xmlns:a16="http://schemas.microsoft.com/office/drawing/2014/main" id="{B7D54F0D-549F-FCA6-497E-1740CCB03C18}"/>
                    </a:ext>
                  </a:extLst>
                </p:cNvPr>
                <p:cNvGrpSpPr/>
                <p:nvPr/>
              </p:nvGrpSpPr>
              <p:grpSpPr>
                <a:xfrm>
                  <a:off x="5642403" y="5490078"/>
                  <a:ext cx="396541" cy="409894"/>
                  <a:chOff x="1861348" y="1091952"/>
                  <a:chExt cx="4104446" cy="3781889"/>
                </a:xfrm>
                <a:solidFill>
                  <a:srgbClr val="C00000"/>
                </a:solidFill>
              </p:grpSpPr>
              <p:sp>
                <p:nvSpPr>
                  <p:cNvPr id="359" name="Khối vuông 5620">
                    <a:extLst>
                      <a:ext uri="{FF2B5EF4-FFF2-40B4-BE49-F238E27FC236}">
                        <a16:creationId xmlns:a16="http://schemas.microsoft.com/office/drawing/2014/main" id="{E1A98354-42CC-2361-74DD-34F8E8DBA33B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360" name="Đường nối Thẳng 5621">
                    <a:extLst>
                      <a:ext uri="{FF2B5EF4-FFF2-40B4-BE49-F238E27FC236}">
                        <a16:creationId xmlns:a16="http://schemas.microsoft.com/office/drawing/2014/main" id="{A4A4867B-B097-93A8-7505-7E5C5EB30FD1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1" name="Đường nối Thẳng 5622">
                    <a:extLst>
                      <a:ext uri="{FF2B5EF4-FFF2-40B4-BE49-F238E27FC236}">
                        <a16:creationId xmlns:a16="http://schemas.microsoft.com/office/drawing/2014/main" id="{6F6BABF8-9C1D-F77E-FD7F-85E1E290903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2" name="Đường nối Thẳng 5623">
                    <a:extLst>
                      <a:ext uri="{FF2B5EF4-FFF2-40B4-BE49-F238E27FC236}">
                        <a16:creationId xmlns:a16="http://schemas.microsoft.com/office/drawing/2014/main" id="{06FF7D12-AD72-6BC9-8691-71509A171A84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34" name="Nhóm 5595">
                  <a:extLst>
                    <a:ext uri="{FF2B5EF4-FFF2-40B4-BE49-F238E27FC236}">
                      <a16:creationId xmlns:a16="http://schemas.microsoft.com/office/drawing/2014/main" id="{259A0D5D-8422-BA80-F1CD-D9F0BF2FF604}"/>
                    </a:ext>
                  </a:extLst>
                </p:cNvPr>
                <p:cNvGrpSpPr/>
                <p:nvPr/>
              </p:nvGrpSpPr>
              <p:grpSpPr>
                <a:xfrm>
                  <a:off x="5984522" y="5490078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355" name="Khối vuông 5616">
                    <a:extLst>
                      <a:ext uri="{FF2B5EF4-FFF2-40B4-BE49-F238E27FC236}">
                        <a16:creationId xmlns:a16="http://schemas.microsoft.com/office/drawing/2014/main" id="{3CDB395D-8BC1-9E47-D7C8-996961B724AB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356" name="Đường nối Thẳng 5617">
                    <a:extLst>
                      <a:ext uri="{FF2B5EF4-FFF2-40B4-BE49-F238E27FC236}">
                        <a16:creationId xmlns:a16="http://schemas.microsoft.com/office/drawing/2014/main" id="{C638958C-D884-2D08-DA99-0B5BE8F252BB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7" name="Đường nối Thẳng 5618">
                    <a:extLst>
                      <a:ext uri="{FF2B5EF4-FFF2-40B4-BE49-F238E27FC236}">
                        <a16:creationId xmlns:a16="http://schemas.microsoft.com/office/drawing/2014/main" id="{8047E6D1-EDC1-4B3A-4296-1B3EAA6ACFE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8" name="Đường nối Thẳng 5619">
                    <a:extLst>
                      <a:ext uri="{FF2B5EF4-FFF2-40B4-BE49-F238E27FC236}">
                        <a16:creationId xmlns:a16="http://schemas.microsoft.com/office/drawing/2014/main" id="{AC59B9EA-D7F9-A98B-A12E-EAF687ECDBC4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35" name="Nhóm 5596">
                  <a:extLst>
                    <a:ext uri="{FF2B5EF4-FFF2-40B4-BE49-F238E27FC236}">
                      <a16:creationId xmlns:a16="http://schemas.microsoft.com/office/drawing/2014/main" id="{44D145F4-D851-1FFA-66F5-73A2B62FD5CF}"/>
                    </a:ext>
                  </a:extLst>
                </p:cNvPr>
                <p:cNvGrpSpPr/>
                <p:nvPr/>
              </p:nvGrpSpPr>
              <p:grpSpPr>
                <a:xfrm>
                  <a:off x="6308884" y="5489666"/>
                  <a:ext cx="396541" cy="409894"/>
                  <a:chOff x="1861348" y="1091952"/>
                  <a:chExt cx="4104446" cy="3781889"/>
                </a:xfrm>
                <a:solidFill>
                  <a:srgbClr val="C00000"/>
                </a:solidFill>
              </p:grpSpPr>
              <p:sp>
                <p:nvSpPr>
                  <p:cNvPr id="351" name="Khối vuông 5612">
                    <a:extLst>
                      <a:ext uri="{FF2B5EF4-FFF2-40B4-BE49-F238E27FC236}">
                        <a16:creationId xmlns:a16="http://schemas.microsoft.com/office/drawing/2014/main" id="{A895639A-4459-5D6D-B2FB-B2189994F1E7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352" name="Đường nối Thẳng 5613">
                    <a:extLst>
                      <a:ext uri="{FF2B5EF4-FFF2-40B4-BE49-F238E27FC236}">
                        <a16:creationId xmlns:a16="http://schemas.microsoft.com/office/drawing/2014/main" id="{FDEF601C-6DB9-48DB-7CCA-6C8BFE56143D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3" name="Đường nối Thẳng 5614">
                    <a:extLst>
                      <a:ext uri="{FF2B5EF4-FFF2-40B4-BE49-F238E27FC236}">
                        <a16:creationId xmlns:a16="http://schemas.microsoft.com/office/drawing/2014/main" id="{F43E8738-D65A-6C63-3684-027468D5A75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4" name="Đường nối Thẳng 5615">
                    <a:extLst>
                      <a:ext uri="{FF2B5EF4-FFF2-40B4-BE49-F238E27FC236}">
                        <a16:creationId xmlns:a16="http://schemas.microsoft.com/office/drawing/2014/main" id="{61E9D51B-21F1-97DA-2D49-A00137220F1E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36" name="Nhóm 5597">
                  <a:extLst>
                    <a:ext uri="{FF2B5EF4-FFF2-40B4-BE49-F238E27FC236}">
                      <a16:creationId xmlns:a16="http://schemas.microsoft.com/office/drawing/2014/main" id="{53A42A0A-9927-64A6-FAC5-9035EC231310}"/>
                    </a:ext>
                  </a:extLst>
                </p:cNvPr>
                <p:cNvGrpSpPr/>
                <p:nvPr/>
              </p:nvGrpSpPr>
              <p:grpSpPr>
                <a:xfrm>
                  <a:off x="6643106" y="5489666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347" name="Khối vuông 5608">
                    <a:extLst>
                      <a:ext uri="{FF2B5EF4-FFF2-40B4-BE49-F238E27FC236}">
                        <a16:creationId xmlns:a16="http://schemas.microsoft.com/office/drawing/2014/main" id="{429E4EF0-98B1-3392-45F6-070FA75703B5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348" name="Đường nối Thẳng 5609">
                    <a:extLst>
                      <a:ext uri="{FF2B5EF4-FFF2-40B4-BE49-F238E27FC236}">
                        <a16:creationId xmlns:a16="http://schemas.microsoft.com/office/drawing/2014/main" id="{EB97AE8A-B767-C358-A815-5819F8E3730C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9" name="Đường nối Thẳng 5610">
                    <a:extLst>
                      <a:ext uri="{FF2B5EF4-FFF2-40B4-BE49-F238E27FC236}">
                        <a16:creationId xmlns:a16="http://schemas.microsoft.com/office/drawing/2014/main" id="{1C7FFD66-2BE4-63A2-D38F-E8C29EA002F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0" name="Đường nối Thẳng 5611">
                    <a:extLst>
                      <a:ext uri="{FF2B5EF4-FFF2-40B4-BE49-F238E27FC236}">
                        <a16:creationId xmlns:a16="http://schemas.microsoft.com/office/drawing/2014/main" id="{C8E409D1-AAD5-22D7-E12C-B2F09AB55F56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37" name="Nhóm 5598">
                  <a:extLst>
                    <a:ext uri="{FF2B5EF4-FFF2-40B4-BE49-F238E27FC236}">
                      <a16:creationId xmlns:a16="http://schemas.microsoft.com/office/drawing/2014/main" id="{D53C34A8-8BBF-810F-BACC-B20A3AC72B56}"/>
                    </a:ext>
                  </a:extLst>
                </p:cNvPr>
                <p:cNvGrpSpPr/>
                <p:nvPr/>
              </p:nvGrpSpPr>
              <p:grpSpPr>
                <a:xfrm>
                  <a:off x="6951929" y="5498867"/>
                  <a:ext cx="396541" cy="409894"/>
                  <a:chOff x="1861348" y="1091952"/>
                  <a:chExt cx="4104446" cy="3781889"/>
                </a:xfrm>
                <a:solidFill>
                  <a:srgbClr val="C00000"/>
                </a:solidFill>
              </p:grpSpPr>
              <p:sp>
                <p:nvSpPr>
                  <p:cNvPr id="343" name="Khối vuông 5604">
                    <a:extLst>
                      <a:ext uri="{FF2B5EF4-FFF2-40B4-BE49-F238E27FC236}">
                        <a16:creationId xmlns:a16="http://schemas.microsoft.com/office/drawing/2014/main" id="{58E8F927-4A12-3FCD-348C-5C9DC6436B14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344" name="Đường nối Thẳng 5605">
                    <a:extLst>
                      <a:ext uri="{FF2B5EF4-FFF2-40B4-BE49-F238E27FC236}">
                        <a16:creationId xmlns:a16="http://schemas.microsoft.com/office/drawing/2014/main" id="{E5E8B5D8-5346-A2D9-DD78-C2996DF4476D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5" name="Đường nối Thẳng 5606">
                    <a:extLst>
                      <a:ext uri="{FF2B5EF4-FFF2-40B4-BE49-F238E27FC236}">
                        <a16:creationId xmlns:a16="http://schemas.microsoft.com/office/drawing/2014/main" id="{F950335C-8451-0EFF-259C-870EE74F6C6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6" name="Đường nối Thẳng 5607">
                    <a:extLst>
                      <a:ext uri="{FF2B5EF4-FFF2-40B4-BE49-F238E27FC236}">
                        <a16:creationId xmlns:a16="http://schemas.microsoft.com/office/drawing/2014/main" id="{89E182AB-F166-9AF4-4D51-C06BBC1B3AA5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38" name="Nhóm 5599">
                  <a:extLst>
                    <a:ext uri="{FF2B5EF4-FFF2-40B4-BE49-F238E27FC236}">
                      <a16:creationId xmlns:a16="http://schemas.microsoft.com/office/drawing/2014/main" id="{0A568D16-D1A9-E97D-C5CE-7ED8C75058B8}"/>
                    </a:ext>
                  </a:extLst>
                </p:cNvPr>
                <p:cNvGrpSpPr/>
                <p:nvPr/>
              </p:nvGrpSpPr>
              <p:grpSpPr>
                <a:xfrm>
                  <a:off x="7275531" y="5498867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339" name="Khối vuông 5600">
                    <a:extLst>
                      <a:ext uri="{FF2B5EF4-FFF2-40B4-BE49-F238E27FC236}">
                        <a16:creationId xmlns:a16="http://schemas.microsoft.com/office/drawing/2014/main" id="{A60BA93E-7771-9865-AF92-9993F8214134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340" name="Đường nối Thẳng 5601">
                    <a:extLst>
                      <a:ext uri="{FF2B5EF4-FFF2-40B4-BE49-F238E27FC236}">
                        <a16:creationId xmlns:a16="http://schemas.microsoft.com/office/drawing/2014/main" id="{1D78D488-3F46-7904-8885-ABC13908CCC9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1" name="Đường nối Thẳng 5602">
                    <a:extLst>
                      <a:ext uri="{FF2B5EF4-FFF2-40B4-BE49-F238E27FC236}">
                        <a16:creationId xmlns:a16="http://schemas.microsoft.com/office/drawing/2014/main" id="{DC8D42F2-77C5-87F3-E5F8-74BACB0B803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2" name="Đường nối Thẳng 5603">
                    <a:extLst>
                      <a:ext uri="{FF2B5EF4-FFF2-40B4-BE49-F238E27FC236}">
                        <a16:creationId xmlns:a16="http://schemas.microsoft.com/office/drawing/2014/main" id="{8FB0BAFF-9A0B-4713-4746-364C544085DB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78" name="Nhóm 5589">
                <a:extLst>
                  <a:ext uri="{FF2B5EF4-FFF2-40B4-BE49-F238E27FC236}">
                    <a16:creationId xmlns:a16="http://schemas.microsoft.com/office/drawing/2014/main" id="{E50E852A-8234-6909-D17B-242A22A238B0}"/>
                  </a:ext>
                </a:extLst>
              </p:cNvPr>
              <p:cNvGrpSpPr/>
              <p:nvPr/>
            </p:nvGrpSpPr>
            <p:grpSpPr>
              <a:xfrm>
                <a:off x="5615520" y="6115506"/>
                <a:ext cx="2421906" cy="259194"/>
                <a:chOff x="4343388" y="5481868"/>
                <a:chExt cx="3328684" cy="426893"/>
              </a:xfrm>
            </p:grpSpPr>
            <p:grpSp>
              <p:nvGrpSpPr>
                <p:cNvPr id="279" name="Nhóm 5590">
                  <a:extLst>
                    <a:ext uri="{FF2B5EF4-FFF2-40B4-BE49-F238E27FC236}">
                      <a16:creationId xmlns:a16="http://schemas.microsoft.com/office/drawing/2014/main" id="{6A06D3CA-1E45-90DB-C027-A0C50C750226}"/>
                    </a:ext>
                  </a:extLst>
                </p:cNvPr>
                <p:cNvGrpSpPr/>
                <p:nvPr/>
              </p:nvGrpSpPr>
              <p:grpSpPr>
                <a:xfrm>
                  <a:off x="4343388" y="5482482"/>
                  <a:ext cx="396541" cy="409894"/>
                  <a:chOff x="1861348" y="1091952"/>
                  <a:chExt cx="4104446" cy="3781889"/>
                </a:xfrm>
                <a:solidFill>
                  <a:srgbClr val="C00000"/>
                </a:solidFill>
              </p:grpSpPr>
              <p:sp>
                <p:nvSpPr>
                  <p:cNvPr id="325" name="Khối vuông 5636">
                    <a:extLst>
                      <a:ext uri="{FF2B5EF4-FFF2-40B4-BE49-F238E27FC236}">
                        <a16:creationId xmlns:a16="http://schemas.microsoft.com/office/drawing/2014/main" id="{86633B80-884A-B60F-7251-6CA9BEC5FF89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326" name="Đường nối Thẳng 5637">
                    <a:extLst>
                      <a:ext uri="{FF2B5EF4-FFF2-40B4-BE49-F238E27FC236}">
                        <a16:creationId xmlns:a16="http://schemas.microsoft.com/office/drawing/2014/main" id="{C22A678C-BDFA-93F2-96DA-DE1A09C902BB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7" name="Đường nối Thẳng 5638">
                    <a:extLst>
                      <a:ext uri="{FF2B5EF4-FFF2-40B4-BE49-F238E27FC236}">
                        <a16:creationId xmlns:a16="http://schemas.microsoft.com/office/drawing/2014/main" id="{FC09E631-3232-EB30-F3B0-5CF230B5A46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8" name="Đường nối Thẳng 5639">
                    <a:extLst>
                      <a:ext uri="{FF2B5EF4-FFF2-40B4-BE49-F238E27FC236}">
                        <a16:creationId xmlns:a16="http://schemas.microsoft.com/office/drawing/2014/main" id="{5073619D-BF5E-37E7-913A-F65CE853C501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0" name="Nhóm 5591">
                  <a:extLst>
                    <a:ext uri="{FF2B5EF4-FFF2-40B4-BE49-F238E27FC236}">
                      <a16:creationId xmlns:a16="http://schemas.microsoft.com/office/drawing/2014/main" id="{E47B5026-FE4F-21D7-6572-52DB53F75058}"/>
                    </a:ext>
                  </a:extLst>
                </p:cNvPr>
                <p:cNvGrpSpPr/>
                <p:nvPr/>
              </p:nvGrpSpPr>
              <p:grpSpPr>
                <a:xfrm>
                  <a:off x="4670627" y="5481868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321" name="Khối vuông 5632">
                    <a:extLst>
                      <a:ext uri="{FF2B5EF4-FFF2-40B4-BE49-F238E27FC236}">
                        <a16:creationId xmlns:a16="http://schemas.microsoft.com/office/drawing/2014/main" id="{90A60C9A-2D27-1168-8979-A8CECC9D6CA5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322" name="Đường nối Thẳng 5633">
                    <a:extLst>
                      <a:ext uri="{FF2B5EF4-FFF2-40B4-BE49-F238E27FC236}">
                        <a16:creationId xmlns:a16="http://schemas.microsoft.com/office/drawing/2014/main" id="{E510E2C2-9FC6-DE84-8C1A-F9CF30B275C1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3" name="Đường nối Thẳng 5634">
                    <a:extLst>
                      <a:ext uri="{FF2B5EF4-FFF2-40B4-BE49-F238E27FC236}">
                        <a16:creationId xmlns:a16="http://schemas.microsoft.com/office/drawing/2014/main" id="{E5DA6DA7-2AC6-6843-483E-E900B57BB5B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Đường nối Thẳng 5635">
                    <a:extLst>
                      <a:ext uri="{FF2B5EF4-FFF2-40B4-BE49-F238E27FC236}">
                        <a16:creationId xmlns:a16="http://schemas.microsoft.com/office/drawing/2014/main" id="{8756ADAD-270C-9093-A1FD-2E922510D812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1" name="Nhóm 5592">
                  <a:extLst>
                    <a:ext uri="{FF2B5EF4-FFF2-40B4-BE49-F238E27FC236}">
                      <a16:creationId xmlns:a16="http://schemas.microsoft.com/office/drawing/2014/main" id="{47C9D6C1-F429-DC24-3C6F-893B638EE095}"/>
                    </a:ext>
                  </a:extLst>
                </p:cNvPr>
                <p:cNvGrpSpPr/>
                <p:nvPr/>
              </p:nvGrpSpPr>
              <p:grpSpPr>
                <a:xfrm>
                  <a:off x="4994229" y="5487308"/>
                  <a:ext cx="396541" cy="409894"/>
                  <a:chOff x="1861348" y="1091952"/>
                  <a:chExt cx="4104446" cy="3781889"/>
                </a:xfrm>
                <a:solidFill>
                  <a:srgbClr val="C00000"/>
                </a:solidFill>
              </p:grpSpPr>
              <p:sp>
                <p:nvSpPr>
                  <p:cNvPr id="317" name="Khối vuông 5628">
                    <a:extLst>
                      <a:ext uri="{FF2B5EF4-FFF2-40B4-BE49-F238E27FC236}">
                        <a16:creationId xmlns:a16="http://schemas.microsoft.com/office/drawing/2014/main" id="{8E0E3C6B-2F11-162C-7F06-B07145957A3A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318" name="Đường nối Thẳng 5629">
                    <a:extLst>
                      <a:ext uri="{FF2B5EF4-FFF2-40B4-BE49-F238E27FC236}">
                        <a16:creationId xmlns:a16="http://schemas.microsoft.com/office/drawing/2014/main" id="{D9B55D64-B76D-279B-C41F-FDDF3A395AAF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9" name="Đường nối Thẳng 5630">
                    <a:extLst>
                      <a:ext uri="{FF2B5EF4-FFF2-40B4-BE49-F238E27FC236}">
                        <a16:creationId xmlns:a16="http://schemas.microsoft.com/office/drawing/2014/main" id="{3F2AA113-6DFF-0153-C9C4-5BAC612F709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0" name="Đường nối Thẳng 5631">
                    <a:extLst>
                      <a:ext uri="{FF2B5EF4-FFF2-40B4-BE49-F238E27FC236}">
                        <a16:creationId xmlns:a16="http://schemas.microsoft.com/office/drawing/2014/main" id="{6400E340-8C14-C4D8-3C98-8A4D4EE60391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2" name="Nhóm 5593">
                  <a:extLst>
                    <a:ext uri="{FF2B5EF4-FFF2-40B4-BE49-F238E27FC236}">
                      <a16:creationId xmlns:a16="http://schemas.microsoft.com/office/drawing/2014/main" id="{CAF7D0AC-E8ED-4510-5F22-4969108A8082}"/>
                    </a:ext>
                  </a:extLst>
                </p:cNvPr>
                <p:cNvGrpSpPr/>
                <p:nvPr/>
              </p:nvGrpSpPr>
              <p:grpSpPr>
                <a:xfrm>
                  <a:off x="5328451" y="5490078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313" name="Khối vuông 5624">
                    <a:extLst>
                      <a:ext uri="{FF2B5EF4-FFF2-40B4-BE49-F238E27FC236}">
                        <a16:creationId xmlns:a16="http://schemas.microsoft.com/office/drawing/2014/main" id="{44F854C9-A5C0-09D3-A904-40B7C618A674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314" name="Đường nối Thẳng 5625">
                    <a:extLst>
                      <a:ext uri="{FF2B5EF4-FFF2-40B4-BE49-F238E27FC236}">
                        <a16:creationId xmlns:a16="http://schemas.microsoft.com/office/drawing/2014/main" id="{9DE755ED-C90E-8635-F576-82406E7F6479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5" name="Đường nối Thẳng 5626">
                    <a:extLst>
                      <a:ext uri="{FF2B5EF4-FFF2-40B4-BE49-F238E27FC236}">
                        <a16:creationId xmlns:a16="http://schemas.microsoft.com/office/drawing/2014/main" id="{BDD40DAF-5D92-0491-8686-50B3CFF1E7A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6" name="Đường nối Thẳng 5627">
                    <a:extLst>
                      <a:ext uri="{FF2B5EF4-FFF2-40B4-BE49-F238E27FC236}">
                        <a16:creationId xmlns:a16="http://schemas.microsoft.com/office/drawing/2014/main" id="{23A54A5F-426C-1ECA-784F-ECD3D5E37577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3" name="Nhóm 5594">
                  <a:extLst>
                    <a:ext uri="{FF2B5EF4-FFF2-40B4-BE49-F238E27FC236}">
                      <a16:creationId xmlns:a16="http://schemas.microsoft.com/office/drawing/2014/main" id="{602C5249-B6D0-C294-5628-AE51721A9361}"/>
                    </a:ext>
                  </a:extLst>
                </p:cNvPr>
                <p:cNvGrpSpPr/>
                <p:nvPr/>
              </p:nvGrpSpPr>
              <p:grpSpPr>
                <a:xfrm>
                  <a:off x="5642403" y="5490078"/>
                  <a:ext cx="396541" cy="409894"/>
                  <a:chOff x="1861348" y="1091952"/>
                  <a:chExt cx="4104446" cy="3781889"/>
                </a:xfrm>
                <a:solidFill>
                  <a:srgbClr val="C00000"/>
                </a:solidFill>
              </p:grpSpPr>
              <p:sp>
                <p:nvSpPr>
                  <p:cNvPr id="309" name="Khối vuông 5620">
                    <a:extLst>
                      <a:ext uri="{FF2B5EF4-FFF2-40B4-BE49-F238E27FC236}">
                        <a16:creationId xmlns:a16="http://schemas.microsoft.com/office/drawing/2014/main" id="{B84721E3-8817-348A-F7AC-378EA20DA25A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310" name="Đường nối Thẳng 5621">
                    <a:extLst>
                      <a:ext uri="{FF2B5EF4-FFF2-40B4-BE49-F238E27FC236}">
                        <a16:creationId xmlns:a16="http://schemas.microsoft.com/office/drawing/2014/main" id="{1014620C-74B6-5D1C-1338-7E4B752B872C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Đường nối Thẳng 5622">
                    <a:extLst>
                      <a:ext uri="{FF2B5EF4-FFF2-40B4-BE49-F238E27FC236}">
                        <a16:creationId xmlns:a16="http://schemas.microsoft.com/office/drawing/2014/main" id="{7E6C8869-9D71-F1C7-4595-61D58105759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2" name="Đường nối Thẳng 5623">
                    <a:extLst>
                      <a:ext uri="{FF2B5EF4-FFF2-40B4-BE49-F238E27FC236}">
                        <a16:creationId xmlns:a16="http://schemas.microsoft.com/office/drawing/2014/main" id="{9B1187F3-EEC2-82F5-CE17-58D5AC2035AF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4" name="Nhóm 5595">
                  <a:extLst>
                    <a:ext uri="{FF2B5EF4-FFF2-40B4-BE49-F238E27FC236}">
                      <a16:creationId xmlns:a16="http://schemas.microsoft.com/office/drawing/2014/main" id="{A13695C6-3CD0-D748-95A3-4F3ADBE4A663}"/>
                    </a:ext>
                  </a:extLst>
                </p:cNvPr>
                <p:cNvGrpSpPr/>
                <p:nvPr/>
              </p:nvGrpSpPr>
              <p:grpSpPr>
                <a:xfrm>
                  <a:off x="5984522" y="5490078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305" name="Khối vuông 5616">
                    <a:extLst>
                      <a:ext uri="{FF2B5EF4-FFF2-40B4-BE49-F238E27FC236}">
                        <a16:creationId xmlns:a16="http://schemas.microsoft.com/office/drawing/2014/main" id="{B656283A-F4EA-1331-F9CF-1F1D9AA94527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306" name="Đường nối Thẳng 5617">
                    <a:extLst>
                      <a:ext uri="{FF2B5EF4-FFF2-40B4-BE49-F238E27FC236}">
                        <a16:creationId xmlns:a16="http://schemas.microsoft.com/office/drawing/2014/main" id="{FA83A4EA-D4B2-A8D7-CFBB-6914568FB294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7" name="Đường nối Thẳng 5618">
                    <a:extLst>
                      <a:ext uri="{FF2B5EF4-FFF2-40B4-BE49-F238E27FC236}">
                        <a16:creationId xmlns:a16="http://schemas.microsoft.com/office/drawing/2014/main" id="{48779BF8-1683-656E-E028-154CF170587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8" name="Đường nối Thẳng 5619">
                    <a:extLst>
                      <a:ext uri="{FF2B5EF4-FFF2-40B4-BE49-F238E27FC236}">
                        <a16:creationId xmlns:a16="http://schemas.microsoft.com/office/drawing/2014/main" id="{51AF3241-D8F4-1520-12B2-C704E959CF7D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5" name="Nhóm 5596">
                  <a:extLst>
                    <a:ext uri="{FF2B5EF4-FFF2-40B4-BE49-F238E27FC236}">
                      <a16:creationId xmlns:a16="http://schemas.microsoft.com/office/drawing/2014/main" id="{DE8F2928-FF57-04A2-DA29-30ED42DD29DB}"/>
                    </a:ext>
                  </a:extLst>
                </p:cNvPr>
                <p:cNvGrpSpPr/>
                <p:nvPr/>
              </p:nvGrpSpPr>
              <p:grpSpPr>
                <a:xfrm>
                  <a:off x="6308884" y="5489666"/>
                  <a:ext cx="396541" cy="409894"/>
                  <a:chOff x="1861348" y="1091952"/>
                  <a:chExt cx="4104446" cy="3781889"/>
                </a:xfrm>
                <a:solidFill>
                  <a:srgbClr val="C00000"/>
                </a:solidFill>
              </p:grpSpPr>
              <p:sp>
                <p:nvSpPr>
                  <p:cNvPr id="301" name="Khối vuông 5612">
                    <a:extLst>
                      <a:ext uri="{FF2B5EF4-FFF2-40B4-BE49-F238E27FC236}">
                        <a16:creationId xmlns:a16="http://schemas.microsoft.com/office/drawing/2014/main" id="{8A9E92BF-B10A-31B7-AE4C-700C2707001E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302" name="Đường nối Thẳng 5613">
                    <a:extLst>
                      <a:ext uri="{FF2B5EF4-FFF2-40B4-BE49-F238E27FC236}">
                        <a16:creationId xmlns:a16="http://schemas.microsoft.com/office/drawing/2014/main" id="{737C09AE-27F7-C836-2F20-6496A8C45734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3" name="Đường nối Thẳng 5614">
                    <a:extLst>
                      <a:ext uri="{FF2B5EF4-FFF2-40B4-BE49-F238E27FC236}">
                        <a16:creationId xmlns:a16="http://schemas.microsoft.com/office/drawing/2014/main" id="{26BF68C5-65FF-CEB7-B5CD-2E07ED72272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4" name="Đường nối Thẳng 5615">
                    <a:extLst>
                      <a:ext uri="{FF2B5EF4-FFF2-40B4-BE49-F238E27FC236}">
                        <a16:creationId xmlns:a16="http://schemas.microsoft.com/office/drawing/2014/main" id="{12B2C220-38BE-477A-F633-D65AE941E401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6" name="Nhóm 5597">
                  <a:extLst>
                    <a:ext uri="{FF2B5EF4-FFF2-40B4-BE49-F238E27FC236}">
                      <a16:creationId xmlns:a16="http://schemas.microsoft.com/office/drawing/2014/main" id="{4A9DD15B-EE87-B1AD-2937-047C5E9EC6E0}"/>
                    </a:ext>
                  </a:extLst>
                </p:cNvPr>
                <p:cNvGrpSpPr/>
                <p:nvPr/>
              </p:nvGrpSpPr>
              <p:grpSpPr>
                <a:xfrm>
                  <a:off x="6643106" y="5489666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297" name="Khối vuông 5608">
                    <a:extLst>
                      <a:ext uri="{FF2B5EF4-FFF2-40B4-BE49-F238E27FC236}">
                        <a16:creationId xmlns:a16="http://schemas.microsoft.com/office/drawing/2014/main" id="{190589DF-55EF-333F-524C-D26B93FA9238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298" name="Đường nối Thẳng 5609">
                    <a:extLst>
                      <a:ext uri="{FF2B5EF4-FFF2-40B4-BE49-F238E27FC236}">
                        <a16:creationId xmlns:a16="http://schemas.microsoft.com/office/drawing/2014/main" id="{7545DA1D-04DF-AB01-22AF-688967DF8151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9" name="Đường nối Thẳng 5610">
                    <a:extLst>
                      <a:ext uri="{FF2B5EF4-FFF2-40B4-BE49-F238E27FC236}">
                        <a16:creationId xmlns:a16="http://schemas.microsoft.com/office/drawing/2014/main" id="{70A9BB3F-293A-1989-9681-993DAC7FA02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0" name="Đường nối Thẳng 5611">
                    <a:extLst>
                      <a:ext uri="{FF2B5EF4-FFF2-40B4-BE49-F238E27FC236}">
                        <a16:creationId xmlns:a16="http://schemas.microsoft.com/office/drawing/2014/main" id="{A19E4BF1-45A3-0562-A586-8A5860C947DE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" name="Nhóm 5598">
                  <a:extLst>
                    <a:ext uri="{FF2B5EF4-FFF2-40B4-BE49-F238E27FC236}">
                      <a16:creationId xmlns:a16="http://schemas.microsoft.com/office/drawing/2014/main" id="{BFE36B1F-EDF8-6C24-4769-003FF6A1B6C8}"/>
                    </a:ext>
                  </a:extLst>
                </p:cNvPr>
                <p:cNvGrpSpPr/>
                <p:nvPr/>
              </p:nvGrpSpPr>
              <p:grpSpPr>
                <a:xfrm>
                  <a:off x="6951929" y="5498867"/>
                  <a:ext cx="396541" cy="409894"/>
                  <a:chOff x="1861348" y="1091952"/>
                  <a:chExt cx="4104446" cy="3781889"/>
                </a:xfrm>
                <a:solidFill>
                  <a:srgbClr val="C00000"/>
                </a:solidFill>
              </p:grpSpPr>
              <p:sp>
                <p:nvSpPr>
                  <p:cNvPr id="293" name="Khối vuông 5604">
                    <a:extLst>
                      <a:ext uri="{FF2B5EF4-FFF2-40B4-BE49-F238E27FC236}">
                        <a16:creationId xmlns:a16="http://schemas.microsoft.com/office/drawing/2014/main" id="{FAA84778-C7C6-9447-39D2-848AC9F0E2C4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294" name="Đường nối Thẳng 5605">
                    <a:extLst>
                      <a:ext uri="{FF2B5EF4-FFF2-40B4-BE49-F238E27FC236}">
                        <a16:creationId xmlns:a16="http://schemas.microsoft.com/office/drawing/2014/main" id="{B17484A8-1D12-E694-E819-E1B00D338FB8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5" name="Đường nối Thẳng 5606">
                    <a:extLst>
                      <a:ext uri="{FF2B5EF4-FFF2-40B4-BE49-F238E27FC236}">
                        <a16:creationId xmlns:a16="http://schemas.microsoft.com/office/drawing/2014/main" id="{D9830EAA-F798-0906-63C3-79A1D1EB9F0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6" name="Đường nối Thẳng 5607">
                    <a:extLst>
                      <a:ext uri="{FF2B5EF4-FFF2-40B4-BE49-F238E27FC236}">
                        <a16:creationId xmlns:a16="http://schemas.microsoft.com/office/drawing/2014/main" id="{E03A6174-1F6E-AA63-EA12-C4AE4D0B84BB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8" name="Nhóm 5599">
                  <a:extLst>
                    <a:ext uri="{FF2B5EF4-FFF2-40B4-BE49-F238E27FC236}">
                      <a16:creationId xmlns:a16="http://schemas.microsoft.com/office/drawing/2014/main" id="{D966EA16-6229-DE2D-7938-8272E29A7200}"/>
                    </a:ext>
                  </a:extLst>
                </p:cNvPr>
                <p:cNvGrpSpPr/>
                <p:nvPr/>
              </p:nvGrpSpPr>
              <p:grpSpPr>
                <a:xfrm>
                  <a:off x="7275531" y="5498867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289" name="Khối vuông 5600">
                    <a:extLst>
                      <a:ext uri="{FF2B5EF4-FFF2-40B4-BE49-F238E27FC236}">
                        <a16:creationId xmlns:a16="http://schemas.microsoft.com/office/drawing/2014/main" id="{5E128B51-F6C2-8289-DD4E-EA3BFED01AD3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290" name="Đường nối Thẳng 5601">
                    <a:extLst>
                      <a:ext uri="{FF2B5EF4-FFF2-40B4-BE49-F238E27FC236}">
                        <a16:creationId xmlns:a16="http://schemas.microsoft.com/office/drawing/2014/main" id="{8827304E-D44A-3E96-A4EA-A5F64A60DB6D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1" name="Đường nối Thẳng 5602">
                    <a:extLst>
                      <a:ext uri="{FF2B5EF4-FFF2-40B4-BE49-F238E27FC236}">
                        <a16:creationId xmlns:a16="http://schemas.microsoft.com/office/drawing/2014/main" id="{E4227BFC-9D6D-CCDB-EC92-D44490A78E0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2" name="Đường nối Thẳng 5603">
                    <a:extLst>
                      <a:ext uri="{FF2B5EF4-FFF2-40B4-BE49-F238E27FC236}">
                        <a16:creationId xmlns:a16="http://schemas.microsoft.com/office/drawing/2014/main" id="{A48DB0F9-C17E-6468-3FAC-09A97352B3C6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1EEA249-99CD-D47F-52A3-302CB66C66BF}"/>
                </a:ext>
              </a:extLst>
            </p:cNvPr>
            <p:cNvGrpSpPr/>
            <p:nvPr/>
          </p:nvGrpSpPr>
          <p:grpSpPr>
            <a:xfrm>
              <a:off x="5282092" y="6149550"/>
              <a:ext cx="2716654" cy="603256"/>
              <a:chOff x="5615520" y="5797531"/>
              <a:chExt cx="2716654" cy="603256"/>
            </a:xfrm>
          </p:grpSpPr>
          <p:grpSp>
            <p:nvGrpSpPr>
              <p:cNvPr id="19" name="Nhóm 5589">
                <a:extLst>
                  <a:ext uri="{FF2B5EF4-FFF2-40B4-BE49-F238E27FC236}">
                    <a16:creationId xmlns:a16="http://schemas.microsoft.com/office/drawing/2014/main" id="{7405C21C-C5C8-1F34-D1F1-E187F29C8F71}"/>
                  </a:ext>
                </a:extLst>
              </p:cNvPr>
              <p:cNvGrpSpPr/>
              <p:nvPr/>
            </p:nvGrpSpPr>
            <p:grpSpPr>
              <a:xfrm>
                <a:off x="5910268" y="5797531"/>
                <a:ext cx="2421906" cy="259194"/>
                <a:chOff x="4343388" y="5481868"/>
                <a:chExt cx="3328684" cy="426893"/>
              </a:xfrm>
            </p:grpSpPr>
            <p:grpSp>
              <p:nvGrpSpPr>
                <p:cNvPr id="224" name="Nhóm 5590">
                  <a:extLst>
                    <a:ext uri="{FF2B5EF4-FFF2-40B4-BE49-F238E27FC236}">
                      <a16:creationId xmlns:a16="http://schemas.microsoft.com/office/drawing/2014/main" id="{6C12E688-27BB-EB49-6DA4-A8F59127E61A}"/>
                    </a:ext>
                  </a:extLst>
                </p:cNvPr>
                <p:cNvGrpSpPr/>
                <p:nvPr/>
              </p:nvGrpSpPr>
              <p:grpSpPr>
                <a:xfrm>
                  <a:off x="4343388" y="5482482"/>
                  <a:ext cx="396541" cy="409894"/>
                  <a:chOff x="1861348" y="1091952"/>
                  <a:chExt cx="4104446" cy="3781889"/>
                </a:xfrm>
                <a:solidFill>
                  <a:srgbClr val="C00000"/>
                </a:solidFill>
              </p:grpSpPr>
              <p:sp>
                <p:nvSpPr>
                  <p:cNvPr id="270" name="Khối vuông 5636">
                    <a:extLst>
                      <a:ext uri="{FF2B5EF4-FFF2-40B4-BE49-F238E27FC236}">
                        <a16:creationId xmlns:a16="http://schemas.microsoft.com/office/drawing/2014/main" id="{3B0C7B2B-2CB1-DA7A-1B5F-D0C5EBFCB856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271" name="Đường nối Thẳng 5637">
                    <a:extLst>
                      <a:ext uri="{FF2B5EF4-FFF2-40B4-BE49-F238E27FC236}">
                        <a16:creationId xmlns:a16="http://schemas.microsoft.com/office/drawing/2014/main" id="{67B7A95B-3E9A-1276-2525-33D3A505418F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2" name="Đường nối Thẳng 5638">
                    <a:extLst>
                      <a:ext uri="{FF2B5EF4-FFF2-40B4-BE49-F238E27FC236}">
                        <a16:creationId xmlns:a16="http://schemas.microsoft.com/office/drawing/2014/main" id="{69CBAEB2-395F-DDD1-902B-D085106A5E6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3" name="Đường nối Thẳng 5639">
                    <a:extLst>
                      <a:ext uri="{FF2B5EF4-FFF2-40B4-BE49-F238E27FC236}">
                        <a16:creationId xmlns:a16="http://schemas.microsoft.com/office/drawing/2014/main" id="{D3550335-2F10-ECB3-7D9B-03145BEEC177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5" name="Nhóm 5591">
                  <a:extLst>
                    <a:ext uri="{FF2B5EF4-FFF2-40B4-BE49-F238E27FC236}">
                      <a16:creationId xmlns:a16="http://schemas.microsoft.com/office/drawing/2014/main" id="{7C8EB633-9C22-00E6-08E2-8388AB84A111}"/>
                    </a:ext>
                  </a:extLst>
                </p:cNvPr>
                <p:cNvGrpSpPr/>
                <p:nvPr/>
              </p:nvGrpSpPr>
              <p:grpSpPr>
                <a:xfrm>
                  <a:off x="4670627" y="5481868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266" name="Khối vuông 5632">
                    <a:extLst>
                      <a:ext uri="{FF2B5EF4-FFF2-40B4-BE49-F238E27FC236}">
                        <a16:creationId xmlns:a16="http://schemas.microsoft.com/office/drawing/2014/main" id="{C478959A-FEC5-6E67-F611-75C7A4FD9374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267" name="Đường nối Thẳng 5633">
                    <a:extLst>
                      <a:ext uri="{FF2B5EF4-FFF2-40B4-BE49-F238E27FC236}">
                        <a16:creationId xmlns:a16="http://schemas.microsoft.com/office/drawing/2014/main" id="{AF839573-321D-A59B-4EA8-6F2B8CF125E4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8" name="Đường nối Thẳng 5634">
                    <a:extLst>
                      <a:ext uri="{FF2B5EF4-FFF2-40B4-BE49-F238E27FC236}">
                        <a16:creationId xmlns:a16="http://schemas.microsoft.com/office/drawing/2014/main" id="{50DBC099-0ED8-5165-0CA6-3B134B3CEA3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9" name="Đường nối Thẳng 5635">
                    <a:extLst>
                      <a:ext uri="{FF2B5EF4-FFF2-40B4-BE49-F238E27FC236}">
                        <a16:creationId xmlns:a16="http://schemas.microsoft.com/office/drawing/2014/main" id="{525E0D85-1C10-AAE5-3FE9-DF8F9BBEFA98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6" name="Nhóm 5592">
                  <a:extLst>
                    <a:ext uri="{FF2B5EF4-FFF2-40B4-BE49-F238E27FC236}">
                      <a16:creationId xmlns:a16="http://schemas.microsoft.com/office/drawing/2014/main" id="{BF1C157E-8F16-92FA-F21C-02B67A058604}"/>
                    </a:ext>
                  </a:extLst>
                </p:cNvPr>
                <p:cNvGrpSpPr/>
                <p:nvPr/>
              </p:nvGrpSpPr>
              <p:grpSpPr>
                <a:xfrm>
                  <a:off x="4994229" y="5487308"/>
                  <a:ext cx="396541" cy="409894"/>
                  <a:chOff x="1861348" y="1091952"/>
                  <a:chExt cx="4104446" cy="3781889"/>
                </a:xfrm>
                <a:solidFill>
                  <a:srgbClr val="C00000"/>
                </a:solidFill>
              </p:grpSpPr>
              <p:sp>
                <p:nvSpPr>
                  <p:cNvPr id="262" name="Khối vuông 5628">
                    <a:extLst>
                      <a:ext uri="{FF2B5EF4-FFF2-40B4-BE49-F238E27FC236}">
                        <a16:creationId xmlns:a16="http://schemas.microsoft.com/office/drawing/2014/main" id="{E5663CC7-32CF-8E0D-1F97-8DC6B940D2D7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263" name="Đường nối Thẳng 5629">
                    <a:extLst>
                      <a:ext uri="{FF2B5EF4-FFF2-40B4-BE49-F238E27FC236}">
                        <a16:creationId xmlns:a16="http://schemas.microsoft.com/office/drawing/2014/main" id="{E725C47C-AB49-9708-C726-8CCEB4D0B43F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4" name="Đường nối Thẳng 5630">
                    <a:extLst>
                      <a:ext uri="{FF2B5EF4-FFF2-40B4-BE49-F238E27FC236}">
                        <a16:creationId xmlns:a16="http://schemas.microsoft.com/office/drawing/2014/main" id="{D76EE352-1A7A-7670-7C32-67F9F9AEC3C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5" name="Đường nối Thẳng 5631">
                    <a:extLst>
                      <a:ext uri="{FF2B5EF4-FFF2-40B4-BE49-F238E27FC236}">
                        <a16:creationId xmlns:a16="http://schemas.microsoft.com/office/drawing/2014/main" id="{1156F677-E84D-0D1E-F94F-8BB98372253B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7" name="Nhóm 5593">
                  <a:extLst>
                    <a:ext uri="{FF2B5EF4-FFF2-40B4-BE49-F238E27FC236}">
                      <a16:creationId xmlns:a16="http://schemas.microsoft.com/office/drawing/2014/main" id="{ACC84624-29D3-78F2-F570-65D6CD4498A4}"/>
                    </a:ext>
                  </a:extLst>
                </p:cNvPr>
                <p:cNvGrpSpPr/>
                <p:nvPr/>
              </p:nvGrpSpPr>
              <p:grpSpPr>
                <a:xfrm>
                  <a:off x="5328451" y="5490078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258" name="Khối vuông 5624">
                    <a:extLst>
                      <a:ext uri="{FF2B5EF4-FFF2-40B4-BE49-F238E27FC236}">
                        <a16:creationId xmlns:a16="http://schemas.microsoft.com/office/drawing/2014/main" id="{E0427BF0-C1C2-C340-2C10-9387C944D9E1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259" name="Đường nối Thẳng 5625">
                    <a:extLst>
                      <a:ext uri="{FF2B5EF4-FFF2-40B4-BE49-F238E27FC236}">
                        <a16:creationId xmlns:a16="http://schemas.microsoft.com/office/drawing/2014/main" id="{7263E179-4A11-FF29-9177-068959B945ED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Đường nối Thẳng 5626">
                    <a:extLst>
                      <a:ext uri="{FF2B5EF4-FFF2-40B4-BE49-F238E27FC236}">
                        <a16:creationId xmlns:a16="http://schemas.microsoft.com/office/drawing/2014/main" id="{F4965AC0-44AD-222F-0240-D6521521B47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1" name="Đường nối Thẳng 5627">
                    <a:extLst>
                      <a:ext uri="{FF2B5EF4-FFF2-40B4-BE49-F238E27FC236}">
                        <a16:creationId xmlns:a16="http://schemas.microsoft.com/office/drawing/2014/main" id="{112654F6-F84D-668B-73C1-82CD936C669B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8" name="Nhóm 5594">
                  <a:extLst>
                    <a:ext uri="{FF2B5EF4-FFF2-40B4-BE49-F238E27FC236}">
                      <a16:creationId xmlns:a16="http://schemas.microsoft.com/office/drawing/2014/main" id="{5856C618-1630-14AD-303B-7A066397D766}"/>
                    </a:ext>
                  </a:extLst>
                </p:cNvPr>
                <p:cNvGrpSpPr/>
                <p:nvPr/>
              </p:nvGrpSpPr>
              <p:grpSpPr>
                <a:xfrm>
                  <a:off x="5642403" y="5490078"/>
                  <a:ext cx="396541" cy="409894"/>
                  <a:chOff x="1861348" y="1091952"/>
                  <a:chExt cx="4104446" cy="3781889"/>
                </a:xfrm>
                <a:solidFill>
                  <a:srgbClr val="C00000"/>
                </a:solidFill>
              </p:grpSpPr>
              <p:sp>
                <p:nvSpPr>
                  <p:cNvPr id="254" name="Khối vuông 5620">
                    <a:extLst>
                      <a:ext uri="{FF2B5EF4-FFF2-40B4-BE49-F238E27FC236}">
                        <a16:creationId xmlns:a16="http://schemas.microsoft.com/office/drawing/2014/main" id="{F94B0CDE-E324-FAFC-AC7E-5BCE2D16A96F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255" name="Đường nối Thẳng 5621">
                    <a:extLst>
                      <a:ext uri="{FF2B5EF4-FFF2-40B4-BE49-F238E27FC236}">
                        <a16:creationId xmlns:a16="http://schemas.microsoft.com/office/drawing/2014/main" id="{E4BC5513-40A1-0189-2EF8-D4D3401F2284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6" name="Đường nối Thẳng 5622">
                    <a:extLst>
                      <a:ext uri="{FF2B5EF4-FFF2-40B4-BE49-F238E27FC236}">
                        <a16:creationId xmlns:a16="http://schemas.microsoft.com/office/drawing/2014/main" id="{CCD9C5BB-37EE-0F84-633D-0DB031CD5BA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7" name="Đường nối Thẳng 5623">
                    <a:extLst>
                      <a:ext uri="{FF2B5EF4-FFF2-40B4-BE49-F238E27FC236}">
                        <a16:creationId xmlns:a16="http://schemas.microsoft.com/office/drawing/2014/main" id="{F818E861-2FE3-A138-5D27-05D58B854397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9" name="Nhóm 5595">
                  <a:extLst>
                    <a:ext uri="{FF2B5EF4-FFF2-40B4-BE49-F238E27FC236}">
                      <a16:creationId xmlns:a16="http://schemas.microsoft.com/office/drawing/2014/main" id="{5CE51AE1-9E5B-4CC8-E2EC-39D33D21F283}"/>
                    </a:ext>
                  </a:extLst>
                </p:cNvPr>
                <p:cNvGrpSpPr/>
                <p:nvPr/>
              </p:nvGrpSpPr>
              <p:grpSpPr>
                <a:xfrm>
                  <a:off x="5984522" y="5490078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250" name="Khối vuông 5616">
                    <a:extLst>
                      <a:ext uri="{FF2B5EF4-FFF2-40B4-BE49-F238E27FC236}">
                        <a16:creationId xmlns:a16="http://schemas.microsoft.com/office/drawing/2014/main" id="{29A2D4B0-6D91-1012-2F39-7729FE828825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251" name="Đường nối Thẳng 5617">
                    <a:extLst>
                      <a:ext uri="{FF2B5EF4-FFF2-40B4-BE49-F238E27FC236}">
                        <a16:creationId xmlns:a16="http://schemas.microsoft.com/office/drawing/2014/main" id="{5A2AD4F6-EFD3-A6CD-E370-FB545DD2E7D4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2" name="Đường nối Thẳng 5618">
                    <a:extLst>
                      <a:ext uri="{FF2B5EF4-FFF2-40B4-BE49-F238E27FC236}">
                        <a16:creationId xmlns:a16="http://schemas.microsoft.com/office/drawing/2014/main" id="{C79697F2-A252-5133-7E71-A675BA09D1D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3" name="Đường nối Thẳng 5619">
                    <a:extLst>
                      <a:ext uri="{FF2B5EF4-FFF2-40B4-BE49-F238E27FC236}">
                        <a16:creationId xmlns:a16="http://schemas.microsoft.com/office/drawing/2014/main" id="{A562FF3A-EE81-F846-3BA9-A0CE7F4624A9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0" name="Nhóm 5596">
                  <a:extLst>
                    <a:ext uri="{FF2B5EF4-FFF2-40B4-BE49-F238E27FC236}">
                      <a16:creationId xmlns:a16="http://schemas.microsoft.com/office/drawing/2014/main" id="{12B49AA4-F028-CA4C-1BBC-2CFA7D9B70B7}"/>
                    </a:ext>
                  </a:extLst>
                </p:cNvPr>
                <p:cNvGrpSpPr/>
                <p:nvPr/>
              </p:nvGrpSpPr>
              <p:grpSpPr>
                <a:xfrm>
                  <a:off x="6308884" y="5489666"/>
                  <a:ext cx="396541" cy="409894"/>
                  <a:chOff x="1861348" y="1091952"/>
                  <a:chExt cx="4104446" cy="3781889"/>
                </a:xfrm>
                <a:solidFill>
                  <a:srgbClr val="C00000"/>
                </a:solidFill>
              </p:grpSpPr>
              <p:sp>
                <p:nvSpPr>
                  <p:cNvPr id="246" name="Khối vuông 5612">
                    <a:extLst>
                      <a:ext uri="{FF2B5EF4-FFF2-40B4-BE49-F238E27FC236}">
                        <a16:creationId xmlns:a16="http://schemas.microsoft.com/office/drawing/2014/main" id="{708419BF-6DB4-60EB-01A6-A584C01DD7CB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247" name="Đường nối Thẳng 5613">
                    <a:extLst>
                      <a:ext uri="{FF2B5EF4-FFF2-40B4-BE49-F238E27FC236}">
                        <a16:creationId xmlns:a16="http://schemas.microsoft.com/office/drawing/2014/main" id="{F1CE9064-8A80-682A-111C-CB999D7ABE34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8" name="Đường nối Thẳng 5614">
                    <a:extLst>
                      <a:ext uri="{FF2B5EF4-FFF2-40B4-BE49-F238E27FC236}">
                        <a16:creationId xmlns:a16="http://schemas.microsoft.com/office/drawing/2014/main" id="{E2BB5804-B832-1112-999A-B3CCB3769A1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9" name="Đường nối Thẳng 5615">
                    <a:extLst>
                      <a:ext uri="{FF2B5EF4-FFF2-40B4-BE49-F238E27FC236}">
                        <a16:creationId xmlns:a16="http://schemas.microsoft.com/office/drawing/2014/main" id="{10E44EFC-DD76-CCDF-DCD4-0AC871CFC49B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1" name="Nhóm 5597">
                  <a:extLst>
                    <a:ext uri="{FF2B5EF4-FFF2-40B4-BE49-F238E27FC236}">
                      <a16:creationId xmlns:a16="http://schemas.microsoft.com/office/drawing/2014/main" id="{562A9C7B-036D-C475-ACD7-EE0910AB021A}"/>
                    </a:ext>
                  </a:extLst>
                </p:cNvPr>
                <p:cNvGrpSpPr/>
                <p:nvPr/>
              </p:nvGrpSpPr>
              <p:grpSpPr>
                <a:xfrm>
                  <a:off x="6643106" y="5489666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242" name="Khối vuông 5608">
                    <a:extLst>
                      <a:ext uri="{FF2B5EF4-FFF2-40B4-BE49-F238E27FC236}">
                        <a16:creationId xmlns:a16="http://schemas.microsoft.com/office/drawing/2014/main" id="{35BD4970-695D-ACAB-BD67-63A69836245B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243" name="Đường nối Thẳng 5609">
                    <a:extLst>
                      <a:ext uri="{FF2B5EF4-FFF2-40B4-BE49-F238E27FC236}">
                        <a16:creationId xmlns:a16="http://schemas.microsoft.com/office/drawing/2014/main" id="{8DAE8CD7-39E6-765C-3383-416C87C9541E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4" name="Đường nối Thẳng 5610">
                    <a:extLst>
                      <a:ext uri="{FF2B5EF4-FFF2-40B4-BE49-F238E27FC236}">
                        <a16:creationId xmlns:a16="http://schemas.microsoft.com/office/drawing/2014/main" id="{C0FD6B34-9079-0736-35E2-5EBD8D1F4D7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5" name="Đường nối Thẳng 5611">
                    <a:extLst>
                      <a:ext uri="{FF2B5EF4-FFF2-40B4-BE49-F238E27FC236}">
                        <a16:creationId xmlns:a16="http://schemas.microsoft.com/office/drawing/2014/main" id="{B4EE4549-390D-C05A-1C48-BAD9732E6EA2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2" name="Nhóm 5598">
                  <a:extLst>
                    <a:ext uri="{FF2B5EF4-FFF2-40B4-BE49-F238E27FC236}">
                      <a16:creationId xmlns:a16="http://schemas.microsoft.com/office/drawing/2014/main" id="{CD0AAD9E-DD67-8A81-EC0B-896CA83D5488}"/>
                    </a:ext>
                  </a:extLst>
                </p:cNvPr>
                <p:cNvGrpSpPr/>
                <p:nvPr/>
              </p:nvGrpSpPr>
              <p:grpSpPr>
                <a:xfrm>
                  <a:off x="6951929" y="5498867"/>
                  <a:ext cx="396541" cy="409894"/>
                  <a:chOff x="1861348" y="1091952"/>
                  <a:chExt cx="4104446" cy="3781889"/>
                </a:xfrm>
                <a:solidFill>
                  <a:srgbClr val="C00000"/>
                </a:solidFill>
              </p:grpSpPr>
              <p:sp>
                <p:nvSpPr>
                  <p:cNvPr id="238" name="Khối vuông 5604">
                    <a:extLst>
                      <a:ext uri="{FF2B5EF4-FFF2-40B4-BE49-F238E27FC236}">
                        <a16:creationId xmlns:a16="http://schemas.microsoft.com/office/drawing/2014/main" id="{3E79D0E2-7F2E-BA9E-C96D-B0C9711493C0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239" name="Đường nối Thẳng 5605">
                    <a:extLst>
                      <a:ext uri="{FF2B5EF4-FFF2-40B4-BE49-F238E27FC236}">
                        <a16:creationId xmlns:a16="http://schemas.microsoft.com/office/drawing/2014/main" id="{256BB006-C12C-139B-C4C9-8EB503437546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0" name="Đường nối Thẳng 5606">
                    <a:extLst>
                      <a:ext uri="{FF2B5EF4-FFF2-40B4-BE49-F238E27FC236}">
                        <a16:creationId xmlns:a16="http://schemas.microsoft.com/office/drawing/2014/main" id="{2E81C9CD-7F13-F93C-D68F-3F6F2F130C6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1" name="Đường nối Thẳng 5607">
                    <a:extLst>
                      <a:ext uri="{FF2B5EF4-FFF2-40B4-BE49-F238E27FC236}">
                        <a16:creationId xmlns:a16="http://schemas.microsoft.com/office/drawing/2014/main" id="{3A6BF0D5-169B-82F4-C25C-14C2F42D6845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3" name="Nhóm 5599">
                  <a:extLst>
                    <a:ext uri="{FF2B5EF4-FFF2-40B4-BE49-F238E27FC236}">
                      <a16:creationId xmlns:a16="http://schemas.microsoft.com/office/drawing/2014/main" id="{7B9AAC74-3A87-5CD8-5F07-097B1DA31C02}"/>
                    </a:ext>
                  </a:extLst>
                </p:cNvPr>
                <p:cNvGrpSpPr/>
                <p:nvPr/>
              </p:nvGrpSpPr>
              <p:grpSpPr>
                <a:xfrm>
                  <a:off x="7275531" y="5498867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234" name="Khối vuông 5600">
                    <a:extLst>
                      <a:ext uri="{FF2B5EF4-FFF2-40B4-BE49-F238E27FC236}">
                        <a16:creationId xmlns:a16="http://schemas.microsoft.com/office/drawing/2014/main" id="{C80EA6FA-7100-5B84-ED75-16BF9AE015F6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235" name="Đường nối Thẳng 5601">
                    <a:extLst>
                      <a:ext uri="{FF2B5EF4-FFF2-40B4-BE49-F238E27FC236}">
                        <a16:creationId xmlns:a16="http://schemas.microsoft.com/office/drawing/2014/main" id="{9C067812-430D-8673-F7FB-D0179190E750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6" name="Đường nối Thẳng 5602">
                    <a:extLst>
                      <a:ext uri="{FF2B5EF4-FFF2-40B4-BE49-F238E27FC236}">
                        <a16:creationId xmlns:a16="http://schemas.microsoft.com/office/drawing/2014/main" id="{1F81928C-B53C-1898-7024-6B565A798D9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7" name="Đường nối Thẳng 5603">
                    <a:extLst>
                      <a:ext uri="{FF2B5EF4-FFF2-40B4-BE49-F238E27FC236}">
                        <a16:creationId xmlns:a16="http://schemas.microsoft.com/office/drawing/2014/main" id="{B60B2AC5-D2AE-C9A9-343E-400E1F91828C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" name="Nhóm 5589">
                <a:extLst>
                  <a:ext uri="{FF2B5EF4-FFF2-40B4-BE49-F238E27FC236}">
                    <a16:creationId xmlns:a16="http://schemas.microsoft.com/office/drawing/2014/main" id="{C2FB7CF7-7FFA-C218-0278-484535E11645}"/>
                  </a:ext>
                </a:extLst>
              </p:cNvPr>
              <p:cNvGrpSpPr/>
              <p:nvPr/>
            </p:nvGrpSpPr>
            <p:grpSpPr>
              <a:xfrm>
                <a:off x="5830294" y="5876875"/>
                <a:ext cx="2421906" cy="259194"/>
                <a:chOff x="4343388" y="5481868"/>
                <a:chExt cx="3328684" cy="426893"/>
              </a:xfrm>
            </p:grpSpPr>
            <p:grpSp>
              <p:nvGrpSpPr>
                <p:cNvPr id="174" name="Nhóm 5590">
                  <a:extLst>
                    <a:ext uri="{FF2B5EF4-FFF2-40B4-BE49-F238E27FC236}">
                      <a16:creationId xmlns:a16="http://schemas.microsoft.com/office/drawing/2014/main" id="{E804B3FD-5234-D50A-2619-B31CBD5EC939}"/>
                    </a:ext>
                  </a:extLst>
                </p:cNvPr>
                <p:cNvGrpSpPr/>
                <p:nvPr/>
              </p:nvGrpSpPr>
              <p:grpSpPr>
                <a:xfrm>
                  <a:off x="4343388" y="5482482"/>
                  <a:ext cx="396541" cy="409894"/>
                  <a:chOff x="1861348" y="1091952"/>
                  <a:chExt cx="4104446" cy="3781889"/>
                </a:xfrm>
                <a:solidFill>
                  <a:srgbClr val="C00000"/>
                </a:solidFill>
              </p:grpSpPr>
              <p:sp>
                <p:nvSpPr>
                  <p:cNvPr id="220" name="Khối vuông 5636">
                    <a:extLst>
                      <a:ext uri="{FF2B5EF4-FFF2-40B4-BE49-F238E27FC236}">
                        <a16:creationId xmlns:a16="http://schemas.microsoft.com/office/drawing/2014/main" id="{3710845A-8208-785E-3897-3100FEA1D3D7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221" name="Đường nối Thẳng 5637">
                    <a:extLst>
                      <a:ext uri="{FF2B5EF4-FFF2-40B4-BE49-F238E27FC236}">
                        <a16:creationId xmlns:a16="http://schemas.microsoft.com/office/drawing/2014/main" id="{2F738F0F-3C20-4B0E-C34D-5370D8D0E6E7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2" name="Đường nối Thẳng 5638">
                    <a:extLst>
                      <a:ext uri="{FF2B5EF4-FFF2-40B4-BE49-F238E27FC236}">
                        <a16:creationId xmlns:a16="http://schemas.microsoft.com/office/drawing/2014/main" id="{A195C590-0064-71A1-0B30-AA5E3CA4D71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3" name="Đường nối Thẳng 5639">
                    <a:extLst>
                      <a:ext uri="{FF2B5EF4-FFF2-40B4-BE49-F238E27FC236}">
                        <a16:creationId xmlns:a16="http://schemas.microsoft.com/office/drawing/2014/main" id="{CB549C1F-2EE2-1545-7B8E-3F141FC581B4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5" name="Nhóm 5591">
                  <a:extLst>
                    <a:ext uri="{FF2B5EF4-FFF2-40B4-BE49-F238E27FC236}">
                      <a16:creationId xmlns:a16="http://schemas.microsoft.com/office/drawing/2014/main" id="{F450B8FE-B699-B953-D452-A6B7751C35DE}"/>
                    </a:ext>
                  </a:extLst>
                </p:cNvPr>
                <p:cNvGrpSpPr/>
                <p:nvPr/>
              </p:nvGrpSpPr>
              <p:grpSpPr>
                <a:xfrm>
                  <a:off x="4670627" y="5481868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216" name="Khối vuông 5632">
                    <a:extLst>
                      <a:ext uri="{FF2B5EF4-FFF2-40B4-BE49-F238E27FC236}">
                        <a16:creationId xmlns:a16="http://schemas.microsoft.com/office/drawing/2014/main" id="{6ECF2CEA-8E08-8B16-E016-EC961B540447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217" name="Đường nối Thẳng 5633">
                    <a:extLst>
                      <a:ext uri="{FF2B5EF4-FFF2-40B4-BE49-F238E27FC236}">
                        <a16:creationId xmlns:a16="http://schemas.microsoft.com/office/drawing/2014/main" id="{E36BF086-4BB5-3317-5038-A117B4A39E07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8" name="Đường nối Thẳng 5634">
                    <a:extLst>
                      <a:ext uri="{FF2B5EF4-FFF2-40B4-BE49-F238E27FC236}">
                        <a16:creationId xmlns:a16="http://schemas.microsoft.com/office/drawing/2014/main" id="{8BD6CC51-D112-B90C-5E70-1969812DB68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9" name="Đường nối Thẳng 5635">
                    <a:extLst>
                      <a:ext uri="{FF2B5EF4-FFF2-40B4-BE49-F238E27FC236}">
                        <a16:creationId xmlns:a16="http://schemas.microsoft.com/office/drawing/2014/main" id="{E1F87594-8D72-FE3C-A707-BD494457C02F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6" name="Nhóm 5592">
                  <a:extLst>
                    <a:ext uri="{FF2B5EF4-FFF2-40B4-BE49-F238E27FC236}">
                      <a16:creationId xmlns:a16="http://schemas.microsoft.com/office/drawing/2014/main" id="{6E21A741-9085-0602-40FA-0CD58A71BD99}"/>
                    </a:ext>
                  </a:extLst>
                </p:cNvPr>
                <p:cNvGrpSpPr/>
                <p:nvPr/>
              </p:nvGrpSpPr>
              <p:grpSpPr>
                <a:xfrm>
                  <a:off x="4994229" y="5487308"/>
                  <a:ext cx="396541" cy="409894"/>
                  <a:chOff x="1861348" y="1091952"/>
                  <a:chExt cx="4104446" cy="3781889"/>
                </a:xfrm>
                <a:solidFill>
                  <a:srgbClr val="C00000"/>
                </a:solidFill>
              </p:grpSpPr>
              <p:sp>
                <p:nvSpPr>
                  <p:cNvPr id="212" name="Khối vuông 5628">
                    <a:extLst>
                      <a:ext uri="{FF2B5EF4-FFF2-40B4-BE49-F238E27FC236}">
                        <a16:creationId xmlns:a16="http://schemas.microsoft.com/office/drawing/2014/main" id="{FB9574E5-1B17-D9C9-F73E-5B3BF2DD918D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213" name="Đường nối Thẳng 5629">
                    <a:extLst>
                      <a:ext uri="{FF2B5EF4-FFF2-40B4-BE49-F238E27FC236}">
                        <a16:creationId xmlns:a16="http://schemas.microsoft.com/office/drawing/2014/main" id="{EBE271F3-AC28-6F93-61D3-EFB2D5AAACD0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4" name="Đường nối Thẳng 5630">
                    <a:extLst>
                      <a:ext uri="{FF2B5EF4-FFF2-40B4-BE49-F238E27FC236}">
                        <a16:creationId xmlns:a16="http://schemas.microsoft.com/office/drawing/2014/main" id="{64AFC71B-0382-3C3F-1D83-98FAECDF19E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5" name="Đường nối Thẳng 5631">
                    <a:extLst>
                      <a:ext uri="{FF2B5EF4-FFF2-40B4-BE49-F238E27FC236}">
                        <a16:creationId xmlns:a16="http://schemas.microsoft.com/office/drawing/2014/main" id="{BAA2823C-D168-D850-272C-5613AB992680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7" name="Nhóm 5593">
                  <a:extLst>
                    <a:ext uri="{FF2B5EF4-FFF2-40B4-BE49-F238E27FC236}">
                      <a16:creationId xmlns:a16="http://schemas.microsoft.com/office/drawing/2014/main" id="{6687DA59-04EA-F190-2EAA-D98F0BDB607E}"/>
                    </a:ext>
                  </a:extLst>
                </p:cNvPr>
                <p:cNvGrpSpPr/>
                <p:nvPr/>
              </p:nvGrpSpPr>
              <p:grpSpPr>
                <a:xfrm>
                  <a:off x="5328451" y="5490078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208" name="Khối vuông 5624">
                    <a:extLst>
                      <a:ext uri="{FF2B5EF4-FFF2-40B4-BE49-F238E27FC236}">
                        <a16:creationId xmlns:a16="http://schemas.microsoft.com/office/drawing/2014/main" id="{B7770767-0B80-456C-F923-9C4FF547A684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209" name="Đường nối Thẳng 5625">
                    <a:extLst>
                      <a:ext uri="{FF2B5EF4-FFF2-40B4-BE49-F238E27FC236}">
                        <a16:creationId xmlns:a16="http://schemas.microsoft.com/office/drawing/2014/main" id="{693E0199-3302-3F7F-E10C-621C6439B51C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0" name="Đường nối Thẳng 5626">
                    <a:extLst>
                      <a:ext uri="{FF2B5EF4-FFF2-40B4-BE49-F238E27FC236}">
                        <a16:creationId xmlns:a16="http://schemas.microsoft.com/office/drawing/2014/main" id="{52E8D98E-2708-E280-5E4E-8EFC286C8D2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1" name="Đường nối Thẳng 5627">
                    <a:extLst>
                      <a:ext uri="{FF2B5EF4-FFF2-40B4-BE49-F238E27FC236}">
                        <a16:creationId xmlns:a16="http://schemas.microsoft.com/office/drawing/2014/main" id="{A9BC76F4-1833-B37C-DED8-521E4D9E5EE2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8" name="Nhóm 5594">
                  <a:extLst>
                    <a:ext uri="{FF2B5EF4-FFF2-40B4-BE49-F238E27FC236}">
                      <a16:creationId xmlns:a16="http://schemas.microsoft.com/office/drawing/2014/main" id="{0F82CD8A-F2C7-E07B-C2E9-266F097A5499}"/>
                    </a:ext>
                  </a:extLst>
                </p:cNvPr>
                <p:cNvGrpSpPr/>
                <p:nvPr/>
              </p:nvGrpSpPr>
              <p:grpSpPr>
                <a:xfrm>
                  <a:off x="5642403" y="5490078"/>
                  <a:ext cx="396541" cy="409894"/>
                  <a:chOff x="1861348" y="1091952"/>
                  <a:chExt cx="4104446" cy="3781889"/>
                </a:xfrm>
                <a:solidFill>
                  <a:srgbClr val="C00000"/>
                </a:solidFill>
              </p:grpSpPr>
              <p:sp>
                <p:nvSpPr>
                  <p:cNvPr id="204" name="Khối vuông 5620">
                    <a:extLst>
                      <a:ext uri="{FF2B5EF4-FFF2-40B4-BE49-F238E27FC236}">
                        <a16:creationId xmlns:a16="http://schemas.microsoft.com/office/drawing/2014/main" id="{D97FE3EB-347A-3B58-B553-42DB5545F90C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205" name="Đường nối Thẳng 5621">
                    <a:extLst>
                      <a:ext uri="{FF2B5EF4-FFF2-40B4-BE49-F238E27FC236}">
                        <a16:creationId xmlns:a16="http://schemas.microsoft.com/office/drawing/2014/main" id="{D7898F48-F13F-0659-FABB-322B562D1D40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6" name="Đường nối Thẳng 5622">
                    <a:extLst>
                      <a:ext uri="{FF2B5EF4-FFF2-40B4-BE49-F238E27FC236}">
                        <a16:creationId xmlns:a16="http://schemas.microsoft.com/office/drawing/2014/main" id="{1F0DF842-8755-ECBB-1DE7-3BAF2CE1D78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7" name="Đường nối Thẳng 5623">
                    <a:extLst>
                      <a:ext uri="{FF2B5EF4-FFF2-40B4-BE49-F238E27FC236}">
                        <a16:creationId xmlns:a16="http://schemas.microsoft.com/office/drawing/2014/main" id="{AC365703-1CAE-7DED-6D59-C8A7513F73FA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9" name="Nhóm 5595">
                  <a:extLst>
                    <a:ext uri="{FF2B5EF4-FFF2-40B4-BE49-F238E27FC236}">
                      <a16:creationId xmlns:a16="http://schemas.microsoft.com/office/drawing/2014/main" id="{1FE26B07-4AC9-3F97-FF3E-F33683923F44}"/>
                    </a:ext>
                  </a:extLst>
                </p:cNvPr>
                <p:cNvGrpSpPr/>
                <p:nvPr/>
              </p:nvGrpSpPr>
              <p:grpSpPr>
                <a:xfrm>
                  <a:off x="5984522" y="5490078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200" name="Khối vuông 5616">
                    <a:extLst>
                      <a:ext uri="{FF2B5EF4-FFF2-40B4-BE49-F238E27FC236}">
                        <a16:creationId xmlns:a16="http://schemas.microsoft.com/office/drawing/2014/main" id="{92908E51-BA87-B191-6588-DF330DB9341C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201" name="Đường nối Thẳng 5617">
                    <a:extLst>
                      <a:ext uri="{FF2B5EF4-FFF2-40B4-BE49-F238E27FC236}">
                        <a16:creationId xmlns:a16="http://schemas.microsoft.com/office/drawing/2014/main" id="{2583BE11-0C48-3BE6-4DA4-6512951D38D2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2" name="Đường nối Thẳng 5618">
                    <a:extLst>
                      <a:ext uri="{FF2B5EF4-FFF2-40B4-BE49-F238E27FC236}">
                        <a16:creationId xmlns:a16="http://schemas.microsoft.com/office/drawing/2014/main" id="{87EC28B6-91CD-1904-E586-958544BA051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3" name="Đường nối Thẳng 5619">
                    <a:extLst>
                      <a:ext uri="{FF2B5EF4-FFF2-40B4-BE49-F238E27FC236}">
                        <a16:creationId xmlns:a16="http://schemas.microsoft.com/office/drawing/2014/main" id="{0A8FFBC6-8431-A015-0EBB-FF2836F3E67F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0" name="Nhóm 5596">
                  <a:extLst>
                    <a:ext uri="{FF2B5EF4-FFF2-40B4-BE49-F238E27FC236}">
                      <a16:creationId xmlns:a16="http://schemas.microsoft.com/office/drawing/2014/main" id="{93BAEE52-1EAD-F74E-09F7-227536D8718F}"/>
                    </a:ext>
                  </a:extLst>
                </p:cNvPr>
                <p:cNvGrpSpPr/>
                <p:nvPr/>
              </p:nvGrpSpPr>
              <p:grpSpPr>
                <a:xfrm>
                  <a:off x="6308884" y="5489666"/>
                  <a:ext cx="396541" cy="409894"/>
                  <a:chOff x="1861348" y="1091952"/>
                  <a:chExt cx="4104446" cy="3781889"/>
                </a:xfrm>
                <a:solidFill>
                  <a:srgbClr val="C00000"/>
                </a:solidFill>
              </p:grpSpPr>
              <p:sp>
                <p:nvSpPr>
                  <p:cNvPr id="196" name="Khối vuông 5612">
                    <a:extLst>
                      <a:ext uri="{FF2B5EF4-FFF2-40B4-BE49-F238E27FC236}">
                        <a16:creationId xmlns:a16="http://schemas.microsoft.com/office/drawing/2014/main" id="{1D2820A0-9657-6252-B6C6-6231AC090B3C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97" name="Đường nối Thẳng 5613">
                    <a:extLst>
                      <a:ext uri="{FF2B5EF4-FFF2-40B4-BE49-F238E27FC236}">
                        <a16:creationId xmlns:a16="http://schemas.microsoft.com/office/drawing/2014/main" id="{93F79FBF-AAA2-55E0-BDE3-A24883D6F777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8" name="Đường nối Thẳng 5614">
                    <a:extLst>
                      <a:ext uri="{FF2B5EF4-FFF2-40B4-BE49-F238E27FC236}">
                        <a16:creationId xmlns:a16="http://schemas.microsoft.com/office/drawing/2014/main" id="{FF5E7E3C-5329-F20D-0814-30690274E51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9" name="Đường nối Thẳng 5615">
                    <a:extLst>
                      <a:ext uri="{FF2B5EF4-FFF2-40B4-BE49-F238E27FC236}">
                        <a16:creationId xmlns:a16="http://schemas.microsoft.com/office/drawing/2014/main" id="{4806B71C-9B22-8908-DAF1-64FA354FA72D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1" name="Nhóm 5597">
                  <a:extLst>
                    <a:ext uri="{FF2B5EF4-FFF2-40B4-BE49-F238E27FC236}">
                      <a16:creationId xmlns:a16="http://schemas.microsoft.com/office/drawing/2014/main" id="{8F18631C-6E3F-D1A2-695A-6B64C8931487}"/>
                    </a:ext>
                  </a:extLst>
                </p:cNvPr>
                <p:cNvGrpSpPr/>
                <p:nvPr/>
              </p:nvGrpSpPr>
              <p:grpSpPr>
                <a:xfrm>
                  <a:off x="6643106" y="5489666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192" name="Khối vuông 5608">
                    <a:extLst>
                      <a:ext uri="{FF2B5EF4-FFF2-40B4-BE49-F238E27FC236}">
                        <a16:creationId xmlns:a16="http://schemas.microsoft.com/office/drawing/2014/main" id="{649FABE3-02B2-077D-4EAA-6AE7E4D2DA3E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93" name="Đường nối Thẳng 5609">
                    <a:extLst>
                      <a:ext uri="{FF2B5EF4-FFF2-40B4-BE49-F238E27FC236}">
                        <a16:creationId xmlns:a16="http://schemas.microsoft.com/office/drawing/2014/main" id="{522AC604-7DAA-9E1D-5189-690002EEDDAD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4" name="Đường nối Thẳng 5610">
                    <a:extLst>
                      <a:ext uri="{FF2B5EF4-FFF2-40B4-BE49-F238E27FC236}">
                        <a16:creationId xmlns:a16="http://schemas.microsoft.com/office/drawing/2014/main" id="{9FAB563C-97B0-1374-0E32-7784B0ADD4B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5" name="Đường nối Thẳng 5611">
                    <a:extLst>
                      <a:ext uri="{FF2B5EF4-FFF2-40B4-BE49-F238E27FC236}">
                        <a16:creationId xmlns:a16="http://schemas.microsoft.com/office/drawing/2014/main" id="{B2EEAB58-A65F-CCD3-42FC-9DFED11BA4B7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2" name="Nhóm 5598">
                  <a:extLst>
                    <a:ext uri="{FF2B5EF4-FFF2-40B4-BE49-F238E27FC236}">
                      <a16:creationId xmlns:a16="http://schemas.microsoft.com/office/drawing/2014/main" id="{20EE7FA0-48B9-57C2-66D6-EF12C3F58BF2}"/>
                    </a:ext>
                  </a:extLst>
                </p:cNvPr>
                <p:cNvGrpSpPr/>
                <p:nvPr/>
              </p:nvGrpSpPr>
              <p:grpSpPr>
                <a:xfrm>
                  <a:off x="6951929" y="5498867"/>
                  <a:ext cx="396541" cy="409894"/>
                  <a:chOff x="1861348" y="1091952"/>
                  <a:chExt cx="4104446" cy="3781889"/>
                </a:xfrm>
                <a:solidFill>
                  <a:srgbClr val="C00000"/>
                </a:solidFill>
              </p:grpSpPr>
              <p:sp>
                <p:nvSpPr>
                  <p:cNvPr id="188" name="Khối vuông 5604">
                    <a:extLst>
                      <a:ext uri="{FF2B5EF4-FFF2-40B4-BE49-F238E27FC236}">
                        <a16:creationId xmlns:a16="http://schemas.microsoft.com/office/drawing/2014/main" id="{CEF27670-B643-EFFF-415B-A7C60DC1269C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89" name="Đường nối Thẳng 5605">
                    <a:extLst>
                      <a:ext uri="{FF2B5EF4-FFF2-40B4-BE49-F238E27FC236}">
                        <a16:creationId xmlns:a16="http://schemas.microsoft.com/office/drawing/2014/main" id="{1946AE67-EF94-8915-3275-A7D7E2066F60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0" name="Đường nối Thẳng 5606">
                    <a:extLst>
                      <a:ext uri="{FF2B5EF4-FFF2-40B4-BE49-F238E27FC236}">
                        <a16:creationId xmlns:a16="http://schemas.microsoft.com/office/drawing/2014/main" id="{3F659678-0514-EBEC-33E1-1D7F29BC9FB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" name="Đường nối Thẳng 5607">
                    <a:extLst>
                      <a:ext uri="{FF2B5EF4-FFF2-40B4-BE49-F238E27FC236}">
                        <a16:creationId xmlns:a16="http://schemas.microsoft.com/office/drawing/2014/main" id="{217EE34C-7410-B30A-9BF2-D99717052F53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3" name="Nhóm 5599">
                  <a:extLst>
                    <a:ext uri="{FF2B5EF4-FFF2-40B4-BE49-F238E27FC236}">
                      <a16:creationId xmlns:a16="http://schemas.microsoft.com/office/drawing/2014/main" id="{CC67FAA8-E637-EB1A-7F15-84D50725CC5F}"/>
                    </a:ext>
                  </a:extLst>
                </p:cNvPr>
                <p:cNvGrpSpPr/>
                <p:nvPr/>
              </p:nvGrpSpPr>
              <p:grpSpPr>
                <a:xfrm>
                  <a:off x="7275531" y="5498867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184" name="Khối vuông 5600">
                    <a:extLst>
                      <a:ext uri="{FF2B5EF4-FFF2-40B4-BE49-F238E27FC236}">
                        <a16:creationId xmlns:a16="http://schemas.microsoft.com/office/drawing/2014/main" id="{CF023258-87F2-C0B2-ADE8-691D7F2FF254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85" name="Đường nối Thẳng 5601">
                    <a:extLst>
                      <a:ext uri="{FF2B5EF4-FFF2-40B4-BE49-F238E27FC236}">
                        <a16:creationId xmlns:a16="http://schemas.microsoft.com/office/drawing/2014/main" id="{286AF699-921D-AC2B-BEAA-C7E5DD518325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6" name="Đường nối Thẳng 5602">
                    <a:extLst>
                      <a:ext uri="{FF2B5EF4-FFF2-40B4-BE49-F238E27FC236}">
                        <a16:creationId xmlns:a16="http://schemas.microsoft.com/office/drawing/2014/main" id="{0273681A-E954-EECA-96A3-C4E993067BA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7" name="Đường nối Thẳng 5603">
                    <a:extLst>
                      <a:ext uri="{FF2B5EF4-FFF2-40B4-BE49-F238E27FC236}">
                        <a16:creationId xmlns:a16="http://schemas.microsoft.com/office/drawing/2014/main" id="{A4840133-5181-BB9C-4DE1-310B83FF37F4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1" name="Nhóm 5589">
                <a:extLst>
                  <a:ext uri="{FF2B5EF4-FFF2-40B4-BE49-F238E27FC236}">
                    <a16:creationId xmlns:a16="http://schemas.microsoft.com/office/drawing/2014/main" id="{5E6E1A62-5438-6FCB-429D-970D8C52A079}"/>
                  </a:ext>
                </a:extLst>
              </p:cNvPr>
              <p:cNvGrpSpPr/>
              <p:nvPr/>
            </p:nvGrpSpPr>
            <p:grpSpPr>
              <a:xfrm>
                <a:off x="5772357" y="5941719"/>
                <a:ext cx="2421906" cy="259194"/>
                <a:chOff x="4343388" y="5481868"/>
                <a:chExt cx="3328684" cy="426893"/>
              </a:xfrm>
            </p:grpSpPr>
            <p:grpSp>
              <p:nvGrpSpPr>
                <p:cNvPr id="124" name="Nhóm 5590">
                  <a:extLst>
                    <a:ext uri="{FF2B5EF4-FFF2-40B4-BE49-F238E27FC236}">
                      <a16:creationId xmlns:a16="http://schemas.microsoft.com/office/drawing/2014/main" id="{6A562790-E1BB-B05F-08D7-5A13924DFE8D}"/>
                    </a:ext>
                  </a:extLst>
                </p:cNvPr>
                <p:cNvGrpSpPr/>
                <p:nvPr/>
              </p:nvGrpSpPr>
              <p:grpSpPr>
                <a:xfrm>
                  <a:off x="4343388" y="5482482"/>
                  <a:ext cx="396541" cy="409894"/>
                  <a:chOff x="1861348" y="1091952"/>
                  <a:chExt cx="4104446" cy="3781889"/>
                </a:xfrm>
                <a:solidFill>
                  <a:srgbClr val="C00000"/>
                </a:solidFill>
              </p:grpSpPr>
              <p:sp>
                <p:nvSpPr>
                  <p:cNvPr id="170" name="Khối vuông 5636">
                    <a:extLst>
                      <a:ext uri="{FF2B5EF4-FFF2-40B4-BE49-F238E27FC236}">
                        <a16:creationId xmlns:a16="http://schemas.microsoft.com/office/drawing/2014/main" id="{83E4238D-16B0-837E-B51D-E5D57856D563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71" name="Đường nối Thẳng 5637">
                    <a:extLst>
                      <a:ext uri="{FF2B5EF4-FFF2-40B4-BE49-F238E27FC236}">
                        <a16:creationId xmlns:a16="http://schemas.microsoft.com/office/drawing/2014/main" id="{59EACF19-A7E1-852C-FFFB-12CA9FA5A560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2" name="Đường nối Thẳng 5638">
                    <a:extLst>
                      <a:ext uri="{FF2B5EF4-FFF2-40B4-BE49-F238E27FC236}">
                        <a16:creationId xmlns:a16="http://schemas.microsoft.com/office/drawing/2014/main" id="{B9EA4347-D262-326E-4030-3BCC4FF8AEC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3" name="Đường nối Thẳng 5639">
                    <a:extLst>
                      <a:ext uri="{FF2B5EF4-FFF2-40B4-BE49-F238E27FC236}">
                        <a16:creationId xmlns:a16="http://schemas.microsoft.com/office/drawing/2014/main" id="{FFF6EF51-B60F-8E38-DCF7-68DDAEF728EB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25" name="Nhóm 5591">
                  <a:extLst>
                    <a:ext uri="{FF2B5EF4-FFF2-40B4-BE49-F238E27FC236}">
                      <a16:creationId xmlns:a16="http://schemas.microsoft.com/office/drawing/2014/main" id="{C356C6F5-5172-EFFB-844F-23CA578F5731}"/>
                    </a:ext>
                  </a:extLst>
                </p:cNvPr>
                <p:cNvGrpSpPr/>
                <p:nvPr/>
              </p:nvGrpSpPr>
              <p:grpSpPr>
                <a:xfrm>
                  <a:off x="4670627" y="5481868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166" name="Khối vuông 5632">
                    <a:extLst>
                      <a:ext uri="{FF2B5EF4-FFF2-40B4-BE49-F238E27FC236}">
                        <a16:creationId xmlns:a16="http://schemas.microsoft.com/office/drawing/2014/main" id="{B39C9058-7822-B9D1-8AFC-3A17D4491194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67" name="Đường nối Thẳng 5633">
                    <a:extLst>
                      <a:ext uri="{FF2B5EF4-FFF2-40B4-BE49-F238E27FC236}">
                        <a16:creationId xmlns:a16="http://schemas.microsoft.com/office/drawing/2014/main" id="{B949E192-30DE-7DD1-E8E4-6D41F504EAD3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Đường nối Thẳng 5634">
                    <a:extLst>
                      <a:ext uri="{FF2B5EF4-FFF2-40B4-BE49-F238E27FC236}">
                        <a16:creationId xmlns:a16="http://schemas.microsoft.com/office/drawing/2014/main" id="{DC34F3A3-A743-D912-50E3-184ED603826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" name="Đường nối Thẳng 5635">
                    <a:extLst>
                      <a:ext uri="{FF2B5EF4-FFF2-40B4-BE49-F238E27FC236}">
                        <a16:creationId xmlns:a16="http://schemas.microsoft.com/office/drawing/2014/main" id="{EFC39FA7-801F-60AE-D2C2-68FE84211143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26" name="Nhóm 5592">
                  <a:extLst>
                    <a:ext uri="{FF2B5EF4-FFF2-40B4-BE49-F238E27FC236}">
                      <a16:creationId xmlns:a16="http://schemas.microsoft.com/office/drawing/2014/main" id="{5D1F52A3-1B64-4308-5DF6-BA3373DBAD10}"/>
                    </a:ext>
                  </a:extLst>
                </p:cNvPr>
                <p:cNvGrpSpPr/>
                <p:nvPr/>
              </p:nvGrpSpPr>
              <p:grpSpPr>
                <a:xfrm>
                  <a:off x="4994229" y="5487308"/>
                  <a:ext cx="396541" cy="409894"/>
                  <a:chOff x="1861348" y="1091952"/>
                  <a:chExt cx="4104446" cy="3781889"/>
                </a:xfrm>
                <a:solidFill>
                  <a:srgbClr val="C00000"/>
                </a:solidFill>
              </p:grpSpPr>
              <p:sp>
                <p:nvSpPr>
                  <p:cNvPr id="162" name="Khối vuông 5628">
                    <a:extLst>
                      <a:ext uri="{FF2B5EF4-FFF2-40B4-BE49-F238E27FC236}">
                        <a16:creationId xmlns:a16="http://schemas.microsoft.com/office/drawing/2014/main" id="{2A434181-1A0C-D771-FD69-432B79900683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63" name="Đường nối Thẳng 5629">
                    <a:extLst>
                      <a:ext uri="{FF2B5EF4-FFF2-40B4-BE49-F238E27FC236}">
                        <a16:creationId xmlns:a16="http://schemas.microsoft.com/office/drawing/2014/main" id="{C6E4D146-887F-2D5A-B9C1-304AEE84CD1E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Đường nối Thẳng 5630">
                    <a:extLst>
                      <a:ext uri="{FF2B5EF4-FFF2-40B4-BE49-F238E27FC236}">
                        <a16:creationId xmlns:a16="http://schemas.microsoft.com/office/drawing/2014/main" id="{407F1509-7B05-66BA-BEAD-2E25E7F5ABE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Đường nối Thẳng 5631">
                    <a:extLst>
                      <a:ext uri="{FF2B5EF4-FFF2-40B4-BE49-F238E27FC236}">
                        <a16:creationId xmlns:a16="http://schemas.microsoft.com/office/drawing/2014/main" id="{E7C5B394-5EF2-DD2D-3563-A9A084BA1406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27" name="Nhóm 5593">
                  <a:extLst>
                    <a:ext uri="{FF2B5EF4-FFF2-40B4-BE49-F238E27FC236}">
                      <a16:creationId xmlns:a16="http://schemas.microsoft.com/office/drawing/2014/main" id="{D9806475-5158-C107-32C7-24F2F30D31A0}"/>
                    </a:ext>
                  </a:extLst>
                </p:cNvPr>
                <p:cNvGrpSpPr/>
                <p:nvPr/>
              </p:nvGrpSpPr>
              <p:grpSpPr>
                <a:xfrm>
                  <a:off x="5328451" y="5490078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158" name="Khối vuông 5624">
                    <a:extLst>
                      <a:ext uri="{FF2B5EF4-FFF2-40B4-BE49-F238E27FC236}">
                        <a16:creationId xmlns:a16="http://schemas.microsoft.com/office/drawing/2014/main" id="{B1B1EC0A-7915-1BBB-B692-9B3B8A4A51B4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59" name="Đường nối Thẳng 5625">
                    <a:extLst>
                      <a:ext uri="{FF2B5EF4-FFF2-40B4-BE49-F238E27FC236}">
                        <a16:creationId xmlns:a16="http://schemas.microsoft.com/office/drawing/2014/main" id="{FCB25A81-8995-6A9B-07BE-4E93E97A0580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0" name="Đường nối Thẳng 5626">
                    <a:extLst>
                      <a:ext uri="{FF2B5EF4-FFF2-40B4-BE49-F238E27FC236}">
                        <a16:creationId xmlns:a16="http://schemas.microsoft.com/office/drawing/2014/main" id="{58A8A590-2E9C-C614-E45F-25149BE08A0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1" name="Đường nối Thẳng 5627">
                    <a:extLst>
                      <a:ext uri="{FF2B5EF4-FFF2-40B4-BE49-F238E27FC236}">
                        <a16:creationId xmlns:a16="http://schemas.microsoft.com/office/drawing/2014/main" id="{C5A9533D-ED41-2E74-39C3-A98CB28EF924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28" name="Nhóm 5594">
                  <a:extLst>
                    <a:ext uri="{FF2B5EF4-FFF2-40B4-BE49-F238E27FC236}">
                      <a16:creationId xmlns:a16="http://schemas.microsoft.com/office/drawing/2014/main" id="{16E2CA73-072D-9E65-2FFD-10E83DB66186}"/>
                    </a:ext>
                  </a:extLst>
                </p:cNvPr>
                <p:cNvGrpSpPr/>
                <p:nvPr/>
              </p:nvGrpSpPr>
              <p:grpSpPr>
                <a:xfrm>
                  <a:off x="5642403" y="5490078"/>
                  <a:ext cx="396541" cy="409894"/>
                  <a:chOff x="1861348" y="1091952"/>
                  <a:chExt cx="4104446" cy="3781889"/>
                </a:xfrm>
                <a:solidFill>
                  <a:srgbClr val="C00000"/>
                </a:solidFill>
              </p:grpSpPr>
              <p:sp>
                <p:nvSpPr>
                  <p:cNvPr id="154" name="Khối vuông 5620">
                    <a:extLst>
                      <a:ext uri="{FF2B5EF4-FFF2-40B4-BE49-F238E27FC236}">
                        <a16:creationId xmlns:a16="http://schemas.microsoft.com/office/drawing/2014/main" id="{EF39E28F-EE36-8FED-C9E2-E620FCF00DFB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55" name="Đường nối Thẳng 5621">
                    <a:extLst>
                      <a:ext uri="{FF2B5EF4-FFF2-40B4-BE49-F238E27FC236}">
                        <a16:creationId xmlns:a16="http://schemas.microsoft.com/office/drawing/2014/main" id="{66028F88-D314-4F59-EB34-30A86E939624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6" name="Đường nối Thẳng 5622">
                    <a:extLst>
                      <a:ext uri="{FF2B5EF4-FFF2-40B4-BE49-F238E27FC236}">
                        <a16:creationId xmlns:a16="http://schemas.microsoft.com/office/drawing/2014/main" id="{D10B066B-1F12-EA23-D99F-C4A14D90DA2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7" name="Đường nối Thẳng 5623">
                    <a:extLst>
                      <a:ext uri="{FF2B5EF4-FFF2-40B4-BE49-F238E27FC236}">
                        <a16:creationId xmlns:a16="http://schemas.microsoft.com/office/drawing/2014/main" id="{A622361C-CC46-1357-D3A9-3F810174D751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29" name="Nhóm 5595">
                  <a:extLst>
                    <a:ext uri="{FF2B5EF4-FFF2-40B4-BE49-F238E27FC236}">
                      <a16:creationId xmlns:a16="http://schemas.microsoft.com/office/drawing/2014/main" id="{B3CB4A61-14D5-8ABB-2682-A0DDB1E09C9A}"/>
                    </a:ext>
                  </a:extLst>
                </p:cNvPr>
                <p:cNvGrpSpPr/>
                <p:nvPr/>
              </p:nvGrpSpPr>
              <p:grpSpPr>
                <a:xfrm>
                  <a:off x="5984522" y="5490078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150" name="Khối vuông 5616">
                    <a:extLst>
                      <a:ext uri="{FF2B5EF4-FFF2-40B4-BE49-F238E27FC236}">
                        <a16:creationId xmlns:a16="http://schemas.microsoft.com/office/drawing/2014/main" id="{F8467099-9524-06DC-5C04-CCC462480A34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51" name="Đường nối Thẳng 5617">
                    <a:extLst>
                      <a:ext uri="{FF2B5EF4-FFF2-40B4-BE49-F238E27FC236}">
                        <a16:creationId xmlns:a16="http://schemas.microsoft.com/office/drawing/2014/main" id="{14DAEA45-AC50-822B-6101-C16BEF33D216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" name="Đường nối Thẳng 5618">
                    <a:extLst>
                      <a:ext uri="{FF2B5EF4-FFF2-40B4-BE49-F238E27FC236}">
                        <a16:creationId xmlns:a16="http://schemas.microsoft.com/office/drawing/2014/main" id="{C831E083-E24F-BF1F-DACE-73199555248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" name="Đường nối Thẳng 5619">
                    <a:extLst>
                      <a:ext uri="{FF2B5EF4-FFF2-40B4-BE49-F238E27FC236}">
                        <a16:creationId xmlns:a16="http://schemas.microsoft.com/office/drawing/2014/main" id="{AF14FB22-F59B-2743-9F28-5EAB063F7411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0" name="Nhóm 5596">
                  <a:extLst>
                    <a:ext uri="{FF2B5EF4-FFF2-40B4-BE49-F238E27FC236}">
                      <a16:creationId xmlns:a16="http://schemas.microsoft.com/office/drawing/2014/main" id="{418E9C13-A888-FFF2-7EA1-7FDBB438E636}"/>
                    </a:ext>
                  </a:extLst>
                </p:cNvPr>
                <p:cNvGrpSpPr/>
                <p:nvPr/>
              </p:nvGrpSpPr>
              <p:grpSpPr>
                <a:xfrm>
                  <a:off x="6308884" y="5489666"/>
                  <a:ext cx="396541" cy="409894"/>
                  <a:chOff x="1861348" y="1091952"/>
                  <a:chExt cx="4104446" cy="3781889"/>
                </a:xfrm>
                <a:solidFill>
                  <a:srgbClr val="C00000"/>
                </a:solidFill>
              </p:grpSpPr>
              <p:sp>
                <p:nvSpPr>
                  <p:cNvPr id="146" name="Khối vuông 5612">
                    <a:extLst>
                      <a:ext uri="{FF2B5EF4-FFF2-40B4-BE49-F238E27FC236}">
                        <a16:creationId xmlns:a16="http://schemas.microsoft.com/office/drawing/2014/main" id="{CA8C228A-FE18-06FD-E7F9-26C82465DFC0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47" name="Đường nối Thẳng 5613">
                    <a:extLst>
                      <a:ext uri="{FF2B5EF4-FFF2-40B4-BE49-F238E27FC236}">
                        <a16:creationId xmlns:a16="http://schemas.microsoft.com/office/drawing/2014/main" id="{108007F8-FA2D-4550-5A61-0693DBE787C5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" name="Đường nối Thẳng 5614">
                    <a:extLst>
                      <a:ext uri="{FF2B5EF4-FFF2-40B4-BE49-F238E27FC236}">
                        <a16:creationId xmlns:a16="http://schemas.microsoft.com/office/drawing/2014/main" id="{1FF968DD-9CF4-4811-1502-72DF2E9470F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" name="Đường nối Thẳng 5615">
                    <a:extLst>
                      <a:ext uri="{FF2B5EF4-FFF2-40B4-BE49-F238E27FC236}">
                        <a16:creationId xmlns:a16="http://schemas.microsoft.com/office/drawing/2014/main" id="{FA8451EF-E118-DF3F-0B8A-6E5B0601570F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1" name="Nhóm 5597">
                  <a:extLst>
                    <a:ext uri="{FF2B5EF4-FFF2-40B4-BE49-F238E27FC236}">
                      <a16:creationId xmlns:a16="http://schemas.microsoft.com/office/drawing/2014/main" id="{40C141A1-E9D2-FA5E-8AE2-86C353EB6B3F}"/>
                    </a:ext>
                  </a:extLst>
                </p:cNvPr>
                <p:cNvGrpSpPr/>
                <p:nvPr/>
              </p:nvGrpSpPr>
              <p:grpSpPr>
                <a:xfrm>
                  <a:off x="6643106" y="5489666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142" name="Khối vuông 5608">
                    <a:extLst>
                      <a:ext uri="{FF2B5EF4-FFF2-40B4-BE49-F238E27FC236}">
                        <a16:creationId xmlns:a16="http://schemas.microsoft.com/office/drawing/2014/main" id="{A07D606C-4BD4-20F4-965F-A2F574DD00BD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43" name="Đường nối Thẳng 5609">
                    <a:extLst>
                      <a:ext uri="{FF2B5EF4-FFF2-40B4-BE49-F238E27FC236}">
                        <a16:creationId xmlns:a16="http://schemas.microsoft.com/office/drawing/2014/main" id="{D7960821-598D-9EC7-3724-E3BF1741E51C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Đường nối Thẳng 5610">
                    <a:extLst>
                      <a:ext uri="{FF2B5EF4-FFF2-40B4-BE49-F238E27FC236}">
                        <a16:creationId xmlns:a16="http://schemas.microsoft.com/office/drawing/2014/main" id="{C5EECC41-DAE3-53EB-197D-EE4D9DB8AC6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" name="Đường nối Thẳng 5611">
                    <a:extLst>
                      <a:ext uri="{FF2B5EF4-FFF2-40B4-BE49-F238E27FC236}">
                        <a16:creationId xmlns:a16="http://schemas.microsoft.com/office/drawing/2014/main" id="{12B84C16-DEF3-AC7F-036B-49863AD49512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2" name="Nhóm 5598">
                  <a:extLst>
                    <a:ext uri="{FF2B5EF4-FFF2-40B4-BE49-F238E27FC236}">
                      <a16:creationId xmlns:a16="http://schemas.microsoft.com/office/drawing/2014/main" id="{212E27F7-2C9C-A926-2B50-9FD7C61A0FD0}"/>
                    </a:ext>
                  </a:extLst>
                </p:cNvPr>
                <p:cNvGrpSpPr/>
                <p:nvPr/>
              </p:nvGrpSpPr>
              <p:grpSpPr>
                <a:xfrm>
                  <a:off x="6951929" y="5498867"/>
                  <a:ext cx="396541" cy="409894"/>
                  <a:chOff x="1861348" y="1091952"/>
                  <a:chExt cx="4104446" cy="3781889"/>
                </a:xfrm>
                <a:solidFill>
                  <a:srgbClr val="C00000"/>
                </a:solidFill>
              </p:grpSpPr>
              <p:sp>
                <p:nvSpPr>
                  <p:cNvPr id="138" name="Khối vuông 5604">
                    <a:extLst>
                      <a:ext uri="{FF2B5EF4-FFF2-40B4-BE49-F238E27FC236}">
                        <a16:creationId xmlns:a16="http://schemas.microsoft.com/office/drawing/2014/main" id="{F75C3560-C1A7-8A5A-363E-9ADC199A6A7A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39" name="Đường nối Thẳng 5605">
                    <a:extLst>
                      <a:ext uri="{FF2B5EF4-FFF2-40B4-BE49-F238E27FC236}">
                        <a16:creationId xmlns:a16="http://schemas.microsoft.com/office/drawing/2014/main" id="{B0B56D4E-0A3C-5046-16F6-46861A10FE69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" name="Đường nối Thẳng 5606">
                    <a:extLst>
                      <a:ext uri="{FF2B5EF4-FFF2-40B4-BE49-F238E27FC236}">
                        <a16:creationId xmlns:a16="http://schemas.microsoft.com/office/drawing/2014/main" id="{DBB87CC0-4101-231E-AF3F-7970CCDA309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1" name="Đường nối Thẳng 5607">
                    <a:extLst>
                      <a:ext uri="{FF2B5EF4-FFF2-40B4-BE49-F238E27FC236}">
                        <a16:creationId xmlns:a16="http://schemas.microsoft.com/office/drawing/2014/main" id="{2D5585CD-083C-D8C5-E5D2-6F9118CD40FE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3" name="Nhóm 5599">
                  <a:extLst>
                    <a:ext uri="{FF2B5EF4-FFF2-40B4-BE49-F238E27FC236}">
                      <a16:creationId xmlns:a16="http://schemas.microsoft.com/office/drawing/2014/main" id="{87FC47F2-C3A7-3794-AF2F-0C25C54F57B0}"/>
                    </a:ext>
                  </a:extLst>
                </p:cNvPr>
                <p:cNvGrpSpPr/>
                <p:nvPr/>
              </p:nvGrpSpPr>
              <p:grpSpPr>
                <a:xfrm>
                  <a:off x="7275531" y="5498867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134" name="Khối vuông 5600">
                    <a:extLst>
                      <a:ext uri="{FF2B5EF4-FFF2-40B4-BE49-F238E27FC236}">
                        <a16:creationId xmlns:a16="http://schemas.microsoft.com/office/drawing/2014/main" id="{6D48C57F-AADA-8725-1240-AEA65F675AC4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35" name="Đường nối Thẳng 5601">
                    <a:extLst>
                      <a:ext uri="{FF2B5EF4-FFF2-40B4-BE49-F238E27FC236}">
                        <a16:creationId xmlns:a16="http://schemas.microsoft.com/office/drawing/2014/main" id="{9AF2B2B2-4D13-F244-FAC6-8AD3799C0B3B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" name="Đường nối Thẳng 5602">
                    <a:extLst>
                      <a:ext uri="{FF2B5EF4-FFF2-40B4-BE49-F238E27FC236}">
                        <a16:creationId xmlns:a16="http://schemas.microsoft.com/office/drawing/2014/main" id="{369B6B41-2799-F46E-3724-185FB60FA24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7" name="Đường nối Thẳng 5603">
                    <a:extLst>
                      <a:ext uri="{FF2B5EF4-FFF2-40B4-BE49-F238E27FC236}">
                        <a16:creationId xmlns:a16="http://schemas.microsoft.com/office/drawing/2014/main" id="{CBF52CCF-E976-4F16-B694-415712003782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2" name="Nhóm 5589">
                <a:extLst>
                  <a:ext uri="{FF2B5EF4-FFF2-40B4-BE49-F238E27FC236}">
                    <a16:creationId xmlns:a16="http://schemas.microsoft.com/office/drawing/2014/main" id="{225C96E3-8DC0-6F59-E2DB-95494C085F09}"/>
                  </a:ext>
                </a:extLst>
              </p:cNvPr>
              <p:cNvGrpSpPr/>
              <p:nvPr/>
            </p:nvGrpSpPr>
            <p:grpSpPr>
              <a:xfrm>
                <a:off x="5694161" y="6037798"/>
                <a:ext cx="2421906" cy="259194"/>
                <a:chOff x="4343388" y="5481868"/>
                <a:chExt cx="3328684" cy="426893"/>
              </a:xfrm>
            </p:grpSpPr>
            <p:grpSp>
              <p:nvGrpSpPr>
                <p:cNvPr id="74" name="Nhóm 5590">
                  <a:extLst>
                    <a:ext uri="{FF2B5EF4-FFF2-40B4-BE49-F238E27FC236}">
                      <a16:creationId xmlns:a16="http://schemas.microsoft.com/office/drawing/2014/main" id="{95E17F41-B6FC-E1F0-F8E2-832362C161BD}"/>
                    </a:ext>
                  </a:extLst>
                </p:cNvPr>
                <p:cNvGrpSpPr/>
                <p:nvPr/>
              </p:nvGrpSpPr>
              <p:grpSpPr>
                <a:xfrm>
                  <a:off x="4343388" y="5482482"/>
                  <a:ext cx="396541" cy="409894"/>
                  <a:chOff x="1861348" y="1091952"/>
                  <a:chExt cx="4104446" cy="3781889"/>
                </a:xfrm>
                <a:solidFill>
                  <a:srgbClr val="C00000"/>
                </a:solidFill>
              </p:grpSpPr>
              <p:sp>
                <p:nvSpPr>
                  <p:cNvPr id="120" name="Khối vuông 5636">
                    <a:extLst>
                      <a:ext uri="{FF2B5EF4-FFF2-40B4-BE49-F238E27FC236}">
                        <a16:creationId xmlns:a16="http://schemas.microsoft.com/office/drawing/2014/main" id="{E534C9FD-C99D-7AF0-515C-13180F6E4E2D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21" name="Đường nối Thẳng 5637">
                    <a:extLst>
                      <a:ext uri="{FF2B5EF4-FFF2-40B4-BE49-F238E27FC236}">
                        <a16:creationId xmlns:a16="http://schemas.microsoft.com/office/drawing/2014/main" id="{2AECF981-677D-1A63-77AE-B5E876574E06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2" name="Đường nối Thẳng 5638">
                    <a:extLst>
                      <a:ext uri="{FF2B5EF4-FFF2-40B4-BE49-F238E27FC236}">
                        <a16:creationId xmlns:a16="http://schemas.microsoft.com/office/drawing/2014/main" id="{0557401F-88FD-DEFA-AD9E-CAE8E952376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" name="Đường nối Thẳng 5639">
                    <a:extLst>
                      <a:ext uri="{FF2B5EF4-FFF2-40B4-BE49-F238E27FC236}">
                        <a16:creationId xmlns:a16="http://schemas.microsoft.com/office/drawing/2014/main" id="{9356C2B2-01BE-ADA0-9932-BB6E8A103E8C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5" name="Nhóm 5591">
                  <a:extLst>
                    <a:ext uri="{FF2B5EF4-FFF2-40B4-BE49-F238E27FC236}">
                      <a16:creationId xmlns:a16="http://schemas.microsoft.com/office/drawing/2014/main" id="{50B693F9-5B77-256B-0D7B-AEF632A5958C}"/>
                    </a:ext>
                  </a:extLst>
                </p:cNvPr>
                <p:cNvGrpSpPr/>
                <p:nvPr/>
              </p:nvGrpSpPr>
              <p:grpSpPr>
                <a:xfrm>
                  <a:off x="4670627" y="5481868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116" name="Khối vuông 5632">
                    <a:extLst>
                      <a:ext uri="{FF2B5EF4-FFF2-40B4-BE49-F238E27FC236}">
                        <a16:creationId xmlns:a16="http://schemas.microsoft.com/office/drawing/2014/main" id="{A3BB0B58-0156-D740-62AE-18FA995E5A55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17" name="Đường nối Thẳng 5633">
                    <a:extLst>
                      <a:ext uri="{FF2B5EF4-FFF2-40B4-BE49-F238E27FC236}">
                        <a16:creationId xmlns:a16="http://schemas.microsoft.com/office/drawing/2014/main" id="{AE0289A7-CAB6-7687-A453-DCE63B4C34BC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" name="Đường nối Thẳng 5634">
                    <a:extLst>
                      <a:ext uri="{FF2B5EF4-FFF2-40B4-BE49-F238E27FC236}">
                        <a16:creationId xmlns:a16="http://schemas.microsoft.com/office/drawing/2014/main" id="{9882359B-F469-04B6-EDB5-FA985C093C9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" name="Đường nối Thẳng 5635">
                    <a:extLst>
                      <a:ext uri="{FF2B5EF4-FFF2-40B4-BE49-F238E27FC236}">
                        <a16:creationId xmlns:a16="http://schemas.microsoft.com/office/drawing/2014/main" id="{DDFEB8ED-DC3E-D8CF-5025-70F54C62550A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6" name="Nhóm 5592">
                  <a:extLst>
                    <a:ext uri="{FF2B5EF4-FFF2-40B4-BE49-F238E27FC236}">
                      <a16:creationId xmlns:a16="http://schemas.microsoft.com/office/drawing/2014/main" id="{A1663285-3E0C-2C52-F699-345C8DA03F9B}"/>
                    </a:ext>
                  </a:extLst>
                </p:cNvPr>
                <p:cNvGrpSpPr/>
                <p:nvPr/>
              </p:nvGrpSpPr>
              <p:grpSpPr>
                <a:xfrm>
                  <a:off x="4994229" y="5487308"/>
                  <a:ext cx="396541" cy="409894"/>
                  <a:chOff x="1861348" y="1091952"/>
                  <a:chExt cx="4104446" cy="3781889"/>
                </a:xfrm>
                <a:solidFill>
                  <a:srgbClr val="C00000"/>
                </a:solidFill>
              </p:grpSpPr>
              <p:sp>
                <p:nvSpPr>
                  <p:cNvPr id="112" name="Khối vuông 5628">
                    <a:extLst>
                      <a:ext uri="{FF2B5EF4-FFF2-40B4-BE49-F238E27FC236}">
                        <a16:creationId xmlns:a16="http://schemas.microsoft.com/office/drawing/2014/main" id="{AA09E2DA-CF32-A586-86EB-EF744954C0A4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13" name="Đường nối Thẳng 5629">
                    <a:extLst>
                      <a:ext uri="{FF2B5EF4-FFF2-40B4-BE49-F238E27FC236}">
                        <a16:creationId xmlns:a16="http://schemas.microsoft.com/office/drawing/2014/main" id="{03BB73FB-21AA-D9D1-2DAC-595DA28414EA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" name="Đường nối Thẳng 5630">
                    <a:extLst>
                      <a:ext uri="{FF2B5EF4-FFF2-40B4-BE49-F238E27FC236}">
                        <a16:creationId xmlns:a16="http://schemas.microsoft.com/office/drawing/2014/main" id="{C20B7681-19C7-0281-F297-B170B22B44A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" name="Đường nối Thẳng 5631">
                    <a:extLst>
                      <a:ext uri="{FF2B5EF4-FFF2-40B4-BE49-F238E27FC236}">
                        <a16:creationId xmlns:a16="http://schemas.microsoft.com/office/drawing/2014/main" id="{8A92D93B-CF88-4DE7-4E7B-612F8C188B99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7" name="Nhóm 5593">
                  <a:extLst>
                    <a:ext uri="{FF2B5EF4-FFF2-40B4-BE49-F238E27FC236}">
                      <a16:creationId xmlns:a16="http://schemas.microsoft.com/office/drawing/2014/main" id="{A15F2335-F8FE-1DA2-ACDF-3CBDE4FAB762}"/>
                    </a:ext>
                  </a:extLst>
                </p:cNvPr>
                <p:cNvGrpSpPr/>
                <p:nvPr/>
              </p:nvGrpSpPr>
              <p:grpSpPr>
                <a:xfrm>
                  <a:off x="5328451" y="5490078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108" name="Khối vuông 5624">
                    <a:extLst>
                      <a:ext uri="{FF2B5EF4-FFF2-40B4-BE49-F238E27FC236}">
                        <a16:creationId xmlns:a16="http://schemas.microsoft.com/office/drawing/2014/main" id="{24BB9C4A-BC82-4E6D-CC2D-28DD1A5FC99E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09" name="Đường nối Thẳng 5625">
                    <a:extLst>
                      <a:ext uri="{FF2B5EF4-FFF2-40B4-BE49-F238E27FC236}">
                        <a16:creationId xmlns:a16="http://schemas.microsoft.com/office/drawing/2014/main" id="{AF37191C-4E03-8EFC-22E6-DE0A14EBE687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" name="Đường nối Thẳng 5626">
                    <a:extLst>
                      <a:ext uri="{FF2B5EF4-FFF2-40B4-BE49-F238E27FC236}">
                        <a16:creationId xmlns:a16="http://schemas.microsoft.com/office/drawing/2014/main" id="{5007A74C-4401-DABD-6BFF-B97FFA62473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" name="Đường nối Thẳng 5627">
                    <a:extLst>
                      <a:ext uri="{FF2B5EF4-FFF2-40B4-BE49-F238E27FC236}">
                        <a16:creationId xmlns:a16="http://schemas.microsoft.com/office/drawing/2014/main" id="{CB8BCE8E-E6C9-EFC1-1920-B0E572801E9F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8" name="Nhóm 5594">
                  <a:extLst>
                    <a:ext uri="{FF2B5EF4-FFF2-40B4-BE49-F238E27FC236}">
                      <a16:creationId xmlns:a16="http://schemas.microsoft.com/office/drawing/2014/main" id="{37CFCD59-5EB4-0E3D-44BC-6FA217627DFB}"/>
                    </a:ext>
                  </a:extLst>
                </p:cNvPr>
                <p:cNvGrpSpPr/>
                <p:nvPr/>
              </p:nvGrpSpPr>
              <p:grpSpPr>
                <a:xfrm>
                  <a:off x="5642403" y="5490078"/>
                  <a:ext cx="396541" cy="409894"/>
                  <a:chOff x="1861348" y="1091952"/>
                  <a:chExt cx="4104446" cy="3781889"/>
                </a:xfrm>
                <a:solidFill>
                  <a:srgbClr val="C00000"/>
                </a:solidFill>
              </p:grpSpPr>
              <p:sp>
                <p:nvSpPr>
                  <p:cNvPr id="104" name="Khối vuông 5620">
                    <a:extLst>
                      <a:ext uri="{FF2B5EF4-FFF2-40B4-BE49-F238E27FC236}">
                        <a16:creationId xmlns:a16="http://schemas.microsoft.com/office/drawing/2014/main" id="{636825B9-2603-1BDB-31C9-60D9F520E430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05" name="Đường nối Thẳng 5621">
                    <a:extLst>
                      <a:ext uri="{FF2B5EF4-FFF2-40B4-BE49-F238E27FC236}">
                        <a16:creationId xmlns:a16="http://schemas.microsoft.com/office/drawing/2014/main" id="{7118530A-8071-B37A-1BF7-4ED05A0811A2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" name="Đường nối Thẳng 5622">
                    <a:extLst>
                      <a:ext uri="{FF2B5EF4-FFF2-40B4-BE49-F238E27FC236}">
                        <a16:creationId xmlns:a16="http://schemas.microsoft.com/office/drawing/2014/main" id="{55C555FA-F559-A1D2-7CF1-8A6278CF9DE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" name="Đường nối Thẳng 5623">
                    <a:extLst>
                      <a:ext uri="{FF2B5EF4-FFF2-40B4-BE49-F238E27FC236}">
                        <a16:creationId xmlns:a16="http://schemas.microsoft.com/office/drawing/2014/main" id="{C0EEA287-0D7D-E8E9-DD92-80EE712F1E8F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9" name="Nhóm 5595">
                  <a:extLst>
                    <a:ext uri="{FF2B5EF4-FFF2-40B4-BE49-F238E27FC236}">
                      <a16:creationId xmlns:a16="http://schemas.microsoft.com/office/drawing/2014/main" id="{3D92B66D-9BE4-8796-C2D4-D73B5AE59005}"/>
                    </a:ext>
                  </a:extLst>
                </p:cNvPr>
                <p:cNvGrpSpPr/>
                <p:nvPr/>
              </p:nvGrpSpPr>
              <p:grpSpPr>
                <a:xfrm>
                  <a:off x="5984522" y="5490078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100" name="Khối vuông 5616">
                    <a:extLst>
                      <a:ext uri="{FF2B5EF4-FFF2-40B4-BE49-F238E27FC236}">
                        <a16:creationId xmlns:a16="http://schemas.microsoft.com/office/drawing/2014/main" id="{435C974F-CA4C-C2ED-552C-18A1F8E5ABD3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01" name="Đường nối Thẳng 5617">
                    <a:extLst>
                      <a:ext uri="{FF2B5EF4-FFF2-40B4-BE49-F238E27FC236}">
                        <a16:creationId xmlns:a16="http://schemas.microsoft.com/office/drawing/2014/main" id="{5EA34558-E0FA-A7BD-5DC2-54D19CB14FBF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Đường nối Thẳng 5618">
                    <a:extLst>
                      <a:ext uri="{FF2B5EF4-FFF2-40B4-BE49-F238E27FC236}">
                        <a16:creationId xmlns:a16="http://schemas.microsoft.com/office/drawing/2014/main" id="{6CBDE2B4-433A-E7C3-0A43-6170C18A1B5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" name="Đường nối Thẳng 5619">
                    <a:extLst>
                      <a:ext uri="{FF2B5EF4-FFF2-40B4-BE49-F238E27FC236}">
                        <a16:creationId xmlns:a16="http://schemas.microsoft.com/office/drawing/2014/main" id="{47D05ED4-6395-BA4F-AA80-6B3147EA79CB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0" name="Nhóm 5596">
                  <a:extLst>
                    <a:ext uri="{FF2B5EF4-FFF2-40B4-BE49-F238E27FC236}">
                      <a16:creationId xmlns:a16="http://schemas.microsoft.com/office/drawing/2014/main" id="{A22C6F19-3DE8-C117-4282-B5080E8C91BC}"/>
                    </a:ext>
                  </a:extLst>
                </p:cNvPr>
                <p:cNvGrpSpPr/>
                <p:nvPr/>
              </p:nvGrpSpPr>
              <p:grpSpPr>
                <a:xfrm>
                  <a:off x="6308884" y="5489666"/>
                  <a:ext cx="396541" cy="409894"/>
                  <a:chOff x="1861348" y="1091952"/>
                  <a:chExt cx="4104446" cy="3781889"/>
                </a:xfrm>
                <a:solidFill>
                  <a:srgbClr val="C00000"/>
                </a:solidFill>
              </p:grpSpPr>
              <p:sp>
                <p:nvSpPr>
                  <p:cNvPr id="96" name="Khối vuông 5612">
                    <a:extLst>
                      <a:ext uri="{FF2B5EF4-FFF2-40B4-BE49-F238E27FC236}">
                        <a16:creationId xmlns:a16="http://schemas.microsoft.com/office/drawing/2014/main" id="{AA7611F1-AB68-41F8-9A6C-5568CA3C00AD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97" name="Đường nối Thẳng 5613">
                    <a:extLst>
                      <a:ext uri="{FF2B5EF4-FFF2-40B4-BE49-F238E27FC236}">
                        <a16:creationId xmlns:a16="http://schemas.microsoft.com/office/drawing/2014/main" id="{3598D61F-5B3C-4146-D02F-AB78C90D530D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" name="Đường nối Thẳng 5614">
                    <a:extLst>
                      <a:ext uri="{FF2B5EF4-FFF2-40B4-BE49-F238E27FC236}">
                        <a16:creationId xmlns:a16="http://schemas.microsoft.com/office/drawing/2014/main" id="{8D910B24-93ED-1A53-9F92-4A99E1FA414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" name="Đường nối Thẳng 5615">
                    <a:extLst>
                      <a:ext uri="{FF2B5EF4-FFF2-40B4-BE49-F238E27FC236}">
                        <a16:creationId xmlns:a16="http://schemas.microsoft.com/office/drawing/2014/main" id="{8AE86A53-D9F7-EF31-2096-9D3D6675E3FD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1" name="Nhóm 5597">
                  <a:extLst>
                    <a:ext uri="{FF2B5EF4-FFF2-40B4-BE49-F238E27FC236}">
                      <a16:creationId xmlns:a16="http://schemas.microsoft.com/office/drawing/2014/main" id="{B2909C12-BDE1-B0A0-AE56-7944B4FA6DDA}"/>
                    </a:ext>
                  </a:extLst>
                </p:cNvPr>
                <p:cNvGrpSpPr/>
                <p:nvPr/>
              </p:nvGrpSpPr>
              <p:grpSpPr>
                <a:xfrm>
                  <a:off x="6643106" y="5489666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92" name="Khối vuông 5608">
                    <a:extLst>
                      <a:ext uri="{FF2B5EF4-FFF2-40B4-BE49-F238E27FC236}">
                        <a16:creationId xmlns:a16="http://schemas.microsoft.com/office/drawing/2014/main" id="{2AC7FC8B-1397-B05F-9D70-2FDCBC1DEBB2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93" name="Đường nối Thẳng 5609">
                    <a:extLst>
                      <a:ext uri="{FF2B5EF4-FFF2-40B4-BE49-F238E27FC236}">
                        <a16:creationId xmlns:a16="http://schemas.microsoft.com/office/drawing/2014/main" id="{BF8578A6-D0EF-DD40-8DA5-70AA4BBBA32D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Đường nối Thẳng 5610">
                    <a:extLst>
                      <a:ext uri="{FF2B5EF4-FFF2-40B4-BE49-F238E27FC236}">
                        <a16:creationId xmlns:a16="http://schemas.microsoft.com/office/drawing/2014/main" id="{7DB491C5-1F9E-7A01-7C1D-32953FEC750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" name="Đường nối Thẳng 5611">
                    <a:extLst>
                      <a:ext uri="{FF2B5EF4-FFF2-40B4-BE49-F238E27FC236}">
                        <a16:creationId xmlns:a16="http://schemas.microsoft.com/office/drawing/2014/main" id="{C8106256-D9BC-6FA4-395E-F9BDACE0E785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2" name="Nhóm 5598">
                  <a:extLst>
                    <a:ext uri="{FF2B5EF4-FFF2-40B4-BE49-F238E27FC236}">
                      <a16:creationId xmlns:a16="http://schemas.microsoft.com/office/drawing/2014/main" id="{745B7360-E9FC-EE6C-840F-340CCC10704E}"/>
                    </a:ext>
                  </a:extLst>
                </p:cNvPr>
                <p:cNvGrpSpPr/>
                <p:nvPr/>
              </p:nvGrpSpPr>
              <p:grpSpPr>
                <a:xfrm>
                  <a:off x="6951929" y="5498867"/>
                  <a:ext cx="396541" cy="409894"/>
                  <a:chOff x="1861348" y="1091952"/>
                  <a:chExt cx="4104446" cy="3781889"/>
                </a:xfrm>
                <a:solidFill>
                  <a:srgbClr val="C00000"/>
                </a:solidFill>
              </p:grpSpPr>
              <p:sp>
                <p:nvSpPr>
                  <p:cNvPr id="88" name="Khối vuông 5604">
                    <a:extLst>
                      <a:ext uri="{FF2B5EF4-FFF2-40B4-BE49-F238E27FC236}">
                        <a16:creationId xmlns:a16="http://schemas.microsoft.com/office/drawing/2014/main" id="{13230BF9-BDFC-2F40-A914-4CBBAC4D8CC3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89" name="Đường nối Thẳng 5605">
                    <a:extLst>
                      <a:ext uri="{FF2B5EF4-FFF2-40B4-BE49-F238E27FC236}">
                        <a16:creationId xmlns:a16="http://schemas.microsoft.com/office/drawing/2014/main" id="{A6B1A7DC-29AD-0216-D940-454CDE7E805F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Đường nối Thẳng 5606">
                    <a:extLst>
                      <a:ext uri="{FF2B5EF4-FFF2-40B4-BE49-F238E27FC236}">
                        <a16:creationId xmlns:a16="http://schemas.microsoft.com/office/drawing/2014/main" id="{17E97867-18D8-DF81-F7DA-39100644670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Đường nối Thẳng 5607">
                    <a:extLst>
                      <a:ext uri="{FF2B5EF4-FFF2-40B4-BE49-F238E27FC236}">
                        <a16:creationId xmlns:a16="http://schemas.microsoft.com/office/drawing/2014/main" id="{A816C728-23D1-C378-7939-539253D22523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3" name="Nhóm 5599">
                  <a:extLst>
                    <a:ext uri="{FF2B5EF4-FFF2-40B4-BE49-F238E27FC236}">
                      <a16:creationId xmlns:a16="http://schemas.microsoft.com/office/drawing/2014/main" id="{B2495BBE-E457-CCF1-2EB3-CFDB1BF58983}"/>
                    </a:ext>
                  </a:extLst>
                </p:cNvPr>
                <p:cNvGrpSpPr/>
                <p:nvPr/>
              </p:nvGrpSpPr>
              <p:grpSpPr>
                <a:xfrm>
                  <a:off x="7275531" y="5498867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84" name="Khối vuông 5600">
                    <a:extLst>
                      <a:ext uri="{FF2B5EF4-FFF2-40B4-BE49-F238E27FC236}">
                        <a16:creationId xmlns:a16="http://schemas.microsoft.com/office/drawing/2014/main" id="{3757D9D4-8F4C-825C-7646-958D67905EED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85" name="Đường nối Thẳng 5601">
                    <a:extLst>
                      <a:ext uri="{FF2B5EF4-FFF2-40B4-BE49-F238E27FC236}">
                        <a16:creationId xmlns:a16="http://schemas.microsoft.com/office/drawing/2014/main" id="{60B97054-7D78-2475-12F3-5601C338382B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" name="Đường nối Thẳng 5602">
                    <a:extLst>
                      <a:ext uri="{FF2B5EF4-FFF2-40B4-BE49-F238E27FC236}">
                        <a16:creationId xmlns:a16="http://schemas.microsoft.com/office/drawing/2014/main" id="{C621D8EB-50CE-A4D5-C830-B45DFA38281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" name="Đường nối Thẳng 5603">
                    <a:extLst>
                      <a:ext uri="{FF2B5EF4-FFF2-40B4-BE49-F238E27FC236}">
                        <a16:creationId xmlns:a16="http://schemas.microsoft.com/office/drawing/2014/main" id="{AFCC20E1-CAE9-B34A-6411-AD351B7D2A61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3" name="Nhóm 5589">
                <a:extLst>
                  <a:ext uri="{FF2B5EF4-FFF2-40B4-BE49-F238E27FC236}">
                    <a16:creationId xmlns:a16="http://schemas.microsoft.com/office/drawing/2014/main" id="{F02340B2-EC10-68F9-B09C-58A9457F4A1F}"/>
                  </a:ext>
                </a:extLst>
              </p:cNvPr>
              <p:cNvGrpSpPr/>
              <p:nvPr/>
            </p:nvGrpSpPr>
            <p:grpSpPr>
              <a:xfrm>
                <a:off x="5615520" y="6115500"/>
                <a:ext cx="2421906" cy="285287"/>
                <a:chOff x="4343388" y="5481868"/>
                <a:chExt cx="3328684" cy="469869"/>
              </a:xfrm>
            </p:grpSpPr>
            <p:grpSp>
              <p:nvGrpSpPr>
                <p:cNvPr id="24" name="Nhóm 5590">
                  <a:extLst>
                    <a:ext uri="{FF2B5EF4-FFF2-40B4-BE49-F238E27FC236}">
                      <a16:creationId xmlns:a16="http://schemas.microsoft.com/office/drawing/2014/main" id="{8EDF8D41-D356-F9EF-36BD-04608F1F9674}"/>
                    </a:ext>
                  </a:extLst>
                </p:cNvPr>
                <p:cNvGrpSpPr/>
                <p:nvPr/>
              </p:nvGrpSpPr>
              <p:grpSpPr>
                <a:xfrm>
                  <a:off x="4343388" y="5482482"/>
                  <a:ext cx="396541" cy="409894"/>
                  <a:chOff x="1861348" y="1091952"/>
                  <a:chExt cx="4104446" cy="3781889"/>
                </a:xfrm>
                <a:solidFill>
                  <a:srgbClr val="C00000"/>
                </a:solidFill>
              </p:grpSpPr>
              <p:sp>
                <p:nvSpPr>
                  <p:cNvPr id="70" name="Khối vuông 5636">
                    <a:extLst>
                      <a:ext uri="{FF2B5EF4-FFF2-40B4-BE49-F238E27FC236}">
                        <a16:creationId xmlns:a16="http://schemas.microsoft.com/office/drawing/2014/main" id="{C688E5FE-7068-23EB-43E6-D979C4AAC389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71" name="Đường nối Thẳng 5637">
                    <a:extLst>
                      <a:ext uri="{FF2B5EF4-FFF2-40B4-BE49-F238E27FC236}">
                        <a16:creationId xmlns:a16="http://schemas.microsoft.com/office/drawing/2014/main" id="{97D7E148-0038-94F2-725F-9FDC0550FB25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Đường nối Thẳng 5638">
                    <a:extLst>
                      <a:ext uri="{FF2B5EF4-FFF2-40B4-BE49-F238E27FC236}">
                        <a16:creationId xmlns:a16="http://schemas.microsoft.com/office/drawing/2014/main" id="{F0B6B340-E4E5-0256-F8B0-93EC8B28DFB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Đường nối Thẳng 5639">
                    <a:extLst>
                      <a:ext uri="{FF2B5EF4-FFF2-40B4-BE49-F238E27FC236}">
                        <a16:creationId xmlns:a16="http://schemas.microsoft.com/office/drawing/2014/main" id="{D1A001A3-E31F-8310-60F3-2F3016B84020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5" name="Nhóm 5591">
                  <a:extLst>
                    <a:ext uri="{FF2B5EF4-FFF2-40B4-BE49-F238E27FC236}">
                      <a16:creationId xmlns:a16="http://schemas.microsoft.com/office/drawing/2014/main" id="{913BDA48-F77A-7571-9C25-D46850C75728}"/>
                    </a:ext>
                  </a:extLst>
                </p:cNvPr>
                <p:cNvGrpSpPr/>
                <p:nvPr/>
              </p:nvGrpSpPr>
              <p:grpSpPr>
                <a:xfrm>
                  <a:off x="4670627" y="5481868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66" name="Khối vuông 5632">
                    <a:extLst>
                      <a:ext uri="{FF2B5EF4-FFF2-40B4-BE49-F238E27FC236}">
                        <a16:creationId xmlns:a16="http://schemas.microsoft.com/office/drawing/2014/main" id="{E1E25889-368B-75EF-8F16-A661956DF3C7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67" name="Đường nối Thẳng 5633">
                    <a:extLst>
                      <a:ext uri="{FF2B5EF4-FFF2-40B4-BE49-F238E27FC236}">
                        <a16:creationId xmlns:a16="http://schemas.microsoft.com/office/drawing/2014/main" id="{8DA8A47A-6DE0-7A97-F2BA-A5ADDA21447F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Đường nối Thẳng 5634">
                    <a:extLst>
                      <a:ext uri="{FF2B5EF4-FFF2-40B4-BE49-F238E27FC236}">
                        <a16:creationId xmlns:a16="http://schemas.microsoft.com/office/drawing/2014/main" id="{8749D13E-4D71-B44D-EAB3-4DD12182B8E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Đường nối Thẳng 5635">
                    <a:extLst>
                      <a:ext uri="{FF2B5EF4-FFF2-40B4-BE49-F238E27FC236}">
                        <a16:creationId xmlns:a16="http://schemas.microsoft.com/office/drawing/2014/main" id="{826D2135-A96F-C5FF-418A-E7108AB1B8EE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6" name="Nhóm 5592">
                  <a:extLst>
                    <a:ext uri="{FF2B5EF4-FFF2-40B4-BE49-F238E27FC236}">
                      <a16:creationId xmlns:a16="http://schemas.microsoft.com/office/drawing/2014/main" id="{40BD4C8C-EADA-85B6-3A09-EB7E781DDC83}"/>
                    </a:ext>
                  </a:extLst>
                </p:cNvPr>
                <p:cNvGrpSpPr/>
                <p:nvPr/>
              </p:nvGrpSpPr>
              <p:grpSpPr>
                <a:xfrm>
                  <a:off x="4994229" y="5487308"/>
                  <a:ext cx="396541" cy="409894"/>
                  <a:chOff x="1861348" y="1091952"/>
                  <a:chExt cx="4104446" cy="3781889"/>
                </a:xfrm>
                <a:solidFill>
                  <a:srgbClr val="C00000"/>
                </a:solidFill>
              </p:grpSpPr>
              <p:sp>
                <p:nvSpPr>
                  <p:cNvPr id="62" name="Khối vuông 5628">
                    <a:extLst>
                      <a:ext uri="{FF2B5EF4-FFF2-40B4-BE49-F238E27FC236}">
                        <a16:creationId xmlns:a16="http://schemas.microsoft.com/office/drawing/2014/main" id="{D1B88767-2B0C-A51F-E853-593F3D2E6164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63" name="Đường nối Thẳng 5629">
                    <a:extLst>
                      <a:ext uri="{FF2B5EF4-FFF2-40B4-BE49-F238E27FC236}">
                        <a16:creationId xmlns:a16="http://schemas.microsoft.com/office/drawing/2014/main" id="{482BC9B8-EB19-DFF6-F85E-D85E0FAF3ADF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Đường nối Thẳng 5630">
                    <a:extLst>
                      <a:ext uri="{FF2B5EF4-FFF2-40B4-BE49-F238E27FC236}">
                        <a16:creationId xmlns:a16="http://schemas.microsoft.com/office/drawing/2014/main" id="{F8BC5BD3-CCB0-8E3E-0BDC-ADB0CE07DC9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Đường nối Thẳng 5631">
                    <a:extLst>
                      <a:ext uri="{FF2B5EF4-FFF2-40B4-BE49-F238E27FC236}">
                        <a16:creationId xmlns:a16="http://schemas.microsoft.com/office/drawing/2014/main" id="{F17D166B-40B4-7BA2-684A-7F36FBBF909F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" name="Nhóm 5593">
                  <a:extLst>
                    <a:ext uri="{FF2B5EF4-FFF2-40B4-BE49-F238E27FC236}">
                      <a16:creationId xmlns:a16="http://schemas.microsoft.com/office/drawing/2014/main" id="{5D7BF1B6-8108-3D7D-1114-E50FF4F69ACC}"/>
                    </a:ext>
                  </a:extLst>
                </p:cNvPr>
                <p:cNvGrpSpPr/>
                <p:nvPr/>
              </p:nvGrpSpPr>
              <p:grpSpPr>
                <a:xfrm>
                  <a:off x="5328451" y="5490078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58" name="Khối vuông 5624">
                    <a:extLst>
                      <a:ext uri="{FF2B5EF4-FFF2-40B4-BE49-F238E27FC236}">
                        <a16:creationId xmlns:a16="http://schemas.microsoft.com/office/drawing/2014/main" id="{F05DDC49-5884-BC9E-B0BC-073D8899945A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59" name="Đường nối Thẳng 5625">
                    <a:extLst>
                      <a:ext uri="{FF2B5EF4-FFF2-40B4-BE49-F238E27FC236}">
                        <a16:creationId xmlns:a16="http://schemas.microsoft.com/office/drawing/2014/main" id="{BFD4D913-3460-EBAD-B3A8-756389E7151D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Đường nối Thẳng 5626">
                    <a:extLst>
                      <a:ext uri="{FF2B5EF4-FFF2-40B4-BE49-F238E27FC236}">
                        <a16:creationId xmlns:a16="http://schemas.microsoft.com/office/drawing/2014/main" id="{13CE2E3B-0F31-5A2E-050D-EC93E5397BA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Đường nối Thẳng 5627">
                    <a:extLst>
                      <a:ext uri="{FF2B5EF4-FFF2-40B4-BE49-F238E27FC236}">
                        <a16:creationId xmlns:a16="http://schemas.microsoft.com/office/drawing/2014/main" id="{CD330563-7FE5-77C2-0A46-A6816AE554CE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" name="Nhóm 5594">
                  <a:extLst>
                    <a:ext uri="{FF2B5EF4-FFF2-40B4-BE49-F238E27FC236}">
                      <a16:creationId xmlns:a16="http://schemas.microsoft.com/office/drawing/2014/main" id="{CB88982C-8BFA-8A8F-F0BF-B7FAEDE024DE}"/>
                    </a:ext>
                  </a:extLst>
                </p:cNvPr>
                <p:cNvGrpSpPr/>
                <p:nvPr/>
              </p:nvGrpSpPr>
              <p:grpSpPr>
                <a:xfrm>
                  <a:off x="5642403" y="5490078"/>
                  <a:ext cx="396541" cy="409894"/>
                  <a:chOff x="1861348" y="1091952"/>
                  <a:chExt cx="4104446" cy="3781889"/>
                </a:xfrm>
                <a:solidFill>
                  <a:srgbClr val="C00000"/>
                </a:solidFill>
              </p:grpSpPr>
              <p:sp>
                <p:nvSpPr>
                  <p:cNvPr id="54" name="Khối vuông 5620">
                    <a:extLst>
                      <a:ext uri="{FF2B5EF4-FFF2-40B4-BE49-F238E27FC236}">
                        <a16:creationId xmlns:a16="http://schemas.microsoft.com/office/drawing/2014/main" id="{CB068381-FA5C-2697-21AF-3E5EF1ED3C1D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55" name="Đường nối Thẳng 5621">
                    <a:extLst>
                      <a:ext uri="{FF2B5EF4-FFF2-40B4-BE49-F238E27FC236}">
                        <a16:creationId xmlns:a16="http://schemas.microsoft.com/office/drawing/2014/main" id="{52AE6A65-669E-CD01-782E-9F712C4EFA91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Đường nối Thẳng 5622">
                    <a:extLst>
                      <a:ext uri="{FF2B5EF4-FFF2-40B4-BE49-F238E27FC236}">
                        <a16:creationId xmlns:a16="http://schemas.microsoft.com/office/drawing/2014/main" id="{6EDF220F-1884-6224-D65C-6325AE75F17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Đường nối Thẳng 5623">
                    <a:extLst>
                      <a:ext uri="{FF2B5EF4-FFF2-40B4-BE49-F238E27FC236}">
                        <a16:creationId xmlns:a16="http://schemas.microsoft.com/office/drawing/2014/main" id="{E1562462-5757-4989-3809-B900D05917B6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9" name="Nhóm 5595">
                  <a:extLst>
                    <a:ext uri="{FF2B5EF4-FFF2-40B4-BE49-F238E27FC236}">
                      <a16:creationId xmlns:a16="http://schemas.microsoft.com/office/drawing/2014/main" id="{2A068EE8-23BA-144E-89EB-5BB5EE4CC919}"/>
                    </a:ext>
                  </a:extLst>
                </p:cNvPr>
                <p:cNvGrpSpPr/>
                <p:nvPr/>
              </p:nvGrpSpPr>
              <p:grpSpPr>
                <a:xfrm>
                  <a:off x="5984522" y="5490078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50" name="Khối vuông 5616">
                    <a:extLst>
                      <a:ext uri="{FF2B5EF4-FFF2-40B4-BE49-F238E27FC236}">
                        <a16:creationId xmlns:a16="http://schemas.microsoft.com/office/drawing/2014/main" id="{0011A1D7-0DDB-E0AB-8787-4FD7D7A8ADC2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51" name="Đường nối Thẳng 5617">
                    <a:extLst>
                      <a:ext uri="{FF2B5EF4-FFF2-40B4-BE49-F238E27FC236}">
                        <a16:creationId xmlns:a16="http://schemas.microsoft.com/office/drawing/2014/main" id="{21C900E6-8FCA-FF7B-3BEC-78903AE21D14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Đường nối Thẳng 5618">
                    <a:extLst>
                      <a:ext uri="{FF2B5EF4-FFF2-40B4-BE49-F238E27FC236}">
                        <a16:creationId xmlns:a16="http://schemas.microsoft.com/office/drawing/2014/main" id="{8B61D2BC-0233-A73C-ED05-B7408F76776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Đường nối Thẳng 5619">
                    <a:extLst>
                      <a:ext uri="{FF2B5EF4-FFF2-40B4-BE49-F238E27FC236}">
                        <a16:creationId xmlns:a16="http://schemas.microsoft.com/office/drawing/2014/main" id="{28F816B8-612A-3767-4544-F7A83F36881A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" name="Nhóm 5596">
                  <a:extLst>
                    <a:ext uri="{FF2B5EF4-FFF2-40B4-BE49-F238E27FC236}">
                      <a16:creationId xmlns:a16="http://schemas.microsoft.com/office/drawing/2014/main" id="{9332F3C3-BCD3-044C-FEDB-E238F25A9769}"/>
                    </a:ext>
                  </a:extLst>
                </p:cNvPr>
                <p:cNvGrpSpPr/>
                <p:nvPr/>
              </p:nvGrpSpPr>
              <p:grpSpPr>
                <a:xfrm>
                  <a:off x="6308884" y="5489666"/>
                  <a:ext cx="396541" cy="462071"/>
                  <a:chOff x="1861348" y="1091952"/>
                  <a:chExt cx="4104446" cy="4263300"/>
                </a:xfrm>
                <a:solidFill>
                  <a:srgbClr val="C00000"/>
                </a:solidFill>
              </p:grpSpPr>
              <p:sp>
                <p:nvSpPr>
                  <p:cNvPr id="46" name="Khối vuông 5612">
                    <a:extLst>
                      <a:ext uri="{FF2B5EF4-FFF2-40B4-BE49-F238E27FC236}">
                        <a16:creationId xmlns:a16="http://schemas.microsoft.com/office/drawing/2014/main" id="{82663B70-F325-D53B-04AA-5193CCC49560}"/>
                      </a:ext>
                    </a:extLst>
                  </p:cNvPr>
                  <p:cNvSpPr/>
                  <p:nvPr/>
                </p:nvSpPr>
                <p:spPr>
                  <a:xfrm>
                    <a:off x="1861348" y="1573363"/>
                    <a:ext cx="4051184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47" name="Đường nối Thẳng 5613">
                    <a:extLst>
                      <a:ext uri="{FF2B5EF4-FFF2-40B4-BE49-F238E27FC236}">
                        <a16:creationId xmlns:a16="http://schemas.microsoft.com/office/drawing/2014/main" id="{C17173C1-B065-C832-1CB2-D8203CB290D9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Đường nối Thẳng 5614">
                    <a:extLst>
                      <a:ext uri="{FF2B5EF4-FFF2-40B4-BE49-F238E27FC236}">
                        <a16:creationId xmlns:a16="http://schemas.microsoft.com/office/drawing/2014/main" id="{574E1515-D7E7-0E45-5476-EC2F1A91A9D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Đường nối Thẳng 5615">
                    <a:extLst>
                      <a:ext uri="{FF2B5EF4-FFF2-40B4-BE49-F238E27FC236}">
                        <a16:creationId xmlns:a16="http://schemas.microsoft.com/office/drawing/2014/main" id="{2B1D21C1-39D6-CF0B-B23D-BFECBFED91F4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" name="Nhóm 5597">
                  <a:extLst>
                    <a:ext uri="{FF2B5EF4-FFF2-40B4-BE49-F238E27FC236}">
                      <a16:creationId xmlns:a16="http://schemas.microsoft.com/office/drawing/2014/main" id="{2BAB1453-BB01-F49A-C2FC-ADD3A91AF75C}"/>
                    </a:ext>
                  </a:extLst>
                </p:cNvPr>
                <p:cNvGrpSpPr/>
                <p:nvPr/>
              </p:nvGrpSpPr>
              <p:grpSpPr>
                <a:xfrm>
                  <a:off x="6643106" y="5489666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42" name="Khối vuông 5608">
                    <a:extLst>
                      <a:ext uri="{FF2B5EF4-FFF2-40B4-BE49-F238E27FC236}">
                        <a16:creationId xmlns:a16="http://schemas.microsoft.com/office/drawing/2014/main" id="{5B9D9428-6292-EC21-F351-7756D27F05F8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43" name="Đường nối Thẳng 5609">
                    <a:extLst>
                      <a:ext uri="{FF2B5EF4-FFF2-40B4-BE49-F238E27FC236}">
                        <a16:creationId xmlns:a16="http://schemas.microsoft.com/office/drawing/2014/main" id="{3F85F2D3-99B8-FB2B-D4B7-B33B5D187C9B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Đường nối Thẳng 5610">
                    <a:extLst>
                      <a:ext uri="{FF2B5EF4-FFF2-40B4-BE49-F238E27FC236}">
                        <a16:creationId xmlns:a16="http://schemas.microsoft.com/office/drawing/2014/main" id="{E88BFAD3-52BD-FD8C-51B1-74374DB3A3D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Đường nối Thẳng 5611">
                    <a:extLst>
                      <a:ext uri="{FF2B5EF4-FFF2-40B4-BE49-F238E27FC236}">
                        <a16:creationId xmlns:a16="http://schemas.microsoft.com/office/drawing/2014/main" id="{959EDE9B-12AF-B7A5-358B-05CC1DE909C0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2" name="Nhóm 5598">
                  <a:extLst>
                    <a:ext uri="{FF2B5EF4-FFF2-40B4-BE49-F238E27FC236}">
                      <a16:creationId xmlns:a16="http://schemas.microsoft.com/office/drawing/2014/main" id="{39772F31-A43D-F0F9-882B-B3E327A5729D}"/>
                    </a:ext>
                  </a:extLst>
                </p:cNvPr>
                <p:cNvGrpSpPr/>
                <p:nvPr/>
              </p:nvGrpSpPr>
              <p:grpSpPr>
                <a:xfrm>
                  <a:off x="6951929" y="5498867"/>
                  <a:ext cx="396541" cy="409894"/>
                  <a:chOff x="1861348" y="1091952"/>
                  <a:chExt cx="4104446" cy="3781889"/>
                </a:xfrm>
                <a:solidFill>
                  <a:srgbClr val="C00000"/>
                </a:solidFill>
              </p:grpSpPr>
              <p:sp>
                <p:nvSpPr>
                  <p:cNvPr id="38" name="Khối vuông 5604">
                    <a:extLst>
                      <a:ext uri="{FF2B5EF4-FFF2-40B4-BE49-F238E27FC236}">
                        <a16:creationId xmlns:a16="http://schemas.microsoft.com/office/drawing/2014/main" id="{8EDA2717-C211-57A7-9827-873C15FCCEC0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39" name="Đường nối Thẳng 5605">
                    <a:extLst>
                      <a:ext uri="{FF2B5EF4-FFF2-40B4-BE49-F238E27FC236}">
                        <a16:creationId xmlns:a16="http://schemas.microsoft.com/office/drawing/2014/main" id="{F6231548-D512-8FEC-940F-EDD85847525C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Đường nối Thẳng 5606">
                    <a:extLst>
                      <a:ext uri="{FF2B5EF4-FFF2-40B4-BE49-F238E27FC236}">
                        <a16:creationId xmlns:a16="http://schemas.microsoft.com/office/drawing/2014/main" id="{7DB520FB-01A6-A6A9-37F8-635DA51AA86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Đường nối Thẳng 5607">
                    <a:extLst>
                      <a:ext uri="{FF2B5EF4-FFF2-40B4-BE49-F238E27FC236}">
                        <a16:creationId xmlns:a16="http://schemas.microsoft.com/office/drawing/2014/main" id="{A4AFC72F-9F52-2717-EDDD-C38B342F0DEF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3" name="Nhóm 5599">
                  <a:extLst>
                    <a:ext uri="{FF2B5EF4-FFF2-40B4-BE49-F238E27FC236}">
                      <a16:creationId xmlns:a16="http://schemas.microsoft.com/office/drawing/2014/main" id="{4ABC0867-9C35-40F9-AF14-9C8005DECE2F}"/>
                    </a:ext>
                  </a:extLst>
                </p:cNvPr>
                <p:cNvGrpSpPr/>
                <p:nvPr/>
              </p:nvGrpSpPr>
              <p:grpSpPr>
                <a:xfrm>
                  <a:off x="7275531" y="5498867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34" name="Khối vuông 5600">
                    <a:extLst>
                      <a:ext uri="{FF2B5EF4-FFF2-40B4-BE49-F238E27FC236}">
                        <a16:creationId xmlns:a16="http://schemas.microsoft.com/office/drawing/2014/main" id="{330F8C33-AD86-7676-07DA-6DB9EBD8F19B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35" name="Đường nối Thẳng 5601">
                    <a:extLst>
                      <a:ext uri="{FF2B5EF4-FFF2-40B4-BE49-F238E27FC236}">
                        <a16:creationId xmlns:a16="http://schemas.microsoft.com/office/drawing/2014/main" id="{E715F247-5165-53EE-DCB6-81AA5979CB82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Đường nối Thẳng 5602">
                    <a:extLst>
                      <a:ext uri="{FF2B5EF4-FFF2-40B4-BE49-F238E27FC236}">
                        <a16:creationId xmlns:a16="http://schemas.microsoft.com/office/drawing/2014/main" id="{95264143-DCC2-EBCE-A7B0-B083439E118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Đường nối Thẳng 5603">
                    <a:extLst>
                      <a:ext uri="{FF2B5EF4-FFF2-40B4-BE49-F238E27FC236}">
                        <a16:creationId xmlns:a16="http://schemas.microsoft.com/office/drawing/2014/main" id="{157ADAD5-CE4A-E5B0-F511-CE0457011F4B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grpSp>
        <p:nvGrpSpPr>
          <p:cNvPr id="529" name="Group 528">
            <a:extLst>
              <a:ext uri="{FF2B5EF4-FFF2-40B4-BE49-F238E27FC236}">
                <a16:creationId xmlns:a16="http://schemas.microsoft.com/office/drawing/2014/main" id="{8060A891-DD45-3EB6-99BA-11BADE628570}"/>
              </a:ext>
            </a:extLst>
          </p:cNvPr>
          <p:cNvGrpSpPr/>
          <p:nvPr/>
        </p:nvGrpSpPr>
        <p:grpSpPr>
          <a:xfrm rot="10800000" flipV="1">
            <a:off x="9291670" y="2471173"/>
            <a:ext cx="269598" cy="1914675"/>
            <a:chOff x="11622145" y="2843357"/>
            <a:chExt cx="259195" cy="2183812"/>
          </a:xfrm>
        </p:grpSpPr>
        <p:grpSp>
          <p:nvGrpSpPr>
            <p:cNvPr id="530" name="Nhóm 5591">
              <a:extLst>
                <a:ext uri="{FF2B5EF4-FFF2-40B4-BE49-F238E27FC236}">
                  <a16:creationId xmlns:a16="http://schemas.microsoft.com/office/drawing/2014/main" id="{6EB4ECD1-C8BE-D738-7B26-A2F2DA61B92B}"/>
                </a:ext>
              </a:extLst>
            </p:cNvPr>
            <p:cNvGrpSpPr/>
            <p:nvPr/>
          </p:nvGrpSpPr>
          <p:grpSpPr>
            <a:xfrm rot="16200000">
              <a:off x="11602323" y="4758473"/>
              <a:ext cx="288518" cy="248873"/>
              <a:chOff x="1861348" y="1091952"/>
              <a:chExt cx="4104446" cy="3781889"/>
            </a:xfrm>
            <a:solidFill>
              <a:srgbClr val="FFC000"/>
            </a:solidFill>
          </p:grpSpPr>
          <p:sp>
            <p:nvSpPr>
              <p:cNvPr id="571" name="Khối vuông 5632">
                <a:extLst>
                  <a:ext uri="{FF2B5EF4-FFF2-40B4-BE49-F238E27FC236}">
                    <a16:creationId xmlns:a16="http://schemas.microsoft.com/office/drawing/2014/main" id="{0F04EBFC-E908-1A52-8FFA-778D699A5DD2}"/>
                  </a:ext>
                </a:extLst>
              </p:cNvPr>
              <p:cNvSpPr/>
              <p:nvPr/>
            </p:nvSpPr>
            <p:spPr>
              <a:xfrm>
                <a:off x="1861349" y="1091952"/>
                <a:ext cx="4051177" cy="3781889"/>
              </a:xfrm>
              <a:prstGeom prst="cube">
                <a:avLst/>
              </a:prstGeom>
              <a:grpFill/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72" name="Đường nối Thẳng 5633">
                <a:extLst>
                  <a:ext uri="{FF2B5EF4-FFF2-40B4-BE49-F238E27FC236}">
                    <a16:creationId xmlns:a16="http://schemas.microsoft.com/office/drawing/2014/main" id="{F1C64AD3-E335-556D-B130-47E49CE17E34}"/>
                  </a:ext>
                </a:extLst>
              </p:cNvPr>
              <p:cNvCxnSpPr/>
              <p:nvPr/>
            </p:nvCxnSpPr>
            <p:spPr>
              <a:xfrm>
                <a:off x="2817746" y="1091952"/>
                <a:ext cx="0" cy="2840877"/>
              </a:xfrm>
              <a:prstGeom prst="line">
                <a:avLst/>
              </a:prstGeom>
              <a:grpFill/>
              <a:ln w="38100" cap="flat" cmpd="sng" algn="ctr">
                <a:solidFill>
                  <a:srgbClr val="FFC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573" name="Đường nối Thẳng 5634">
                <a:extLst>
                  <a:ext uri="{FF2B5EF4-FFF2-40B4-BE49-F238E27FC236}">
                    <a16:creationId xmlns:a16="http://schemas.microsoft.com/office/drawing/2014/main" id="{7CED7468-B1E8-33BF-7DAB-5D105037935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61348" y="3923909"/>
                <a:ext cx="956397" cy="949932"/>
              </a:xfrm>
              <a:prstGeom prst="line">
                <a:avLst/>
              </a:prstGeom>
              <a:grpFill/>
              <a:ln w="38100" cap="flat" cmpd="sng" algn="ctr">
                <a:solidFill>
                  <a:srgbClr val="FFC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574" name="Đường nối Thẳng 5635">
                <a:extLst>
                  <a:ext uri="{FF2B5EF4-FFF2-40B4-BE49-F238E27FC236}">
                    <a16:creationId xmlns:a16="http://schemas.microsoft.com/office/drawing/2014/main" id="{1C838FBB-CFA3-A4ED-0F1A-DBCDFD6BF77C}"/>
                  </a:ext>
                </a:extLst>
              </p:cNvPr>
              <p:cNvCxnSpPr/>
              <p:nvPr/>
            </p:nvCxnSpPr>
            <p:spPr>
              <a:xfrm>
                <a:off x="2817746" y="3923909"/>
                <a:ext cx="3148048" cy="0"/>
              </a:xfrm>
              <a:prstGeom prst="line">
                <a:avLst/>
              </a:prstGeom>
              <a:grpFill/>
              <a:ln w="38100" cap="flat" cmpd="sng" algn="ctr">
                <a:solidFill>
                  <a:srgbClr val="FFC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grpSp>
          <p:nvGrpSpPr>
            <p:cNvPr id="531" name="Nhóm 5592">
              <a:extLst>
                <a:ext uri="{FF2B5EF4-FFF2-40B4-BE49-F238E27FC236}">
                  <a16:creationId xmlns:a16="http://schemas.microsoft.com/office/drawing/2014/main" id="{D94E220F-C3DF-483A-9D71-E76F85DFA44D}"/>
                </a:ext>
              </a:extLst>
            </p:cNvPr>
            <p:cNvGrpSpPr/>
            <p:nvPr/>
          </p:nvGrpSpPr>
          <p:grpSpPr>
            <a:xfrm rot="16200000">
              <a:off x="11605626" y="4523024"/>
              <a:ext cx="288518" cy="248873"/>
              <a:chOff x="1861348" y="1091952"/>
              <a:chExt cx="4104446" cy="3781889"/>
            </a:xfrm>
            <a:solidFill>
              <a:srgbClr val="C00000"/>
            </a:solidFill>
          </p:grpSpPr>
          <p:sp>
            <p:nvSpPr>
              <p:cNvPr id="567" name="Khối vuông 5628">
                <a:extLst>
                  <a:ext uri="{FF2B5EF4-FFF2-40B4-BE49-F238E27FC236}">
                    <a16:creationId xmlns:a16="http://schemas.microsoft.com/office/drawing/2014/main" id="{D095A231-14FA-5F26-899D-D9B7F01C49B4}"/>
                  </a:ext>
                </a:extLst>
              </p:cNvPr>
              <p:cNvSpPr/>
              <p:nvPr/>
            </p:nvSpPr>
            <p:spPr>
              <a:xfrm>
                <a:off x="1861349" y="1091952"/>
                <a:ext cx="4051177" cy="3781889"/>
              </a:xfrm>
              <a:prstGeom prst="cube">
                <a:avLst/>
              </a:prstGeom>
              <a:grp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68" name="Đường nối Thẳng 5629">
                <a:extLst>
                  <a:ext uri="{FF2B5EF4-FFF2-40B4-BE49-F238E27FC236}">
                    <a16:creationId xmlns:a16="http://schemas.microsoft.com/office/drawing/2014/main" id="{8CC91E1E-C19E-70F7-53EA-83BD3A63757D}"/>
                  </a:ext>
                </a:extLst>
              </p:cNvPr>
              <p:cNvCxnSpPr/>
              <p:nvPr/>
            </p:nvCxnSpPr>
            <p:spPr>
              <a:xfrm>
                <a:off x="2817746" y="1091952"/>
                <a:ext cx="0" cy="2840877"/>
              </a:xfrm>
              <a:prstGeom prst="line">
                <a:avLst/>
              </a:prstGeom>
              <a:grpFill/>
              <a:ln w="38100" cap="flat" cmpd="sng" algn="ctr">
                <a:solidFill>
                  <a:srgbClr val="C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569" name="Đường nối Thẳng 5630">
                <a:extLst>
                  <a:ext uri="{FF2B5EF4-FFF2-40B4-BE49-F238E27FC236}">
                    <a16:creationId xmlns:a16="http://schemas.microsoft.com/office/drawing/2014/main" id="{7FA315AF-2196-4332-261B-4EB59230576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61348" y="3923909"/>
                <a:ext cx="956397" cy="949932"/>
              </a:xfrm>
              <a:prstGeom prst="line">
                <a:avLst/>
              </a:prstGeom>
              <a:grpFill/>
              <a:ln w="38100" cap="flat" cmpd="sng" algn="ctr">
                <a:solidFill>
                  <a:srgbClr val="C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570" name="Đường nối Thẳng 5631">
                <a:extLst>
                  <a:ext uri="{FF2B5EF4-FFF2-40B4-BE49-F238E27FC236}">
                    <a16:creationId xmlns:a16="http://schemas.microsoft.com/office/drawing/2014/main" id="{60A33287-4385-31F7-B657-A6C0EE6C337E}"/>
                  </a:ext>
                </a:extLst>
              </p:cNvPr>
              <p:cNvCxnSpPr/>
              <p:nvPr/>
            </p:nvCxnSpPr>
            <p:spPr>
              <a:xfrm>
                <a:off x="2817746" y="3923909"/>
                <a:ext cx="3148048" cy="0"/>
              </a:xfrm>
              <a:prstGeom prst="line">
                <a:avLst/>
              </a:prstGeom>
              <a:grpFill/>
              <a:ln w="38100" cap="flat" cmpd="sng" algn="ctr">
                <a:solidFill>
                  <a:srgbClr val="C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grpSp>
          <p:nvGrpSpPr>
            <p:cNvPr id="532" name="Nhóm 5593">
              <a:extLst>
                <a:ext uri="{FF2B5EF4-FFF2-40B4-BE49-F238E27FC236}">
                  <a16:creationId xmlns:a16="http://schemas.microsoft.com/office/drawing/2014/main" id="{3F97BB73-D6B5-58E1-FBE7-2C3CA9F68B4E}"/>
                </a:ext>
              </a:extLst>
            </p:cNvPr>
            <p:cNvGrpSpPr/>
            <p:nvPr/>
          </p:nvGrpSpPr>
          <p:grpSpPr>
            <a:xfrm rot="16200000">
              <a:off x="11607308" y="4279849"/>
              <a:ext cx="288518" cy="248873"/>
              <a:chOff x="1861348" y="1091952"/>
              <a:chExt cx="4104446" cy="3781889"/>
            </a:xfrm>
            <a:solidFill>
              <a:srgbClr val="FFC000"/>
            </a:solidFill>
          </p:grpSpPr>
          <p:sp>
            <p:nvSpPr>
              <p:cNvPr id="563" name="Khối vuông 5624">
                <a:extLst>
                  <a:ext uri="{FF2B5EF4-FFF2-40B4-BE49-F238E27FC236}">
                    <a16:creationId xmlns:a16="http://schemas.microsoft.com/office/drawing/2014/main" id="{542B5180-35AA-7B7D-733B-40232CBE92D4}"/>
                  </a:ext>
                </a:extLst>
              </p:cNvPr>
              <p:cNvSpPr/>
              <p:nvPr/>
            </p:nvSpPr>
            <p:spPr>
              <a:xfrm>
                <a:off x="1861349" y="1091952"/>
                <a:ext cx="4051177" cy="3781889"/>
              </a:xfrm>
              <a:prstGeom prst="cube">
                <a:avLst/>
              </a:prstGeom>
              <a:grpFill/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64" name="Đường nối Thẳng 5625">
                <a:extLst>
                  <a:ext uri="{FF2B5EF4-FFF2-40B4-BE49-F238E27FC236}">
                    <a16:creationId xmlns:a16="http://schemas.microsoft.com/office/drawing/2014/main" id="{BC95D987-B0B9-32F2-F5D0-577ED667A0E0}"/>
                  </a:ext>
                </a:extLst>
              </p:cNvPr>
              <p:cNvCxnSpPr/>
              <p:nvPr/>
            </p:nvCxnSpPr>
            <p:spPr>
              <a:xfrm>
                <a:off x="2817746" y="1091952"/>
                <a:ext cx="0" cy="2840877"/>
              </a:xfrm>
              <a:prstGeom prst="line">
                <a:avLst/>
              </a:prstGeom>
              <a:grpFill/>
              <a:ln w="38100" cap="flat" cmpd="sng" algn="ctr">
                <a:solidFill>
                  <a:srgbClr val="FFC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565" name="Đường nối Thẳng 5626">
                <a:extLst>
                  <a:ext uri="{FF2B5EF4-FFF2-40B4-BE49-F238E27FC236}">
                    <a16:creationId xmlns:a16="http://schemas.microsoft.com/office/drawing/2014/main" id="{A62A6107-0AFD-1EAD-2138-A83D8AB82A2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61348" y="3923909"/>
                <a:ext cx="956397" cy="949932"/>
              </a:xfrm>
              <a:prstGeom prst="line">
                <a:avLst/>
              </a:prstGeom>
              <a:grpFill/>
              <a:ln w="38100" cap="flat" cmpd="sng" algn="ctr">
                <a:solidFill>
                  <a:srgbClr val="FFC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566" name="Đường nối Thẳng 5627">
                <a:extLst>
                  <a:ext uri="{FF2B5EF4-FFF2-40B4-BE49-F238E27FC236}">
                    <a16:creationId xmlns:a16="http://schemas.microsoft.com/office/drawing/2014/main" id="{DFD1940B-A8A0-06CB-4623-BF3E3FEA5096}"/>
                  </a:ext>
                </a:extLst>
              </p:cNvPr>
              <p:cNvCxnSpPr/>
              <p:nvPr/>
            </p:nvCxnSpPr>
            <p:spPr>
              <a:xfrm>
                <a:off x="2817746" y="3923909"/>
                <a:ext cx="3148048" cy="0"/>
              </a:xfrm>
              <a:prstGeom prst="line">
                <a:avLst/>
              </a:prstGeom>
              <a:grpFill/>
              <a:ln w="38100" cap="flat" cmpd="sng" algn="ctr">
                <a:solidFill>
                  <a:srgbClr val="FFC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grpSp>
          <p:nvGrpSpPr>
            <p:cNvPr id="533" name="Nhóm 5594">
              <a:extLst>
                <a:ext uri="{FF2B5EF4-FFF2-40B4-BE49-F238E27FC236}">
                  <a16:creationId xmlns:a16="http://schemas.microsoft.com/office/drawing/2014/main" id="{AD64968C-60D3-05CC-A3D8-E5D4247058A1}"/>
                </a:ext>
              </a:extLst>
            </p:cNvPr>
            <p:cNvGrpSpPr/>
            <p:nvPr/>
          </p:nvGrpSpPr>
          <p:grpSpPr>
            <a:xfrm rot="16200000">
              <a:off x="11607308" y="4051422"/>
              <a:ext cx="288518" cy="248873"/>
              <a:chOff x="1861348" y="1091952"/>
              <a:chExt cx="4104446" cy="3781889"/>
            </a:xfrm>
            <a:solidFill>
              <a:srgbClr val="C00000"/>
            </a:solidFill>
          </p:grpSpPr>
          <p:sp>
            <p:nvSpPr>
              <p:cNvPr id="559" name="Khối vuông 5620">
                <a:extLst>
                  <a:ext uri="{FF2B5EF4-FFF2-40B4-BE49-F238E27FC236}">
                    <a16:creationId xmlns:a16="http://schemas.microsoft.com/office/drawing/2014/main" id="{9E555693-92F0-3A3B-B12F-AA330E00E952}"/>
                  </a:ext>
                </a:extLst>
              </p:cNvPr>
              <p:cNvSpPr/>
              <p:nvPr/>
            </p:nvSpPr>
            <p:spPr>
              <a:xfrm>
                <a:off x="1861349" y="1091952"/>
                <a:ext cx="4051177" cy="3781889"/>
              </a:xfrm>
              <a:prstGeom prst="cube">
                <a:avLst/>
              </a:prstGeom>
              <a:grp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60" name="Đường nối Thẳng 5621">
                <a:extLst>
                  <a:ext uri="{FF2B5EF4-FFF2-40B4-BE49-F238E27FC236}">
                    <a16:creationId xmlns:a16="http://schemas.microsoft.com/office/drawing/2014/main" id="{34FF812B-0184-48A5-A470-B239CCA1D116}"/>
                  </a:ext>
                </a:extLst>
              </p:cNvPr>
              <p:cNvCxnSpPr/>
              <p:nvPr/>
            </p:nvCxnSpPr>
            <p:spPr>
              <a:xfrm>
                <a:off x="2817746" y="1091952"/>
                <a:ext cx="0" cy="2840877"/>
              </a:xfrm>
              <a:prstGeom prst="line">
                <a:avLst/>
              </a:prstGeom>
              <a:grpFill/>
              <a:ln w="38100" cap="flat" cmpd="sng" algn="ctr">
                <a:solidFill>
                  <a:srgbClr val="C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561" name="Đường nối Thẳng 5622">
                <a:extLst>
                  <a:ext uri="{FF2B5EF4-FFF2-40B4-BE49-F238E27FC236}">
                    <a16:creationId xmlns:a16="http://schemas.microsoft.com/office/drawing/2014/main" id="{2780369F-EA30-DCA4-4F93-4C1C2EDE218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61348" y="3923909"/>
                <a:ext cx="956397" cy="949932"/>
              </a:xfrm>
              <a:prstGeom prst="line">
                <a:avLst/>
              </a:prstGeom>
              <a:grpFill/>
              <a:ln w="38100" cap="flat" cmpd="sng" algn="ctr">
                <a:solidFill>
                  <a:srgbClr val="C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562" name="Đường nối Thẳng 5623">
                <a:extLst>
                  <a:ext uri="{FF2B5EF4-FFF2-40B4-BE49-F238E27FC236}">
                    <a16:creationId xmlns:a16="http://schemas.microsoft.com/office/drawing/2014/main" id="{C7B71366-A19A-DB57-E6A5-0EC68F9FC7F7}"/>
                  </a:ext>
                </a:extLst>
              </p:cNvPr>
              <p:cNvCxnSpPr/>
              <p:nvPr/>
            </p:nvCxnSpPr>
            <p:spPr>
              <a:xfrm>
                <a:off x="2817746" y="3923909"/>
                <a:ext cx="3148048" cy="0"/>
              </a:xfrm>
              <a:prstGeom prst="line">
                <a:avLst/>
              </a:prstGeom>
              <a:grpFill/>
              <a:ln w="38100" cap="flat" cmpd="sng" algn="ctr">
                <a:solidFill>
                  <a:srgbClr val="C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grpSp>
          <p:nvGrpSpPr>
            <p:cNvPr id="534" name="Nhóm 5595">
              <a:extLst>
                <a:ext uri="{FF2B5EF4-FFF2-40B4-BE49-F238E27FC236}">
                  <a16:creationId xmlns:a16="http://schemas.microsoft.com/office/drawing/2014/main" id="{2BA6495F-FA0D-0F27-6AF8-735AFC9B78F4}"/>
                </a:ext>
              </a:extLst>
            </p:cNvPr>
            <p:cNvGrpSpPr/>
            <p:nvPr/>
          </p:nvGrpSpPr>
          <p:grpSpPr>
            <a:xfrm rot="16200000">
              <a:off x="11607308" y="3802500"/>
              <a:ext cx="288518" cy="248873"/>
              <a:chOff x="1861348" y="1091952"/>
              <a:chExt cx="4104446" cy="3781889"/>
            </a:xfrm>
            <a:solidFill>
              <a:srgbClr val="FFC000"/>
            </a:solidFill>
          </p:grpSpPr>
          <p:sp>
            <p:nvSpPr>
              <p:cNvPr id="555" name="Khối vuông 5616">
                <a:extLst>
                  <a:ext uri="{FF2B5EF4-FFF2-40B4-BE49-F238E27FC236}">
                    <a16:creationId xmlns:a16="http://schemas.microsoft.com/office/drawing/2014/main" id="{897E1818-9469-8108-F1CA-EAD89A56854E}"/>
                  </a:ext>
                </a:extLst>
              </p:cNvPr>
              <p:cNvSpPr/>
              <p:nvPr/>
            </p:nvSpPr>
            <p:spPr>
              <a:xfrm>
                <a:off x="1861349" y="1091952"/>
                <a:ext cx="4051177" cy="3781889"/>
              </a:xfrm>
              <a:prstGeom prst="cube">
                <a:avLst/>
              </a:prstGeom>
              <a:grpFill/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56" name="Đường nối Thẳng 5617">
                <a:extLst>
                  <a:ext uri="{FF2B5EF4-FFF2-40B4-BE49-F238E27FC236}">
                    <a16:creationId xmlns:a16="http://schemas.microsoft.com/office/drawing/2014/main" id="{0DFCDE4E-7AAC-C0B6-3C85-6EB5CFB0D295}"/>
                  </a:ext>
                </a:extLst>
              </p:cNvPr>
              <p:cNvCxnSpPr/>
              <p:nvPr/>
            </p:nvCxnSpPr>
            <p:spPr>
              <a:xfrm>
                <a:off x="2817746" y="1091952"/>
                <a:ext cx="0" cy="2840877"/>
              </a:xfrm>
              <a:prstGeom prst="line">
                <a:avLst/>
              </a:prstGeom>
              <a:grpFill/>
              <a:ln w="38100" cap="flat" cmpd="sng" algn="ctr">
                <a:solidFill>
                  <a:srgbClr val="FFC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557" name="Đường nối Thẳng 5618">
                <a:extLst>
                  <a:ext uri="{FF2B5EF4-FFF2-40B4-BE49-F238E27FC236}">
                    <a16:creationId xmlns:a16="http://schemas.microsoft.com/office/drawing/2014/main" id="{185EF831-2894-0C39-B5D2-C60EDBD0C3B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61348" y="3923909"/>
                <a:ext cx="956397" cy="949932"/>
              </a:xfrm>
              <a:prstGeom prst="line">
                <a:avLst/>
              </a:prstGeom>
              <a:grpFill/>
              <a:ln w="38100" cap="flat" cmpd="sng" algn="ctr">
                <a:solidFill>
                  <a:srgbClr val="FFC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558" name="Đường nối Thẳng 5619">
                <a:extLst>
                  <a:ext uri="{FF2B5EF4-FFF2-40B4-BE49-F238E27FC236}">
                    <a16:creationId xmlns:a16="http://schemas.microsoft.com/office/drawing/2014/main" id="{F51C9DC6-105D-C840-1DB8-ED275D40040F}"/>
                  </a:ext>
                </a:extLst>
              </p:cNvPr>
              <p:cNvCxnSpPr/>
              <p:nvPr/>
            </p:nvCxnSpPr>
            <p:spPr>
              <a:xfrm>
                <a:off x="2817746" y="3923909"/>
                <a:ext cx="3148048" cy="0"/>
              </a:xfrm>
              <a:prstGeom prst="line">
                <a:avLst/>
              </a:prstGeom>
              <a:grpFill/>
              <a:ln w="38100" cap="flat" cmpd="sng" algn="ctr">
                <a:solidFill>
                  <a:srgbClr val="FFC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grpSp>
          <p:nvGrpSpPr>
            <p:cNvPr id="535" name="Nhóm 5596">
              <a:extLst>
                <a:ext uri="{FF2B5EF4-FFF2-40B4-BE49-F238E27FC236}">
                  <a16:creationId xmlns:a16="http://schemas.microsoft.com/office/drawing/2014/main" id="{05AAF059-9918-F84E-71B9-3E74CAC6FD06}"/>
                </a:ext>
              </a:extLst>
            </p:cNvPr>
            <p:cNvGrpSpPr/>
            <p:nvPr/>
          </p:nvGrpSpPr>
          <p:grpSpPr>
            <a:xfrm rot="16200000">
              <a:off x="11588726" y="3584011"/>
              <a:ext cx="324362" cy="249692"/>
              <a:chOff x="1351440" y="1079505"/>
              <a:chExt cx="4614354" cy="3794336"/>
            </a:xfrm>
            <a:solidFill>
              <a:srgbClr val="C00000"/>
            </a:solidFill>
          </p:grpSpPr>
          <p:sp>
            <p:nvSpPr>
              <p:cNvPr id="551" name="Khối vuông 5612">
                <a:extLst>
                  <a:ext uri="{FF2B5EF4-FFF2-40B4-BE49-F238E27FC236}">
                    <a16:creationId xmlns:a16="http://schemas.microsoft.com/office/drawing/2014/main" id="{BD2D31F4-01C5-943A-46E2-02672C5C8DA9}"/>
                  </a:ext>
                </a:extLst>
              </p:cNvPr>
              <p:cNvSpPr/>
              <p:nvPr/>
            </p:nvSpPr>
            <p:spPr>
              <a:xfrm>
                <a:off x="1351440" y="1079505"/>
                <a:ext cx="4051163" cy="3781902"/>
              </a:xfrm>
              <a:prstGeom prst="cube">
                <a:avLst/>
              </a:prstGeom>
              <a:grp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52" name="Đường nối Thẳng 5613">
                <a:extLst>
                  <a:ext uri="{FF2B5EF4-FFF2-40B4-BE49-F238E27FC236}">
                    <a16:creationId xmlns:a16="http://schemas.microsoft.com/office/drawing/2014/main" id="{D0AA71DF-1AE6-5729-FA7C-EFF65501B3BC}"/>
                  </a:ext>
                </a:extLst>
              </p:cNvPr>
              <p:cNvCxnSpPr/>
              <p:nvPr/>
            </p:nvCxnSpPr>
            <p:spPr>
              <a:xfrm>
                <a:off x="2817746" y="1091952"/>
                <a:ext cx="0" cy="2840877"/>
              </a:xfrm>
              <a:prstGeom prst="line">
                <a:avLst/>
              </a:prstGeom>
              <a:grpFill/>
              <a:ln w="38100" cap="flat" cmpd="sng" algn="ctr">
                <a:solidFill>
                  <a:srgbClr val="C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553" name="Đường nối Thẳng 5614">
                <a:extLst>
                  <a:ext uri="{FF2B5EF4-FFF2-40B4-BE49-F238E27FC236}">
                    <a16:creationId xmlns:a16="http://schemas.microsoft.com/office/drawing/2014/main" id="{73325939-AB9B-8206-CF6D-A8E48230C3A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61348" y="3923909"/>
                <a:ext cx="956397" cy="949932"/>
              </a:xfrm>
              <a:prstGeom prst="line">
                <a:avLst/>
              </a:prstGeom>
              <a:grpFill/>
              <a:ln w="38100" cap="flat" cmpd="sng" algn="ctr">
                <a:solidFill>
                  <a:srgbClr val="C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554" name="Đường nối Thẳng 5615">
                <a:extLst>
                  <a:ext uri="{FF2B5EF4-FFF2-40B4-BE49-F238E27FC236}">
                    <a16:creationId xmlns:a16="http://schemas.microsoft.com/office/drawing/2014/main" id="{1450BE96-EB06-AC2B-7192-7AD74F441679}"/>
                  </a:ext>
                </a:extLst>
              </p:cNvPr>
              <p:cNvCxnSpPr/>
              <p:nvPr/>
            </p:nvCxnSpPr>
            <p:spPr>
              <a:xfrm>
                <a:off x="2817746" y="3923909"/>
                <a:ext cx="3148048" cy="0"/>
              </a:xfrm>
              <a:prstGeom prst="line">
                <a:avLst/>
              </a:prstGeom>
              <a:grpFill/>
              <a:ln w="38100" cap="flat" cmpd="sng" algn="ctr">
                <a:solidFill>
                  <a:srgbClr val="C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grpSp>
          <p:nvGrpSpPr>
            <p:cNvPr id="536" name="Nhóm 5597">
              <a:extLst>
                <a:ext uri="{FF2B5EF4-FFF2-40B4-BE49-F238E27FC236}">
                  <a16:creationId xmlns:a16="http://schemas.microsoft.com/office/drawing/2014/main" id="{DC2DB3DF-B6C9-5831-0DC8-3E19B8217E43}"/>
                </a:ext>
              </a:extLst>
            </p:cNvPr>
            <p:cNvGrpSpPr/>
            <p:nvPr/>
          </p:nvGrpSpPr>
          <p:grpSpPr>
            <a:xfrm rot="16200000">
              <a:off x="11595070" y="3335311"/>
              <a:ext cx="312493" cy="248873"/>
              <a:chOff x="1520284" y="1091952"/>
              <a:chExt cx="4445510" cy="3781903"/>
            </a:xfrm>
            <a:solidFill>
              <a:srgbClr val="FFC000"/>
            </a:solidFill>
          </p:grpSpPr>
          <p:sp>
            <p:nvSpPr>
              <p:cNvPr id="547" name="Khối vuông 5608">
                <a:extLst>
                  <a:ext uri="{FF2B5EF4-FFF2-40B4-BE49-F238E27FC236}">
                    <a16:creationId xmlns:a16="http://schemas.microsoft.com/office/drawing/2014/main" id="{5C227C85-2FC6-93EB-2CC8-7DA4CBC89545}"/>
                  </a:ext>
                </a:extLst>
              </p:cNvPr>
              <p:cNvSpPr/>
              <p:nvPr/>
            </p:nvSpPr>
            <p:spPr>
              <a:xfrm>
                <a:off x="1520284" y="1091959"/>
                <a:ext cx="4051170" cy="3781896"/>
              </a:xfrm>
              <a:prstGeom prst="cube">
                <a:avLst/>
              </a:prstGeom>
              <a:grpFill/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48" name="Đường nối Thẳng 5609">
                <a:extLst>
                  <a:ext uri="{FF2B5EF4-FFF2-40B4-BE49-F238E27FC236}">
                    <a16:creationId xmlns:a16="http://schemas.microsoft.com/office/drawing/2014/main" id="{E66B1DC0-A10D-16F7-3141-68FD6562B6D1}"/>
                  </a:ext>
                </a:extLst>
              </p:cNvPr>
              <p:cNvCxnSpPr/>
              <p:nvPr/>
            </p:nvCxnSpPr>
            <p:spPr>
              <a:xfrm>
                <a:off x="2817746" y="1091952"/>
                <a:ext cx="0" cy="2840877"/>
              </a:xfrm>
              <a:prstGeom prst="line">
                <a:avLst/>
              </a:prstGeom>
              <a:grpFill/>
              <a:ln w="38100" cap="flat" cmpd="sng" algn="ctr">
                <a:solidFill>
                  <a:srgbClr val="FFC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549" name="Đường nối Thẳng 5610">
                <a:extLst>
                  <a:ext uri="{FF2B5EF4-FFF2-40B4-BE49-F238E27FC236}">
                    <a16:creationId xmlns:a16="http://schemas.microsoft.com/office/drawing/2014/main" id="{C60AEFB6-CBA8-053E-D7F7-22EEF1233AA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61348" y="3923909"/>
                <a:ext cx="956397" cy="949932"/>
              </a:xfrm>
              <a:prstGeom prst="line">
                <a:avLst/>
              </a:prstGeom>
              <a:grpFill/>
              <a:ln w="38100" cap="flat" cmpd="sng" algn="ctr">
                <a:solidFill>
                  <a:srgbClr val="FFC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550" name="Đường nối Thẳng 5611">
                <a:extLst>
                  <a:ext uri="{FF2B5EF4-FFF2-40B4-BE49-F238E27FC236}">
                    <a16:creationId xmlns:a16="http://schemas.microsoft.com/office/drawing/2014/main" id="{408FCFD2-C486-A49D-5EC7-F1962A482A81}"/>
                  </a:ext>
                </a:extLst>
              </p:cNvPr>
              <p:cNvCxnSpPr/>
              <p:nvPr/>
            </p:nvCxnSpPr>
            <p:spPr>
              <a:xfrm>
                <a:off x="2817746" y="3923909"/>
                <a:ext cx="3148048" cy="0"/>
              </a:xfrm>
              <a:prstGeom prst="line">
                <a:avLst/>
              </a:prstGeom>
              <a:grpFill/>
              <a:ln w="38100" cap="flat" cmpd="sng" algn="ctr">
                <a:solidFill>
                  <a:srgbClr val="FFC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grpSp>
          <p:nvGrpSpPr>
            <p:cNvPr id="537" name="Nhóm 5598">
              <a:extLst>
                <a:ext uri="{FF2B5EF4-FFF2-40B4-BE49-F238E27FC236}">
                  <a16:creationId xmlns:a16="http://schemas.microsoft.com/office/drawing/2014/main" id="{90D99B11-FF26-E28B-8D49-8A4D10F55FDD}"/>
                </a:ext>
              </a:extLst>
            </p:cNvPr>
            <p:cNvGrpSpPr/>
            <p:nvPr/>
          </p:nvGrpSpPr>
          <p:grpSpPr>
            <a:xfrm rot="16200000">
              <a:off x="11600657" y="3110615"/>
              <a:ext cx="312493" cy="248873"/>
              <a:chOff x="1520284" y="1091952"/>
              <a:chExt cx="4445510" cy="3781903"/>
            </a:xfrm>
            <a:solidFill>
              <a:srgbClr val="C00000"/>
            </a:solidFill>
          </p:grpSpPr>
          <p:sp>
            <p:nvSpPr>
              <p:cNvPr id="543" name="Khối vuông 5604">
                <a:extLst>
                  <a:ext uri="{FF2B5EF4-FFF2-40B4-BE49-F238E27FC236}">
                    <a16:creationId xmlns:a16="http://schemas.microsoft.com/office/drawing/2014/main" id="{7B0BB7B5-933C-375E-E12D-084F3660A04D}"/>
                  </a:ext>
                </a:extLst>
              </p:cNvPr>
              <p:cNvSpPr/>
              <p:nvPr/>
            </p:nvSpPr>
            <p:spPr>
              <a:xfrm>
                <a:off x="1520284" y="1091959"/>
                <a:ext cx="4051170" cy="3781896"/>
              </a:xfrm>
              <a:prstGeom prst="cube">
                <a:avLst/>
              </a:prstGeom>
              <a:grp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44" name="Đường nối Thẳng 5605">
                <a:extLst>
                  <a:ext uri="{FF2B5EF4-FFF2-40B4-BE49-F238E27FC236}">
                    <a16:creationId xmlns:a16="http://schemas.microsoft.com/office/drawing/2014/main" id="{7E79273D-F8F2-1336-3018-F743589D468A}"/>
                  </a:ext>
                </a:extLst>
              </p:cNvPr>
              <p:cNvCxnSpPr/>
              <p:nvPr/>
            </p:nvCxnSpPr>
            <p:spPr>
              <a:xfrm>
                <a:off x="2817746" y="1091952"/>
                <a:ext cx="0" cy="2840877"/>
              </a:xfrm>
              <a:prstGeom prst="line">
                <a:avLst/>
              </a:prstGeom>
              <a:grpFill/>
              <a:ln w="38100" cap="flat" cmpd="sng" algn="ctr">
                <a:solidFill>
                  <a:srgbClr val="C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545" name="Đường nối Thẳng 5606">
                <a:extLst>
                  <a:ext uri="{FF2B5EF4-FFF2-40B4-BE49-F238E27FC236}">
                    <a16:creationId xmlns:a16="http://schemas.microsoft.com/office/drawing/2014/main" id="{D388B961-5F06-7FD4-B360-2C926BF6C80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61348" y="3923909"/>
                <a:ext cx="956397" cy="949932"/>
              </a:xfrm>
              <a:prstGeom prst="line">
                <a:avLst/>
              </a:prstGeom>
              <a:grpFill/>
              <a:ln w="38100" cap="flat" cmpd="sng" algn="ctr">
                <a:solidFill>
                  <a:srgbClr val="C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546" name="Đường nối Thẳng 5607">
                <a:extLst>
                  <a:ext uri="{FF2B5EF4-FFF2-40B4-BE49-F238E27FC236}">
                    <a16:creationId xmlns:a16="http://schemas.microsoft.com/office/drawing/2014/main" id="{12D585FF-1F8A-58A7-8642-DE6A1720B836}"/>
                  </a:ext>
                </a:extLst>
              </p:cNvPr>
              <p:cNvCxnSpPr/>
              <p:nvPr/>
            </p:nvCxnSpPr>
            <p:spPr>
              <a:xfrm>
                <a:off x="2817746" y="3923909"/>
                <a:ext cx="3148048" cy="0"/>
              </a:xfrm>
              <a:prstGeom prst="line">
                <a:avLst/>
              </a:prstGeom>
              <a:grpFill/>
              <a:ln w="38100" cap="flat" cmpd="sng" algn="ctr">
                <a:solidFill>
                  <a:srgbClr val="C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grpSp>
          <p:nvGrpSpPr>
            <p:cNvPr id="538" name="Nhóm 5599">
              <a:extLst>
                <a:ext uri="{FF2B5EF4-FFF2-40B4-BE49-F238E27FC236}">
                  <a16:creationId xmlns:a16="http://schemas.microsoft.com/office/drawing/2014/main" id="{2A9BC8B4-A126-C36A-2744-347DADC7122E}"/>
                </a:ext>
              </a:extLst>
            </p:cNvPr>
            <p:cNvGrpSpPr/>
            <p:nvPr/>
          </p:nvGrpSpPr>
          <p:grpSpPr>
            <a:xfrm rot="16200000">
              <a:off x="11600657" y="2875167"/>
              <a:ext cx="312493" cy="248873"/>
              <a:chOff x="1520284" y="1091952"/>
              <a:chExt cx="4445510" cy="3781903"/>
            </a:xfrm>
            <a:solidFill>
              <a:srgbClr val="FFC000"/>
            </a:solidFill>
          </p:grpSpPr>
          <p:sp>
            <p:nvSpPr>
              <p:cNvPr id="539" name="Khối vuông 5600">
                <a:extLst>
                  <a:ext uri="{FF2B5EF4-FFF2-40B4-BE49-F238E27FC236}">
                    <a16:creationId xmlns:a16="http://schemas.microsoft.com/office/drawing/2014/main" id="{C9AC47A7-29D9-5524-3DF4-119CBBF52DAB}"/>
                  </a:ext>
                </a:extLst>
              </p:cNvPr>
              <p:cNvSpPr/>
              <p:nvPr/>
            </p:nvSpPr>
            <p:spPr>
              <a:xfrm>
                <a:off x="1520284" y="1091959"/>
                <a:ext cx="4051170" cy="3781896"/>
              </a:xfrm>
              <a:prstGeom prst="cube">
                <a:avLst/>
              </a:prstGeom>
              <a:grpFill/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40" name="Đường nối Thẳng 5601">
                <a:extLst>
                  <a:ext uri="{FF2B5EF4-FFF2-40B4-BE49-F238E27FC236}">
                    <a16:creationId xmlns:a16="http://schemas.microsoft.com/office/drawing/2014/main" id="{8130436B-CCA0-4666-9C93-68C995AB4BBC}"/>
                  </a:ext>
                </a:extLst>
              </p:cNvPr>
              <p:cNvCxnSpPr/>
              <p:nvPr/>
            </p:nvCxnSpPr>
            <p:spPr>
              <a:xfrm>
                <a:off x="2817746" y="1091952"/>
                <a:ext cx="0" cy="2840877"/>
              </a:xfrm>
              <a:prstGeom prst="line">
                <a:avLst/>
              </a:prstGeom>
              <a:grpFill/>
              <a:ln w="38100" cap="flat" cmpd="sng" algn="ctr">
                <a:solidFill>
                  <a:srgbClr val="FFC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541" name="Đường nối Thẳng 5602">
                <a:extLst>
                  <a:ext uri="{FF2B5EF4-FFF2-40B4-BE49-F238E27FC236}">
                    <a16:creationId xmlns:a16="http://schemas.microsoft.com/office/drawing/2014/main" id="{8CA556FC-89E5-17EB-A86B-28BB533D1A1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61348" y="3923909"/>
                <a:ext cx="956397" cy="949932"/>
              </a:xfrm>
              <a:prstGeom prst="line">
                <a:avLst/>
              </a:prstGeom>
              <a:grpFill/>
              <a:ln w="38100" cap="flat" cmpd="sng" algn="ctr">
                <a:solidFill>
                  <a:srgbClr val="FFC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542" name="Đường nối Thẳng 5603">
                <a:extLst>
                  <a:ext uri="{FF2B5EF4-FFF2-40B4-BE49-F238E27FC236}">
                    <a16:creationId xmlns:a16="http://schemas.microsoft.com/office/drawing/2014/main" id="{65FCB0ED-52CF-F8D0-45A2-7D74A4FE0BD9}"/>
                  </a:ext>
                </a:extLst>
              </p:cNvPr>
              <p:cNvCxnSpPr/>
              <p:nvPr/>
            </p:nvCxnSpPr>
            <p:spPr>
              <a:xfrm>
                <a:off x="2817746" y="3923909"/>
                <a:ext cx="3148048" cy="0"/>
              </a:xfrm>
              <a:prstGeom prst="line">
                <a:avLst/>
              </a:prstGeom>
              <a:grpFill/>
              <a:ln w="38100" cap="flat" cmpd="sng" algn="ctr">
                <a:solidFill>
                  <a:srgbClr val="FFC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</p:grpSp>
      <p:sp>
        <p:nvSpPr>
          <p:cNvPr id="575" name="Khối vuông 5121">
            <a:extLst>
              <a:ext uri="{FF2B5EF4-FFF2-40B4-BE49-F238E27FC236}">
                <a16:creationId xmlns:a16="http://schemas.microsoft.com/office/drawing/2014/main" id="{8ED73B8F-69E6-E82E-EF02-0587DD3B0EE3}"/>
              </a:ext>
            </a:extLst>
          </p:cNvPr>
          <p:cNvSpPr/>
          <p:nvPr/>
        </p:nvSpPr>
        <p:spPr>
          <a:xfrm>
            <a:off x="7111064" y="1758615"/>
            <a:ext cx="3134523" cy="2896038"/>
          </a:xfrm>
          <a:prstGeom prst="cube">
            <a:avLst/>
          </a:prstGeom>
          <a:noFill/>
          <a:ln w="38100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76" name="Straight Arrow Connector 575">
            <a:extLst>
              <a:ext uri="{FF2B5EF4-FFF2-40B4-BE49-F238E27FC236}">
                <a16:creationId xmlns:a16="http://schemas.microsoft.com/office/drawing/2014/main" id="{946F7A4C-87E0-06AA-2FDF-07BE1974C575}"/>
              </a:ext>
            </a:extLst>
          </p:cNvPr>
          <p:cNvCxnSpPr>
            <a:cxnSpLocks/>
          </p:cNvCxnSpPr>
          <p:nvPr/>
        </p:nvCxnSpPr>
        <p:spPr>
          <a:xfrm rot="10800000">
            <a:off x="9390709" y="4531297"/>
            <a:ext cx="355931" cy="3528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7" name="TextBox 576">
            <a:extLst>
              <a:ext uri="{FF2B5EF4-FFF2-40B4-BE49-F238E27FC236}">
                <a16:creationId xmlns:a16="http://schemas.microsoft.com/office/drawing/2014/main" id="{9A8AC48D-04C5-2B97-05FF-27C9816774B6}"/>
              </a:ext>
            </a:extLst>
          </p:cNvPr>
          <p:cNvSpPr txBox="1"/>
          <p:nvPr/>
        </p:nvSpPr>
        <p:spPr>
          <a:xfrm>
            <a:off x="423042" y="1582220"/>
            <a:ext cx="55631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3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Mét khối là thể tích hình lập phương có cạnh dài 1 m</a:t>
            </a:r>
          </a:p>
        </p:txBody>
      </p:sp>
      <p:sp>
        <p:nvSpPr>
          <p:cNvPr id="578" name="TextBox 577">
            <a:extLst>
              <a:ext uri="{FF2B5EF4-FFF2-40B4-BE49-F238E27FC236}">
                <a16:creationId xmlns:a16="http://schemas.microsoft.com/office/drawing/2014/main" id="{651011EB-1B18-F94D-F32B-74EE35C8A253}"/>
              </a:ext>
            </a:extLst>
          </p:cNvPr>
          <p:cNvSpPr txBox="1"/>
          <p:nvPr/>
        </p:nvSpPr>
        <p:spPr>
          <a:xfrm>
            <a:off x="423042" y="2501812"/>
            <a:ext cx="5563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3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m</a:t>
            </a:r>
            <a:r>
              <a:rPr lang="en-US" sz="2800" baseline="30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đọc là một mét khối.</a:t>
            </a:r>
          </a:p>
        </p:txBody>
      </p:sp>
      <p:sp>
        <p:nvSpPr>
          <p:cNvPr id="579" name="TextBox 578">
            <a:extLst>
              <a:ext uri="{FF2B5EF4-FFF2-40B4-BE49-F238E27FC236}">
                <a16:creationId xmlns:a16="http://schemas.microsoft.com/office/drawing/2014/main" id="{B62DBE6F-7BE5-63F6-8920-A551FF3BD8B5}"/>
              </a:ext>
            </a:extLst>
          </p:cNvPr>
          <p:cNvSpPr txBox="1"/>
          <p:nvPr/>
        </p:nvSpPr>
        <p:spPr>
          <a:xfrm>
            <a:off x="423042" y="3079165"/>
            <a:ext cx="55631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3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 xét</a:t>
            </a:r>
            <a:r>
              <a:rPr lang="en-US"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Hình lập phương có cạnh 1 m gồm:</a:t>
            </a:r>
          </a:p>
        </p:txBody>
      </p:sp>
      <p:sp>
        <p:nvSpPr>
          <p:cNvPr id="580" name="TextBox 579">
            <a:extLst>
              <a:ext uri="{FF2B5EF4-FFF2-40B4-BE49-F238E27FC236}">
                <a16:creationId xmlns:a16="http://schemas.microsoft.com/office/drawing/2014/main" id="{8E759DEF-F0B8-4730-064B-B6C532A140CD}"/>
              </a:ext>
            </a:extLst>
          </p:cNvPr>
          <p:cNvSpPr txBox="1"/>
          <p:nvPr/>
        </p:nvSpPr>
        <p:spPr>
          <a:xfrm>
            <a:off x="423042" y="4139273"/>
            <a:ext cx="55631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3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x 10 x 10 = 1000 hình lập phương có cạnh 1 dm</a:t>
            </a:r>
          </a:p>
        </p:txBody>
      </p:sp>
      <p:sp>
        <p:nvSpPr>
          <p:cNvPr id="581" name="TextBox 580">
            <a:extLst>
              <a:ext uri="{FF2B5EF4-FFF2-40B4-BE49-F238E27FC236}">
                <a16:creationId xmlns:a16="http://schemas.microsoft.com/office/drawing/2014/main" id="{611B5448-E4DE-681A-D9E7-5A71397422B7}"/>
              </a:ext>
            </a:extLst>
          </p:cNvPr>
          <p:cNvSpPr txBox="1"/>
          <p:nvPr/>
        </p:nvSpPr>
        <p:spPr>
          <a:xfrm>
            <a:off x="423043" y="5242438"/>
            <a:ext cx="1453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3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có: </a:t>
            </a:r>
          </a:p>
        </p:txBody>
      </p:sp>
      <p:sp>
        <p:nvSpPr>
          <p:cNvPr id="582" name="TextBox 581">
            <a:extLst>
              <a:ext uri="{FF2B5EF4-FFF2-40B4-BE49-F238E27FC236}">
                <a16:creationId xmlns:a16="http://schemas.microsoft.com/office/drawing/2014/main" id="{08CFD8D4-E50A-C02A-29E9-817A1B8D7F83}"/>
              </a:ext>
            </a:extLst>
          </p:cNvPr>
          <p:cNvSpPr txBox="1"/>
          <p:nvPr/>
        </p:nvSpPr>
        <p:spPr>
          <a:xfrm>
            <a:off x="2823492" y="5765658"/>
            <a:ext cx="7831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3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m</a:t>
            </a:r>
            <a:r>
              <a:rPr lang="en-US" sz="2800" b="1" baseline="30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1000 dm</a:t>
            </a:r>
            <a:r>
              <a:rPr lang="en-US" sz="2800" b="1" baseline="30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; 1 m</a:t>
            </a:r>
            <a:r>
              <a:rPr lang="en-US" sz="2800" b="1" baseline="30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1 000 000 cm</a:t>
            </a:r>
            <a:r>
              <a:rPr lang="en-US" sz="2800" b="1" baseline="30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87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1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  <p:bldP spid="4" grpId="0"/>
      <p:bldP spid="5" grpId="0"/>
      <p:bldP spid="6" grpId="0"/>
      <p:bldP spid="577" grpId="0"/>
      <p:bldP spid="578" grpId="0"/>
      <p:bldP spid="579" grpId="0"/>
      <p:bldP spid="580" grpId="0"/>
      <p:bldP spid="581" grpId="0"/>
      <p:bldP spid="58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1EE">
                <a:lumMod val="56000"/>
                <a:lumOff val="44000"/>
                <a:alpha val="14000"/>
              </a:srgbClr>
            </a:gs>
            <a:gs pos="62000">
              <a:srgbClr val="DCE8D7"/>
            </a:gs>
            <a:gs pos="28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1273680-7D0A-39F8-18E3-638ED5681963}"/>
              </a:ext>
            </a:extLst>
          </p:cNvPr>
          <p:cNvSpPr txBox="1"/>
          <p:nvPr/>
        </p:nvSpPr>
        <p:spPr>
          <a:xfrm>
            <a:off x="502019" y="997445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3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b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Thực hành.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9F5D34-FDE1-978D-F40C-DAB72ADF4120}"/>
              </a:ext>
            </a:extLst>
          </p:cNvPr>
          <p:cNvSpPr txBox="1"/>
          <p:nvPr/>
        </p:nvSpPr>
        <p:spPr>
          <a:xfrm>
            <a:off x="1876096" y="282080"/>
            <a:ext cx="8439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/>
              <a:t>64. </a:t>
            </a:r>
            <a:r>
              <a:rPr lang="vi-VN"/>
              <a:t>MÉT KHỐI (T</a:t>
            </a:r>
            <a:r>
              <a:rPr lang="en-US"/>
              <a:t>iết</a:t>
            </a:r>
            <a:r>
              <a:rPr lang="vi-VN"/>
              <a:t> </a:t>
            </a:r>
            <a:r>
              <a:rPr lang="en-US"/>
              <a:t>1</a:t>
            </a:r>
            <a:r>
              <a:rPr lang="vi-VN"/>
              <a:t>)</a:t>
            </a:r>
            <a:endParaRPr lang="en-US"/>
          </a:p>
        </p:txBody>
      </p:sp>
      <p:sp>
        <p:nvSpPr>
          <p:cNvPr id="579" name="TextBox 578">
            <a:extLst>
              <a:ext uri="{FF2B5EF4-FFF2-40B4-BE49-F238E27FC236}">
                <a16:creationId xmlns:a16="http://schemas.microsoft.com/office/drawing/2014/main" id="{B62DBE6F-7BE5-63F6-8920-A551FF3BD8B5}"/>
              </a:ext>
            </a:extLst>
          </p:cNvPr>
          <p:cNvSpPr txBox="1"/>
          <p:nvPr/>
        </p:nvSpPr>
        <p:spPr>
          <a:xfrm>
            <a:off x="532879" y="1616685"/>
            <a:ext cx="6363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3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1 a)</a:t>
            </a:r>
            <a:r>
              <a:rPr lang="en-US"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Đọc các số đo thể tích sau: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62DC566-24C4-315F-6900-BF5617D2BEBD}"/>
                  </a:ext>
                </a:extLst>
              </p:cNvPr>
              <p:cNvSpPr txBox="1"/>
              <p:nvPr/>
            </p:nvSpPr>
            <p:spPr>
              <a:xfrm>
                <a:off x="3238239" y="2174370"/>
                <a:ext cx="5715521" cy="787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just">
                  <a:defRPr sz="320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lvl1pPr>
              </a:lstStyle>
              <a:p>
                <a:r>
                  <a:rPr lang="en-US" sz="2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33 m</a:t>
                </a:r>
                <a:r>
                  <a:rPr lang="en-US" sz="2800" baseline="300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r>
                  <a:rPr lang="en-US" sz="2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; 18,5 m</a:t>
                </a:r>
                <a:r>
                  <a:rPr lang="en-US" sz="2800" baseline="300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r>
                  <a:rPr lang="en-US" sz="2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; 0,05 m</a:t>
                </a:r>
                <a:r>
                  <a:rPr lang="en-US" sz="2800" baseline="300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r>
                  <a:rPr lang="en-US" sz="2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num>
                      <m:den>
                        <m:r>
                          <a:rPr lang="en-US" b="0" i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m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62DC566-24C4-315F-6900-BF5617D2BE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239" y="2174370"/>
                <a:ext cx="5715521" cy="787716"/>
              </a:xfrm>
              <a:prstGeom prst="rect">
                <a:avLst/>
              </a:prstGeom>
              <a:blipFill>
                <a:blip r:embed="rId2"/>
                <a:stretch>
                  <a:fillRect l="-2132" b="-3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3DE07A56-8CB2-1078-8BE7-FEA2CAD0BAC1}"/>
              </a:ext>
            </a:extLst>
          </p:cNvPr>
          <p:cNvSpPr txBox="1"/>
          <p:nvPr/>
        </p:nvSpPr>
        <p:spPr>
          <a:xfrm>
            <a:off x="1567560" y="2951290"/>
            <a:ext cx="5328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3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</a:t>
            </a:r>
            <a:r>
              <a:rPr lang="en-US"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Viết các số đo thể tích sau: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821A62-FAA0-5107-6B8F-F868C49C0901}"/>
              </a:ext>
            </a:extLst>
          </p:cNvPr>
          <p:cNvSpPr txBox="1"/>
          <p:nvPr/>
        </p:nvSpPr>
        <p:spPr>
          <a:xfrm>
            <a:off x="1567560" y="3511861"/>
            <a:ext cx="5328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3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Mười chin mét khối.</a:t>
            </a:r>
          </a:p>
        </p:txBody>
      </p:sp>
      <p:sp>
        <p:nvSpPr>
          <p:cNvPr id="583" name="TextBox 582">
            <a:extLst>
              <a:ext uri="{FF2B5EF4-FFF2-40B4-BE49-F238E27FC236}">
                <a16:creationId xmlns:a16="http://schemas.microsoft.com/office/drawing/2014/main" id="{D2DB5FF2-F729-CAD9-BF27-C7F594A0DCCE}"/>
              </a:ext>
            </a:extLst>
          </p:cNvPr>
          <p:cNvSpPr txBox="1"/>
          <p:nvPr/>
        </p:nvSpPr>
        <p:spPr>
          <a:xfrm>
            <a:off x="1567560" y="4072432"/>
            <a:ext cx="5328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3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Một nghìn mét khối.</a:t>
            </a:r>
          </a:p>
        </p:txBody>
      </p:sp>
      <p:sp>
        <p:nvSpPr>
          <p:cNvPr id="584" name="TextBox 583">
            <a:extLst>
              <a:ext uri="{FF2B5EF4-FFF2-40B4-BE49-F238E27FC236}">
                <a16:creationId xmlns:a16="http://schemas.microsoft.com/office/drawing/2014/main" id="{D926EB21-BC8E-3858-80A3-5E951F3E2D79}"/>
              </a:ext>
            </a:extLst>
          </p:cNvPr>
          <p:cNvSpPr txBox="1"/>
          <p:nvPr/>
        </p:nvSpPr>
        <p:spPr>
          <a:xfrm>
            <a:off x="1567560" y="4633003"/>
            <a:ext cx="5328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3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Không phẩy năm mét khối.</a:t>
            </a:r>
          </a:p>
        </p:txBody>
      </p:sp>
      <p:sp>
        <p:nvSpPr>
          <p:cNvPr id="585" name="TextBox 584">
            <a:extLst>
              <a:ext uri="{FF2B5EF4-FFF2-40B4-BE49-F238E27FC236}">
                <a16:creationId xmlns:a16="http://schemas.microsoft.com/office/drawing/2014/main" id="{F8E7372B-A4DE-75F4-1622-63A52CD0C133}"/>
              </a:ext>
            </a:extLst>
          </p:cNvPr>
          <p:cNvSpPr txBox="1"/>
          <p:nvPr/>
        </p:nvSpPr>
        <p:spPr>
          <a:xfrm>
            <a:off x="1567560" y="5193574"/>
            <a:ext cx="5328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3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Năm phần sáu mét khối.</a:t>
            </a:r>
          </a:p>
        </p:txBody>
      </p:sp>
    </p:spTree>
    <p:extLst>
      <p:ext uri="{BB962C8B-B14F-4D97-AF65-F5344CB8AC3E}">
        <p14:creationId xmlns:p14="http://schemas.microsoft.com/office/powerpoint/2010/main" val="349880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79" grpId="0"/>
      <p:bldP spid="13" grpId="0"/>
      <p:bldP spid="15" grpId="0"/>
      <p:bldP spid="16" grpId="0"/>
      <p:bldP spid="583" grpId="0"/>
      <p:bldP spid="584" grpId="0"/>
      <p:bldP spid="58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1EE">
                <a:lumMod val="56000"/>
                <a:lumOff val="44000"/>
                <a:alpha val="14000"/>
              </a:srgbClr>
            </a:gs>
            <a:gs pos="62000">
              <a:srgbClr val="DCE8D7"/>
            </a:gs>
            <a:gs pos="28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1273680-7D0A-39F8-18E3-638ED5681963}"/>
              </a:ext>
            </a:extLst>
          </p:cNvPr>
          <p:cNvSpPr txBox="1"/>
          <p:nvPr/>
        </p:nvSpPr>
        <p:spPr>
          <a:xfrm>
            <a:off x="502019" y="997445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3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b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Thực hành.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9F5D34-FDE1-978D-F40C-DAB72ADF4120}"/>
              </a:ext>
            </a:extLst>
          </p:cNvPr>
          <p:cNvSpPr txBox="1"/>
          <p:nvPr/>
        </p:nvSpPr>
        <p:spPr>
          <a:xfrm>
            <a:off x="1876096" y="282080"/>
            <a:ext cx="8439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/>
              <a:t>64. </a:t>
            </a:r>
            <a:r>
              <a:rPr lang="vi-VN"/>
              <a:t>MÉT KHỐI (T</a:t>
            </a:r>
            <a:r>
              <a:rPr lang="en-US"/>
              <a:t>iết</a:t>
            </a:r>
            <a:r>
              <a:rPr lang="vi-VN"/>
              <a:t> </a:t>
            </a:r>
            <a:r>
              <a:rPr lang="en-US"/>
              <a:t>1</a:t>
            </a:r>
            <a:r>
              <a:rPr lang="vi-VN"/>
              <a:t>)</a:t>
            </a:r>
            <a:endParaRPr lang="en-US"/>
          </a:p>
        </p:txBody>
      </p:sp>
      <p:sp>
        <p:nvSpPr>
          <p:cNvPr id="579" name="TextBox 578">
            <a:extLst>
              <a:ext uri="{FF2B5EF4-FFF2-40B4-BE49-F238E27FC236}">
                <a16:creationId xmlns:a16="http://schemas.microsoft.com/office/drawing/2014/main" id="{B62DBE6F-7BE5-63F6-8920-A551FF3BD8B5}"/>
              </a:ext>
            </a:extLst>
          </p:cNvPr>
          <p:cNvSpPr txBox="1"/>
          <p:nvPr/>
        </p:nvSpPr>
        <p:spPr>
          <a:xfrm>
            <a:off x="532879" y="1616685"/>
            <a:ext cx="6363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3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1 a)</a:t>
            </a:r>
            <a:r>
              <a:rPr lang="en-US"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Đọc các số đo thể tích sau: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2DC566-24C4-315F-6900-BF5617D2BEBD}"/>
              </a:ext>
            </a:extLst>
          </p:cNvPr>
          <p:cNvSpPr txBox="1"/>
          <p:nvPr/>
        </p:nvSpPr>
        <p:spPr>
          <a:xfrm>
            <a:off x="1605139" y="2315578"/>
            <a:ext cx="5715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3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sz="2800">
                <a:solidFill>
                  <a:srgbClr val="177DC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33 m</a:t>
            </a:r>
            <a:r>
              <a:rPr lang="en-US" sz="2800" baseline="30000">
                <a:solidFill>
                  <a:srgbClr val="177DC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2800">
                <a:solidFill>
                  <a:srgbClr val="177DC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Ba mươi ba mét khối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C88F0A-09A1-36EF-81F2-64A6FE1ABF40}"/>
              </a:ext>
            </a:extLst>
          </p:cNvPr>
          <p:cNvSpPr txBox="1"/>
          <p:nvPr/>
        </p:nvSpPr>
        <p:spPr>
          <a:xfrm>
            <a:off x="1605139" y="3075074"/>
            <a:ext cx="7627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3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sz="2800">
                <a:solidFill>
                  <a:srgbClr val="177DC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18,5 m</a:t>
            </a:r>
            <a:r>
              <a:rPr lang="en-US" sz="2800" baseline="30000">
                <a:solidFill>
                  <a:srgbClr val="177DC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2800" baseline="30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Mười tám phẩy năm mét khối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EFBA4B-CCF3-6AB0-507E-86C5932492FD}"/>
              </a:ext>
            </a:extLst>
          </p:cNvPr>
          <p:cNvSpPr txBox="1"/>
          <p:nvPr/>
        </p:nvSpPr>
        <p:spPr>
          <a:xfrm>
            <a:off x="1605139" y="3834570"/>
            <a:ext cx="7132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3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sz="2800">
                <a:solidFill>
                  <a:srgbClr val="177DC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0,05 m</a:t>
            </a:r>
            <a:r>
              <a:rPr lang="en-US" sz="2800" baseline="30000">
                <a:solidFill>
                  <a:srgbClr val="177DC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2800">
                <a:solidFill>
                  <a:srgbClr val="177DC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Không phẩy không năm mét khối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DCB22B7-9261-0D45-A8F7-AAA71068454C}"/>
                  </a:ext>
                </a:extLst>
              </p:cNvPr>
              <p:cNvSpPr txBox="1"/>
              <p:nvPr/>
            </p:nvSpPr>
            <p:spPr>
              <a:xfrm>
                <a:off x="1605139" y="4594067"/>
                <a:ext cx="5715521" cy="787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just">
                  <a:defRPr sz="320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lvl1pPr>
              </a:lstStyle>
              <a:p>
                <a:r>
                  <a:rPr lang="en-US" sz="2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177DC5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solidFill>
                              <a:srgbClr val="177DC5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num>
                      <m:den>
                        <m:r>
                          <a:rPr lang="en-US" b="0" i="0" smtClean="0">
                            <a:solidFill>
                              <a:srgbClr val="177DC5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den>
                    </m:f>
                    <m:r>
                      <a:rPr lang="en-US" b="0" i="0" smtClean="0">
                        <a:solidFill>
                          <a:srgbClr val="177DC5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177DC5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177DC5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m</m:t>
                        </m:r>
                      </m:e>
                      <m:sup>
                        <m:r>
                          <a:rPr lang="en-US" b="0" i="0" smtClean="0">
                            <a:solidFill>
                              <a:srgbClr val="177DC5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Một phần hai mét khối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DCB22B7-9261-0D45-A8F7-AAA7106845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5139" y="4594067"/>
                <a:ext cx="5715521" cy="787716"/>
              </a:xfrm>
              <a:prstGeom prst="rect">
                <a:avLst/>
              </a:prstGeom>
              <a:blipFill>
                <a:blip r:embed="rId2"/>
                <a:stretch>
                  <a:fillRect b="-3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525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79" grpId="0"/>
      <p:bldP spid="13" grpId="0"/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1EE">
                <a:lumMod val="56000"/>
                <a:lumOff val="44000"/>
                <a:alpha val="14000"/>
              </a:srgbClr>
            </a:gs>
            <a:gs pos="62000">
              <a:srgbClr val="DCE8D7"/>
            </a:gs>
            <a:gs pos="28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1273680-7D0A-39F8-18E3-638ED5681963}"/>
              </a:ext>
            </a:extLst>
          </p:cNvPr>
          <p:cNvSpPr txBox="1"/>
          <p:nvPr/>
        </p:nvSpPr>
        <p:spPr>
          <a:xfrm>
            <a:off x="502019" y="997445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3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b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Thực hành.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9F5D34-FDE1-978D-F40C-DAB72ADF4120}"/>
              </a:ext>
            </a:extLst>
          </p:cNvPr>
          <p:cNvSpPr txBox="1"/>
          <p:nvPr/>
        </p:nvSpPr>
        <p:spPr>
          <a:xfrm>
            <a:off x="1876096" y="282080"/>
            <a:ext cx="8439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/>
              <a:t>64. </a:t>
            </a:r>
            <a:r>
              <a:rPr lang="vi-VN"/>
              <a:t>MÉT KHỐI (T</a:t>
            </a:r>
            <a:r>
              <a:rPr lang="en-US"/>
              <a:t>iết</a:t>
            </a:r>
            <a:r>
              <a:rPr lang="vi-VN"/>
              <a:t> </a:t>
            </a:r>
            <a:r>
              <a:rPr lang="en-US"/>
              <a:t>1</a:t>
            </a:r>
            <a:r>
              <a:rPr lang="vi-VN"/>
              <a:t>)</a:t>
            </a:r>
            <a:endParaRPr lang="en-US"/>
          </a:p>
        </p:txBody>
      </p:sp>
      <p:sp>
        <p:nvSpPr>
          <p:cNvPr id="579" name="TextBox 578">
            <a:extLst>
              <a:ext uri="{FF2B5EF4-FFF2-40B4-BE49-F238E27FC236}">
                <a16:creationId xmlns:a16="http://schemas.microsoft.com/office/drawing/2014/main" id="{B62DBE6F-7BE5-63F6-8920-A551FF3BD8B5}"/>
              </a:ext>
            </a:extLst>
          </p:cNvPr>
          <p:cNvSpPr txBox="1"/>
          <p:nvPr/>
        </p:nvSpPr>
        <p:spPr>
          <a:xfrm>
            <a:off x="532879" y="1616685"/>
            <a:ext cx="6363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3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1. b)</a:t>
            </a:r>
            <a:r>
              <a:rPr lang="en-US"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Viết các số đo thể tích sau: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821A62-FAA0-5107-6B8F-F868C49C0901}"/>
              </a:ext>
            </a:extLst>
          </p:cNvPr>
          <p:cNvSpPr txBox="1"/>
          <p:nvPr/>
        </p:nvSpPr>
        <p:spPr>
          <a:xfrm>
            <a:off x="1427860" y="2320877"/>
            <a:ext cx="5328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3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Mười chin mét khối: </a:t>
            </a:r>
            <a:r>
              <a:rPr lang="en-US" sz="2800" b="1">
                <a:solidFill>
                  <a:srgbClr val="177DC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 m</a:t>
            </a:r>
            <a:r>
              <a:rPr lang="en-US" sz="2800" b="1" baseline="30000">
                <a:solidFill>
                  <a:srgbClr val="177DC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en-US" sz="2800" b="1">
              <a:solidFill>
                <a:srgbClr val="177DC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3" name="TextBox 582">
            <a:extLst>
              <a:ext uri="{FF2B5EF4-FFF2-40B4-BE49-F238E27FC236}">
                <a16:creationId xmlns:a16="http://schemas.microsoft.com/office/drawing/2014/main" id="{D2DB5FF2-F729-CAD9-BF27-C7F594A0DCCE}"/>
              </a:ext>
            </a:extLst>
          </p:cNvPr>
          <p:cNvSpPr txBox="1"/>
          <p:nvPr/>
        </p:nvSpPr>
        <p:spPr>
          <a:xfrm>
            <a:off x="1427860" y="3101804"/>
            <a:ext cx="5328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3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Một nghìn mét khối: </a:t>
            </a:r>
            <a:r>
              <a:rPr lang="en-US" sz="2800" b="1">
                <a:solidFill>
                  <a:srgbClr val="177DC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1000 m</a:t>
            </a:r>
            <a:r>
              <a:rPr lang="en-US" sz="2800" b="1" baseline="30000">
                <a:solidFill>
                  <a:srgbClr val="177DC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en-US" sz="2800" b="1">
              <a:solidFill>
                <a:srgbClr val="177DC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4" name="TextBox 583">
            <a:extLst>
              <a:ext uri="{FF2B5EF4-FFF2-40B4-BE49-F238E27FC236}">
                <a16:creationId xmlns:a16="http://schemas.microsoft.com/office/drawing/2014/main" id="{D926EB21-BC8E-3858-80A3-5E951F3E2D79}"/>
              </a:ext>
            </a:extLst>
          </p:cNvPr>
          <p:cNvSpPr txBox="1"/>
          <p:nvPr/>
        </p:nvSpPr>
        <p:spPr>
          <a:xfrm>
            <a:off x="1427860" y="3882731"/>
            <a:ext cx="6090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3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Không phẩy năm mét khối: </a:t>
            </a:r>
            <a:r>
              <a:rPr lang="en-US" sz="2800" b="1">
                <a:solidFill>
                  <a:srgbClr val="177DC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0,5 m</a:t>
            </a:r>
            <a:r>
              <a:rPr lang="en-US" sz="2800" b="1" baseline="30000">
                <a:solidFill>
                  <a:srgbClr val="177DC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en-US" sz="2800" b="1">
              <a:solidFill>
                <a:srgbClr val="177DC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5" name="TextBox 584">
                <a:extLst>
                  <a:ext uri="{FF2B5EF4-FFF2-40B4-BE49-F238E27FC236}">
                    <a16:creationId xmlns:a16="http://schemas.microsoft.com/office/drawing/2014/main" id="{F8E7372B-A4DE-75F4-1622-63A52CD0C133}"/>
                  </a:ext>
                </a:extLst>
              </p:cNvPr>
              <p:cNvSpPr txBox="1"/>
              <p:nvPr/>
            </p:nvSpPr>
            <p:spPr>
              <a:xfrm>
                <a:off x="1427860" y="4663659"/>
                <a:ext cx="6344540" cy="810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just">
                  <a:defRPr sz="320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lvl1pPr>
              </a:lstStyle>
              <a:p>
                <a:r>
                  <a:rPr lang="en-US" sz="2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 Năm phần sáu mét khối: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177DC5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b="1" i="0" smtClean="0">
                            <a:solidFill>
                              <a:srgbClr val="177DC5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b="1" i="0" smtClean="0">
                            <a:solidFill>
                              <a:srgbClr val="177DC5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𝟔</m:t>
                        </m:r>
                      </m:den>
                    </m:f>
                    <m:r>
                      <a:rPr lang="en-US" b="1" i="0" smtClean="0">
                        <a:solidFill>
                          <a:srgbClr val="177DC5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177DC5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solidFill>
                              <a:srgbClr val="177DC5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𝐦</m:t>
                        </m:r>
                      </m:e>
                      <m:sup>
                        <m:r>
                          <a:rPr lang="en-US" b="1" i="0" smtClean="0">
                            <a:solidFill>
                              <a:srgbClr val="177DC5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sup>
                    </m:sSup>
                  </m:oMath>
                </a14:m>
                <a:endParaRPr lang="en-US" sz="2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85" name="TextBox 584">
                <a:extLst>
                  <a:ext uri="{FF2B5EF4-FFF2-40B4-BE49-F238E27FC236}">
                    <a16:creationId xmlns:a16="http://schemas.microsoft.com/office/drawing/2014/main" id="{F8E7372B-A4DE-75F4-1622-63A52CD0C1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860" y="4663659"/>
                <a:ext cx="6344540" cy="810991"/>
              </a:xfrm>
              <a:prstGeom prst="rect">
                <a:avLst/>
              </a:prstGeom>
              <a:blipFill>
                <a:blip r:embed="rId2"/>
                <a:stretch>
                  <a:fillRect l="-1921" b="-3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999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79" grpId="0"/>
      <p:bldP spid="16" grpId="0"/>
      <p:bldP spid="583" grpId="0"/>
      <p:bldP spid="584" grpId="0"/>
      <p:bldP spid="58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1EE">
                <a:lumMod val="56000"/>
                <a:lumOff val="44000"/>
                <a:alpha val="14000"/>
              </a:srgbClr>
            </a:gs>
            <a:gs pos="62000">
              <a:srgbClr val="DCE8D7"/>
            </a:gs>
            <a:gs pos="28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E3816D-5736-3D2C-E82C-D6F2CBDC05B8}"/>
              </a:ext>
            </a:extLst>
          </p:cNvPr>
          <p:cNvSpPr txBox="1"/>
          <p:nvPr/>
        </p:nvSpPr>
        <p:spPr>
          <a:xfrm>
            <a:off x="502019" y="1701377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3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2</a:t>
            </a:r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a) Tính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75A8CE-7B67-E31F-6257-A60644F700B9}"/>
              </a:ext>
            </a:extLst>
          </p:cNvPr>
          <p:cNvSpPr txBox="1"/>
          <p:nvPr/>
        </p:nvSpPr>
        <p:spPr>
          <a:xfrm>
            <a:off x="1374376" y="2328598"/>
            <a:ext cx="3985896" cy="1570480"/>
          </a:xfrm>
          <a:prstGeom prst="roundRect">
            <a:avLst>
              <a:gd name="adj" fmla="val 21344"/>
            </a:avLst>
          </a:prstGeom>
          <a:solidFill>
            <a:srgbClr val="B4DE86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sz="3000"/>
              <a:t>377 m</a:t>
            </a:r>
            <a:r>
              <a:rPr lang="en-US" sz="3000" baseline="30000"/>
              <a:t>3</a:t>
            </a:r>
            <a:r>
              <a:rPr lang="en-US" sz="3000"/>
              <a:t> + 12,8 m</a:t>
            </a:r>
            <a:r>
              <a:rPr lang="en-US" sz="3000" baseline="30000"/>
              <a:t>3</a:t>
            </a:r>
          </a:p>
          <a:p>
            <a:pPr algn="l">
              <a:lnSpc>
                <a:spcPct val="150000"/>
              </a:lnSpc>
            </a:pPr>
            <a:r>
              <a:rPr lang="en-US" sz="3000"/>
              <a:t>100 m</a:t>
            </a:r>
            <a:r>
              <a:rPr lang="en-US" sz="3000" baseline="30000"/>
              <a:t>3</a:t>
            </a:r>
            <a:r>
              <a:rPr lang="en-US" sz="3000"/>
              <a:t> – 46,3 m</a:t>
            </a:r>
            <a:r>
              <a:rPr lang="en-US" sz="3000" baseline="30000"/>
              <a:t>3</a:t>
            </a:r>
            <a:endParaRPr lang="en-US" sz="3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CD9070-BB27-79AC-56C8-006772B42B99}"/>
              </a:ext>
            </a:extLst>
          </p:cNvPr>
          <p:cNvSpPr txBox="1"/>
          <p:nvPr/>
        </p:nvSpPr>
        <p:spPr>
          <a:xfrm>
            <a:off x="6968360" y="2334404"/>
            <a:ext cx="3985896" cy="1570480"/>
          </a:xfrm>
          <a:prstGeom prst="roundRect">
            <a:avLst>
              <a:gd name="adj" fmla="val 21344"/>
            </a:avLst>
          </a:prstGeom>
          <a:solidFill>
            <a:srgbClr val="B4DE86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3000"/>
              <a:t>3,6 m</a:t>
            </a:r>
            <a:r>
              <a:rPr lang="en-US" sz="3000" baseline="30000"/>
              <a:t>3</a:t>
            </a:r>
            <a:r>
              <a:rPr lang="en-US" sz="3000"/>
              <a:t> x 15</a:t>
            </a:r>
            <a:endParaRPr lang="en-US" sz="3000" baseline="30000"/>
          </a:p>
          <a:p>
            <a:pPr algn="ctr">
              <a:lnSpc>
                <a:spcPct val="150000"/>
              </a:lnSpc>
            </a:pPr>
            <a:r>
              <a:rPr lang="en-US" sz="3000"/>
              <a:t>8,016 m</a:t>
            </a:r>
            <a:r>
              <a:rPr lang="en-US" sz="3000" baseline="30000"/>
              <a:t>3</a:t>
            </a:r>
            <a:r>
              <a:rPr lang="en-US" sz="3000"/>
              <a:t> : 8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79EDC15-FC72-E0AD-051A-21A348EA33BF}"/>
              </a:ext>
            </a:extLst>
          </p:cNvPr>
          <p:cNvGrpSpPr/>
          <p:nvPr/>
        </p:nvGrpSpPr>
        <p:grpSpPr>
          <a:xfrm>
            <a:off x="1780267" y="4109684"/>
            <a:ext cx="1845803" cy="612635"/>
            <a:chOff x="1780267" y="4277844"/>
            <a:chExt cx="1845803" cy="61263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97988E1-0EAA-931E-C38E-5BDA3ADE3D29}"/>
                </a:ext>
              </a:extLst>
            </p:cNvPr>
            <p:cNvSpPr txBox="1"/>
            <p:nvPr/>
          </p:nvSpPr>
          <p:spPr>
            <a:xfrm>
              <a:off x="1780267" y="4305704"/>
              <a:ext cx="18458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320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defRPr>
              </a:lvl1pPr>
            </a:lstStyle>
            <a:p>
              <a:r>
                <a: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b) Số  ?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D295F6E-2759-0BDE-4016-CCDD625337CD}"/>
                </a:ext>
              </a:extLst>
            </p:cNvPr>
            <p:cNvSpPr/>
            <p:nvPr/>
          </p:nvSpPr>
          <p:spPr>
            <a:xfrm>
              <a:off x="2270234" y="4277844"/>
              <a:ext cx="704194" cy="612635"/>
            </a:xfrm>
            <a:prstGeom prst="rect">
              <a:avLst/>
            </a:prstGeom>
            <a:noFill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ADCFF08-DCA0-FDE7-9C4B-EC620925BDDD}"/>
              </a:ext>
            </a:extLst>
          </p:cNvPr>
          <p:cNvGrpSpPr/>
          <p:nvPr/>
        </p:nvGrpSpPr>
        <p:grpSpPr>
          <a:xfrm>
            <a:off x="1374376" y="4889830"/>
            <a:ext cx="3985896" cy="1570480"/>
            <a:chOff x="1374376" y="5005440"/>
            <a:chExt cx="3985896" cy="157048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6256CA8-6B73-B04F-8866-11E1699C781F}"/>
                </a:ext>
              </a:extLst>
            </p:cNvPr>
            <p:cNvSpPr txBox="1"/>
            <p:nvPr/>
          </p:nvSpPr>
          <p:spPr>
            <a:xfrm>
              <a:off x="1374376" y="5005440"/>
              <a:ext cx="3985896" cy="1570480"/>
            </a:xfrm>
            <a:prstGeom prst="roundRect">
              <a:avLst>
                <a:gd name="adj" fmla="val 21344"/>
              </a:avLst>
            </a:prstGeom>
            <a:solidFill>
              <a:srgbClr val="B4DE86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3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en-US" sz="3000"/>
                <a:t>2 m</a:t>
              </a:r>
              <a:r>
                <a:rPr lang="en-US" sz="3000" baseline="30000"/>
                <a:t>3</a:t>
              </a:r>
              <a:r>
                <a:rPr lang="en-US" sz="3000"/>
                <a:t> =      dm</a:t>
              </a:r>
              <a:r>
                <a:rPr lang="en-US" sz="3000" baseline="30000"/>
                <a:t>3</a:t>
              </a:r>
            </a:p>
            <a:p>
              <a:pPr algn="l">
                <a:lnSpc>
                  <a:spcPct val="150000"/>
                </a:lnSpc>
              </a:pPr>
              <a:r>
                <a:rPr lang="en-US" sz="3000"/>
                <a:t>86,05 m</a:t>
              </a:r>
              <a:r>
                <a:rPr lang="en-US" sz="3000" baseline="30000"/>
                <a:t>3</a:t>
              </a:r>
              <a:r>
                <a:rPr lang="en-US" sz="3000"/>
                <a:t> =      dm</a:t>
              </a:r>
              <a:r>
                <a:rPr lang="en-US" sz="3000" baseline="30000"/>
                <a:t>3</a:t>
              </a:r>
              <a:endParaRPr lang="en-US" sz="300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705B6CA-8DD7-FC05-482C-78CBC6EE3368}"/>
                </a:ext>
              </a:extLst>
            </p:cNvPr>
            <p:cNvSpPr/>
            <p:nvPr/>
          </p:nvSpPr>
          <p:spPr>
            <a:xfrm>
              <a:off x="2806413" y="5295872"/>
              <a:ext cx="515006" cy="49413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?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FAA1170-B587-6C43-6CA8-973477912BA0}"/>
                </a:ext>
              </a:extLst>
            </p:cNvPr>
            <p:cNvSpPr/>
            <p:nvPr/>
          </p:nvSpPr>
          <p:spPr>
            <a:xfrm>
              <a:off x="3614617" y="5935896"/>
              <a:ext cx="515006" cy="49413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?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1E87FF2-B18C-0A09-146D-59B91BAC5D36}"/>
              </a:ext>
            </a:extLst>
          </p:cNvPr>
          <p:cNvGrpSpPr/>
          <p:nvPr/>
        </p:nvGrpSpPr>
        <p:grpSpPr>
          <a:xfrm>
            <a:off x="6968360" y="4889830"/>
            <a:ext cx="4753740" cy="1570480"/>
            <a:chOff x="6968360" y="4889830"/>
            <a:chExt cx="4753740" cy="157048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FAF788C-B302-79EC-007A-EE5C12EB42EE}"/>
                </a:ext>
              </a:extLst>
            </p:cNvPr>
            <p:cNvSpPr txBox="1"/>
            <p:nvPr/>
          </p:nvSpPr>
          <p:spPr>
            <a:xfrm>
              <a:off x="6968360" y="4889830"/>
              <a:ext cx="4753740" cy="1570480"/>
            </a:xfrm>
            <a:prstGeom prst="roundRect">
              <a:avLst>
                <a:gd name="adj" fmla="val 21344"/>
              </a:avLst>
            </a:prstGeom>
            <a:solidFill>
              <a:srgbClr val="B4DE86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3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en-US" sz="3000"/>
                <a:t>24 000 dm</a:t>
              </a:r>
              <a:r>
                <a:rPr lang="en-US" sz="3000" baseline="30000"/>
                <a:t>3</a:t>
              </a:r>
              <a:r>
                <a:rPr lang="en-US" sz="3000"/>
                <a:t> =          m</a:t>
              </a:r>
              <a:r>
                <a:rPr lang="en-US" sz="3000" baseline="30000"/>
                <a:t>3</a:t>
              </a:r>
            </a:p>
            <a:p>
              <a:pPr algn="l">
                <a:lnSpc>
                  <a:spcPct val="150000"/>
                </a:lnSpc>
              </a:pPr>
              <a:r>
                <a:rPr lang="en-US" sz="3000"/>
                <a:t>8 000 000 cm</a:t>
              </a:r>
              <a:r>
                <a:rPr lang="en-US" sz="3000" baseline="30000"/>
                <a:t>3</a:t>
              </a:r>
              <a:r>
                <a:rPr lang="en-US" sz="3000"/>
                <a:t> =      m</a:t>
              </a:r>
              <a:r>
                <a:rPr lang="en-US" sz="3000" baseline="30000"/>
                <a:t>3</a:t>
              </a:r>
              <a:endParaRPr lang="en-US" sz="300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9B258AE-580B-3DAE-EE03-F76AD7EC7E25}"/>
                </a:ext>
              </a:extLst>
            </p:cNvPr>
            <p:cNvSpPr/>
            <p:nvPr/>
          </p:nvSpPr>
          <p:spPr>
            <a:xfrm>
              <a:off x="9800898" y="5180261"/>
              <a:ext cx="515006" cy="49413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?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8962FC9-75A5-BD21-4CFC-9E37844593AE}"/>
                </a:ext>
              </a:extLst>
            </p:cNvPr>
            <p:cNvSpPr/>
            <p:nvPr/>
          </p:nvSpPr>
          <p:spPr>
            <a:xfrm>
              <a:off x="10100671" y="5820286"/>
              <a:ext cx="515006" cy="49413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?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F3F42F0-547A-33BF-A909-F97AA866A132}"/>
              </a:ext>
            </a:extLst>
          </p:cNvPr>
          <p:cNvSpPr txBox="1"/>
          <p:nvPr/>
        </p:nvSpPr>
        <p:spPr>
          <a:xfrm>
            <a:off x="1876096" y="282080"/>
            <a:ext cx="8439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/>
              <a:t>64. </a:t>
            </a:r>
            <a:r>
              <a:rPr lang="vi-VN"/>
              <a:t>MÉT KHỐI (T</a:t>
            </a:r>
            <a:r>
              <a:rPr lang="en-US"/>
              <a:t>iết</a:t>
            </a:r>
            <a:r>
              <a:rPr lang="vi-VN"/>
              <a:t> </a:t>
            </a:r>
            <a:r>
              <a:rPr lang="en-US"/>
              <a:t>1</a:t>
            </a:r>
            <a:r>
              <a:rPr lang="vi-VN"/>
              <a:t>)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128C20-9708-E071-448D-36E829737826}"/>
              </a:ext>
            </a:extLst>
          </p:cNvPr>
          <p:cNvSpPr txBox="1"/>
          <p:nvPr/>
        </p:nvSpPr>
        <p:spPr>
          <a:xfrm>
            <a:off x="502019" y="997445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3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b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Thực hành.</a:t>
            </a:r>
          </a:p>
        </p:txBody>
      </p:sp>
    </p:spTree>
    <p:extLst>
      <p:ext uri="{BB962C8B-B14F-4D97-AF65-F5344CB8AC3E}">
        <p14:creationId xmlns:p14="http://schemas.microsoft.com/office/powerpoint/2010/main" val="46831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8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1EE">
                <a:lumMod val="56000"/>
                <a:lumOff val="44000"/>
                <a:alpha val="14000"/>
              </a:srgbClr>
            </a:gs>
            <a:gs pos="62000">
              <a:srgbClr val="DCE8D7"/>
            </a:gs>
            <a:gs pos="28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E3816D-5736-3D2C-E82C-D6F2CBDC05B8}"/>
              </a:ext>
            </a:extLst>
          </p:cNvPr>
          <p:cNvSpPr txBox="1"/>
          <p:nvPr/>
        </p:nvSpPr>
        <p:spPr>
          <a:xfrm>
            <a:off x="502019" y="1690857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3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2</a:t>
            </a:r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a) Tính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75A8CE-7B67-E31F-6257-A60644F700B9}"/>
              </a:ext>
            </a:extLst>
          </p:cNvPr>
          <p:cNvSpPr txBox="1"/>
          <p:nvPr/>
        </p:nvSpPr>
        <p:spPr>
          <a:xfrm>
            <a:off x="2309798" y="2275632"/>
            <a:ext cx="4225008" cy="690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sz="3000"/>
              <a:t>377 </a:t>
            </a:r>
            <a:r>
              <a:rPr lang="en-US" sz="3000">
                <a:solidFill>
                  <a:srgbClr val="00B050"/>
                </a:solidFill>
              </a:rPr>
              <a:t>m</a:t>
            </a:r>
            <a:r>
              <a:rPr lang="en-US" sz="3000" baseline="30000">
                <a:solidFill>
                  <a:srgbClr val="00B050"/>
                </a:solidFill>
              </a:rPr>
              <a:t>3</a:t>
            </a:r>
            <a:r>
              <a:rPr lang="en-US" sz="3000"/>
              <a:t> + 12,8 </a:t>
            </a:r>
            <a:r>
              <a:rPr lang="en-US" sz="3000">
                <a:solidFill>
                  <a:srgbClr val="00B050"/>
                </a:solidFill>
              </a:rPr>
              <a:t>m</a:t>
            </a:r>
            <a:r>
              <a:rPr lang="en-US" sz="3000" baseline="30000">
                <a:solidFill>
                  <a:srgbClr val="00B050"/>
                </a:solidFill>
              </a:rPr>
              <a:t>3</a:t>
            </a:r>
            <a:r>
              <a:rPr lang="en-US" sz="3000"/>
              <a:t> = </a:t>
            </a:r>
            <a:endParaRPr lang="en-US" sz="3000" baseline="30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CD9070-BB27-79AC-56C8-006772B42B99}"/>
              </a:ext>
            </a:extLst>
          </p:cNvPr>
          <p:cNvSpPr txBox="1"/>
          <p:nvPr/>
        </p:nvSpPr>
        <p:spPr>
          <a:xfrm>
            <a:off x="2372858" y="5015949"/>
            <a:ext cx="3216163" cy="690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sz="3000"/>
              <a:t>8,016 </a:t>
            </a:r>
            <a:r>
              <a:rPr lang="en-US" sz="3000">
                <a:solidFill>
                  <a:srgbClr val="00B050"/>
                </a:solidFill>
              </a:rPr>
              <a:t>m</a:t>
            </a:r>
            <a:r>
              <a:rPr lang="en-US" sz="3000" baseline="30000">
                <a:solidFill>
                  <a:srgbClr val="00B050"/>
                </a:solidFill>
              </a:rPr>
              <a:t>3</a:t>
            </a:r>
            <a:r>
              <a:rPr lang="en-US" sz="3000"/>
              <a:t> : 8 =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366BD2-37CF-D47A-CC2D-FCBB7445CE5E}"/>
              </a:ext>
            </a:extLst>
          </p:cNvPr>
          <p:cNvSpPr txBox="1"/>
          <p:nvPr/>
        </p:nvSpPr>
        <p:spPr>
          <a:xfrm>
            <a:off x="6038200" y="3175020"/>
            <a:ext cx="1114096" cy="690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3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53,7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CE3036-DB4E-B95B-180F-75C7B51B329B}"/>
              </a:ext>
            </a:extLst>
          </p:cNvPr>
          <p:cNvSpPr txBox="1"/>
          <p:nvPr/>
        </p:nvSpPr>
        <p:spPr>
          <a:xfrm>
            <a:off x="6852758" y="3175020"/>
            <a:ext cx="940675" cy="690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3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>
                <a:solidFill>
                  <a:srgbClr val="00B050"/>
                </a:solidFill>
              </a:rPr>
              <a:t>m</a:t>
            </a:r>
            <a:r>
              <a:rPr lang="en-US" baseline="30000">
                <a:solidFill>
                  <a:srgbClr val="00B050"/>
                </a:solidFill>
              </a:rPr>
              <a:t>3</a:t>
            </a:r>
            <a:endParaRPr lang="en-US">
              <a:solidFill>
                <a:srgbClr val="00B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532E6E-3F47-47C4-6650-B88D6B44A666}"/>
              </a:ext>
            </a:extLst>
          </p:cNvPr>
          <p:cNvSpPr txBox="1"/>
          <p:nvPr/>
        </p:nvSpPr>
        <p:spPr>
          <a:xfrm>
            <a:off x="6164320" y="2275632"/>
            <a:ext cx="1164021" cy="690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3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389,8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4BC4F3-0800-139B-34BE-EFC99EA1F20E}"/>
              </a:ext>
            </a:extLst>
          </p:cNvPr>
          <p:cNvSpPr txBox="1"/>
          <p:nvPr/>
        </p:nvSpPr>
        <p:spPr>
          <a:xfrm>
            <a:off x="7212732" y="2275632"/>
            <a:ext cx="940675" cy="690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3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>
                <a:solidFill>
                  <a:srgbClr val="00B050"/>
                </a:solidFill>
              </a:rPr>
              <a:t>m</a:t>
            </a:r>
            <a:r>
              <a:rPr lang="en-US" baseline="30000">
                <a:solidFill>
                  <a:srgbClr val="00B050"/>
                </a:solidFill>
              </a:rPr>
              <a:t>3</a:t>
            </a:r>
            <a:endParaRPr lang="en-US">
              <a:solidFill>
                <a:srgbClr val="00B05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D4A3F4-46D0-5A6F-DC6C-91E26BC578B8}"/>
              </a:ext>
            </a:extLst>
          </p:cNvPr>
          <p:cNvSpPr txBox="1"/>
          <p:nvPr/>
        </p:nvSpPr>
        <p:spPr>
          <a:xfrm>
            <a:off x="2319071" y="3175020"/>
            <a:ext cx="3950349" cy="690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3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100 </a:t>
            </a:r>
            <a:r>
              <a:rPr lang="en-US">
                <a:solidFill>
                  <a:srgbClr val="00B050"/>
                </a:solidFill>
              </a:rPr>
              <a:t>m</a:t>
            </a:r>
            <a:r>
              <a:rPr lang="en-US" baseline="30000">
                <a:solidFill>
                  <a:srgbClr val="00B050"/>
                </a:solidFill>
              </a:rPr>
              <a:t>3</a:t>
            </a:r>
            <a:r>
              <a:rPr lang="en-US"/>
              <a:t> – 46,3 </a:t>
            </a:r>
            <a:r>
              <a:rPr lang="en-US">
                <a:solidFill>
                  <a:srgbClr val="00B050"/>
                </a:solidFill>
              </a:rPr>
              <a:t>m</a:t>
            </a:r>
            <a:r>
              <a:rPr lang="en-US" baseline="30000">
                <a:solidFill>
                  <a:srgbClr val="00B050"/>
                </a:solidFill>
              </a:rPr>
              <a:t>3</a:t>
            </a:r>
            <a:r>
              <a:rPr lang="en-US"/>
              <a:t> =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5CBF52-B986-C279-D510-A1D91D972B68}"/>
              </a:ext>
            </a:extLst>
          </p:cNvPr>
          <p:cNvSpPr txBox="1"/>
          <p:nvPr/>
        </p:nvSpPr>
        <p:spPr>
          <a:xfrm>
            <a:off x="2343810" y="4094616"/>
            <a:ext cx="3005958" cy="690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3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/>
              <a:t>3,6 </a:t>
            </a:r>
            <a:r>
              <a:rPr lang="en-US">
                <a:solidFill>
                  <a:srgbClr val="00B050"/>
                </a:solidFill>
              </a:rPr>
              <a:t>cm</a:t>
            </a:r>
            <a:r>
              <a:rPr lang="en-US" baseline="30000">
                <a:solidFill>
                  <a:srgbClr val="00B050"/>
                </a:solidFill>
              </a:rPr>
              <a:t>3</a:t>
            </a:r>
            <a:r>
              <a:rPr lang="en-US"/>
              <a:t> x 15 =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AB8EB5-D62C-E0D8-1D45-A15517FF108E}"/>
              </a:ext>
            </a:extLst>
          </p:cNvPr>
          <p:cNvSpPr txBox="1"/>
          <p:nvPr/>
        </p:nvSpPr>
        <p:spPr>
          <a:xfrm>
            <a:off x="5213147" y="4094616"/>
            <a:ext cx="1114096" cy="690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3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54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D428C0-DE28-9BF2-CC7C-11FC167A4F5E}"/>
              </a:ext>
            </a:extLst>
          </p:cNvPr>
          <p:cNvSpPr txBox="1"/>
          <p:nvPr/>
        </p:nvSpPr>
        <p:spPr>
          <a:xfrm>
            <a:off x="5773250" y="4114208"/>
            <a:ext cx="940675" cy="690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3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>
                <a:solidFill>
                  <a:srgbClr val="00B050"/>
                </a:solidFill>
              </a:rPr>
              <a:t>m</a:t>
            </a:r>
            <a:r>
              <a:rPr lang="en-US" baseline="30000">
                <a:solidFill>
                  <a:srgbClr val="00B050"/>
                </a:solidFill>
              </a:rPr>
              <a:t>3</a:t>
            </a:r>
            <a:endParaRPr lang="en-US">
              <a:solidFill>
                <a:srgbClr val="00B05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05F369-819A-EE2D-E918-59FAC9BCE6D7}"/>
              </a:ext>
            </a:extLst>
          </p:cNvPr>
          <p:cNvSpPr txBox="1"/>
          <p:nvPr/>
        </p:nvSpPr>
        <p:spPr>
          <a:xfrm>
            <a:off x="6583419" y="5015949"/>
            <a:ext cx="940675" cy="690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3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>
                <a:solidFill>
                  <a:srgbClr val="00B050"/>
                </a:solidFill>
              </a:rPr>
              <a:t>dm</a:t>
            </a:r>
            <a:r>
              <a:rPr lang="en-US" baseline="30000">
                <a:solidFill>
                  <a:srgbClr val="00B050"/>
                </a:solidFill>
              </a:rPr>
              <a:t>3</a:t>
            </a:r>
            <a:endParaRPr lang="en-US">
              <a:solidFill>
                <a:srgbClr val="00B05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953739C-3A12-3A76-0723-F35D81862C56}"/>
              </a:ext>
            </a:extLst>
          </p:cNvPr>
          <p:cNvSpPr txBox="1"/>
          <p:nvPr/>
        </p:nvSpPr>
        <p:spPr>
          <a:xfrm>
            <a:off x="5460416" y="5015949"/>
            <a:ext cx="1486921" cy="690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3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1,002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77AD17-2697-92DD-911E-AD5AEC403C7C}"/>
              </a:ext>
            </a:extLst>
          </p:cNvPr>
          <p:cNvSpPr txBox="1"/>
          <p:nvPr/>
        </p:nvSpPr>
        <p:spPr>
          <a:xfrm>
            <a:off x="1876096" y="282080"/>
            <a:ext cx="8439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/>
              <a:t>64. </a:t>
            </a:r>
            <a:r>
              <a:rPr lang="vi-VN"/>
              <a:t>MÉT KHỐI (T</a:t>
            </a:r>
            <a:r>
              <a:rPr lang="en-US"/>
              <a:t>iết</a:t>
            </a:r>
            <a:r>
              <a:rPr lang="vi-VN"/>
              <a:t> </a:t>
            </a:r>
            <a:r>
              <a:rPr lang="en-US"/>
              <a:t>1</a:t>
            </a:r>
            <a:r>
              <a:rPr lang="vi-VN"/>
              <a:t>)</a:t>
            </a: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755D40-496B-AD64-16CF-80D36C4C366F}"/>
              </a:ext>
            </a:extLst>
          </p:cNvPr>
          <p:cNvSpPr txBox="1"/>
          <p:nvPr/>
        </p:nvSpPr>
        <p:spPr>
          <a:xfrm>
            <a:off x="502019" y="997445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3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b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Thực hành.</a:t>
            </a:r>
          </a:p>
        </p:txBody>
      </p:sp>
    </p:spTree>
    <p:extLst>
      <p:ext uri="{BB962C8B-B14F-4D97-AF65-F5344CB8AC3E}">
        <p14:creationId xmlns:p14="http://schemas.microsoft.com/office/powerpoint/2010/main" val="194082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4" grpId="0"/>
      <p:bldP spid="5" grpId="0"/>
      <p:bldP spid="6" grpId="0"/>
      <p:bldP spid="7" grpId="0"/>
      <p:bldP spid="10" grpId="0"/>
      <p:bldP spid="14" grpId="0"/>
      <p:bldP spid="15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1EE">
                <a:lumMod val="56000"/>
                <a:lumOff val="44000"/>
                <a:alpha val="14000"/>
              </a:srgbClr>
            </a:gs>
            <a:gs pos="62000">
              <a:srgbClr val="DCE8D7"/>
            </a:gs>
            <a:gs pos="28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E3816D-5736-3D2C-E82C-D6F2CBDC05B8}"/>
              </a:ext>
            </a:extLst>
          </p:cNvPr>
          <p:cNvSpPr txBox="1"/>
          <p:nvPr/>
        </p:nvSpPr>
        <p:spPr>
          <a:xfrm>
            <a:off x="502019" y="1701377"/>
            <a:ext cx="1374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3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2</a:t>
            </a:r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273680-7D0A-39F8-18E3-638ED5681963}"/>
              </a:ext>
            </a:extLst>
          </p:cNvPr>
          <p:cNvSpPr txBox="1"/>
          <p:nvPr/>
        </p:nvSpPr>
        <p:spPr>
          <a:xfrm>
            <a:off x="502019" y="997445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3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b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Thực hành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56DD851-3713-9DCE-5F3C-4B3B990A1E86}"/>
              </a:ext>
            </a:extLst>
          </p:cNvPr>
          <p:cNvGrpSpPr/>
          <p:nvPr/>
        </p:nvGrpSpPr>
        <p:grpSpPr>
          <a:xfrm>
            <a:off x="1876096" y="1685465"/>
            <a:ext cx="1845803" cy="612635"/>
            <a:chOff x="1780267" y="4277844"/>
            <a:chExt cx="1845803" cy="61263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041DD9C-488D-57C3-C01B-31FF10C6F410}"/>
                </a:ext>
              </a:extLst>
            </p:cNvPr>
            <p:cNvSpPr txBox="1"/>
            <p:nvPr/>
          </p:nvSpPr>
          <p:spPr>
            <a:xfrm>
              <a:off x="1780267" y="4305704"/>
              <a:ext cx="18458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320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defRPr>
              </a:lvl1pPr>
            </a:lstStyle>
            <a:p>
              <a:r>
                <a: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b) Số  ?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30FB6ED-7E98-8F02-C768-17A19BCCA4E6}"/>
                </a:ext>
              </a:extLst>
            </p:cNvPr>
            <p:cNvSpPr/>
            <p:nvPr/>
          </p:nvSpPr>
          <p:spPr>
            <a:xfrm>
              <a:off x="2270234" y="4277844"/>
              <a:ext cx="704194" cy="612635"/>
            </a:xfrm>
            <a:prstGeom prst="rect">
              <a:avLst/>
            </a:prstGeom>
            <a:noFill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5C5E0C1-B352-47E9-A105-34E4E76DCC29}"/>
              </a:ext>
            </a:extLst>
          </p:cNvPr>
          <p:cNvSpPr txBox="1"/>
          <p:nvPr/>
        </p:nvSpPr>
        <p:spPr>
          <a:xfrm>
            <a:off x="1459391" y="2441905"/>
            <a:ext cx="4484209" cy="138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sz="3000"/>
              <a:t>2 m</a:t>
            </a:r>
            <a:r>
              <a:rPr lang="en-US" sz="3000" baseline="30000"/>
              <a:t>3</a:t>
            </a:r>
            <a:r>
              <a:rPr lang="en-US" sz="3000"/>
              <a:t> = 2 000 dm</a:t>
            </a:r>
            <a:r>
              <a:rPr lang="en-US" sz="3000" baseline="30000"/>
              <a:t>3</a:t>
            </a:r>
          </a:p>
          <a:p>
            <a:pPr algn="l">
              <a:lnSpc>
                <a:spcPct val="150000"/>
              </a:lnSpc>
            </a:pPr>
            <a:r>
              <a:rPr lang="en-US" sz="3000"/>
              <a:t>86,05 m</a:t>
            </a:r>
            <a:r>
              <a:rPr lang="en-US" sz="3000" baseline="30000"/>
              <a:t>3</a:t>
            </a:r>
            <a:r>
              <a:rPr lang="en-US" sz="3000"/>
              <a:t> = 86 050 dm</a:t>
            </a:r>
            <a:r>
              <a:rPr lang="en-US" sz="3000" baseline="30000"/>
              <a:t>3</a:t>
            </a:r>
            <a:endParaRPr lang="en-US" sz="30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9BF410B-AD73-5F60-3E57-62AC532DAFA9}"/>
              </a:ext>
            </a:extLst>
          </p:cNvPr>
          <p:cNvSpPr txBox="1"/>
          <p:nvPr/>
        </p:nvSpPr>
        <p:spPr>
          <a:xfrm>
            <a:off x="6689834" y="2486166"/>
            <a:ext cx="5044965" cy="138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sz="3000"/>
              <a:t>24 000 dm</a:t>
            </a:r>
            <a:r>
              <a:rPr lang="en-US" sz="3000" baseline="30000"/>
              <a:t>3</a:t>
            </a:r>
            <a:r>
              <a:rPr lang="en-US" sz="3000"/>
              <a:t> =  24 m</a:t>
            </a:r>
            <a:r>
              <a:rPr lang="en-US" sz="3000" baseline="30000"/>
              <a:t>3</a:t>
            </a:r>
          </a:p>
          <a:p>
            <a:pPr algn="l">
              <a:lnSpc>
                <a:spcPct val="150000"/>
              </a:lnSpc>
            </a:pPr>
            <a:r>
              <a:rPr lang="en-US" sz="3000"/>
              <a:t>8 000 000 cm</a:t>
            </a:r>
            <a:r>
              <a:rPr lang="en-US" sz="3000" baseline="30000"/>
              <a:t>3</a:t>
            </a:r>
            <a:r>
              <a:rPr lang="en-US" sz="3000"/>
              <a:t> = 8 m</a:t>
            </a:r>
            <a:r>
              <a:rPr lang="en-US" sz="3000" baseline="30000"/>
              <a:t>3</a:t>
            </a:r>
            <a:endParaRPr lang="en-US" sz="30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59D096-E6BD-6693-AA26-3190B433275F}"/>
              </a:ext>
            </a:extLst>
          </p:cNvPr>
          <p:cNvSpPr txBox="1"/>
          <p:nvPr/>
        </p:nvSpPr>
        <p:spPr>
          <a:xfrm>
            <a:off x="1876096" y="282080"/>
            <a:ext cx="8439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/>
              <a:t>64. </a:t>
            </a:r>
            <a:r>
              <a:rPr lang="vi-VN"/>
              <a:t>MÉT KHỐI (T</a:t>
            </a:r>
            <a:r>
              <a:rPr lang="en-US"/>
              <a:t>iết</a:t>
            </a:r>
            <a:r>
              <a:rPr lang="vi-VN"/>
              <a:t> </a:t>
            </a:r>
            <a:r>
              <a:rPr lang="en-US"/>
              <a:t>1</a:t>
            </a:r>
            <a:r>
              <a:rPr lang="vi-VN"/>
              <a:t>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1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1EE">
                <a:lumMod val="56000"/>
                <a:lumOff val="44000"/>
                <a:alpha val="14000"/>
              </a:srgbClr>
            </a:gs>
            <a:gs pos="62000">
              <a:srgbClr val="DCE8D7"/>
            </a:gs>
            <a:gs pos="28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1273680-7D0A-39F8-18E3-638ED5681963}"/>
              </a:ext>
            </a:extLst>
          </p:cNvPr>
          <p:cNvSpPr txBox="1"/>
          <p:nvPr/>
        </p:nvSpPr>
        <p:spPr>
          <a:xfrm>
            <a:off x="502019" y="997445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3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b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Vận dụng.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56DD851-3713-9DCE-5F3C-4B3B990A1E86}"/>
              </a:ext>
            </a:extLst>
          </p:cNvPr>
          <p:cNvGrpSpPr/>
          <p:nvPr/>
        </p:nvGrpSpPr>
        <p:grpSpPr>
          <a:xfrm>
            <a:off x="536489" y="1705745"/>
            <a:ext cx="1845803" cy="612635"/>
            <a:chOff x="1780267" y="4277844"/>
            <a:chExt cx="1845803" cy="61263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041DD9C-488D-57C3-C01B-31FF10C6F410}"/>
                </a:ext>
              </a:extLst>
            </p:cNvPr>
            <p:cNvSpPr txBox="1"/>
            <p:nvPr/>
          </p:nvSpPr>
          <p:spPr>
            <a:xfrm>
              <a:off x="1780267" y="4305704"/>
              <a:ext cx="18458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320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defRPr>
              </a:lvl1pPr>
            </a:lstStyle>
            <a:p>
              <a:r>
                <a: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Số  ?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30FB6ED-7E98-8F02-C768-17A19BCCA4E6}"/>
                </a:ext>
              </a:extLst>
            </p:cNvPr>
            <p:cNvSpPr/>
            <p:nvPr/>
          </p:nvSpPr>
          <p:spPr>
            <a:xfrm>
              <a:off x="1860331" y="4277844"/>
              <a:ext cx="704194" cy="612635"/>
            </a:xfrm>
            <a:prstGeom prst="rect">
              <a:avLst/>
            </a:prstGeom>
            <a:noFill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5C5E0C1-B352-47E9-A105-34E4E76DCC29}"/>
              </a:ext>
            </a:extLst>
          </p:cNvPr>
          <p:cNvSpPr txBox="1"/>
          <p:nvPr/>
        </p:nvSpPr>
        <p:spPr>
          <a:xfrm>
            <a:off x="2382292" y="2213277"/>
            <a:ext cx="5529988" cy="2075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sz="3000"/>
              <a:t>1 m</a:t>
            </a:r>
            <a:r>
              <a:rPr lang="en-US" sz="3000" baseline="30000"/>
              <a:t>3</a:t>
            </a:r>
            <a:r>
              <a:rPr lang="en-US" sz="3000"/>
              <a:t> = …… dm</a:t>
            </a:r>
            <a:r>
              <a:rPr lang="en-US" sz="3000" baseline="30000"/>
              <a:t>3 </a:t>
            </a:r>
            <a:r>
              <a:rPr lang="en-US" sz="3000"/>
              <a:t> = …… cm</a:t>
            </a:r>
            <a:r>
              <a:rPr lang="en-US" sz="3000" baseline="30000"/>
              <a:t>3</a:t>
            </a:r>
          </a:p>
          <a:p>
            <a:pPr algn="l">
              <a:lnSpc>
                <a:spcPct val="150000"/>
              </a:lnSpc>
            </a:pPr>
            <a:r>
              <a:rPr lang="en-US" sz="3000"/>
              <a:t>1 cm</a:t>
            </a:r>
            <a:r>
              <a:rPr lang="en-US" sz="3000" baseline="30000"/>
              <a:t>3</a:t>
            </a:r>
            <a:r>
              <a:rPr lang="en-US" sz="3000"/>
              <a:t> = ……. dm</a:t>
            </a:r>
            <a:r>
              <a:rPr lang="en-US" sz="3000" baseline="30000"/>
              <a:t>3</a:t>
            </a:r>
          </a:p>
          <a:p>
            <a:pPr algn="l">
              <a:lnSpc>
                <a:spcPct val="150000"/>
              </a:lnSpc>
            </a:pPr>
            <a:r>
              <a:rPr lang="en-US" sz="3000"/>
              <a:t>1 dm</a:t>
            </a:r>
            <a:r>
              <a:rPr lang="en-US" sz="3000" baseline="30000"/>
              <a:t>3 </a:t>
            </a:r>
            <a:r>
              <a:rPr lang="en-US" sz="3000"/>
              <a:t> = ….. cm</a:t>
            </a:r>
            <a:r>
              <a:rPr lang="en-US" sz="3000" baseline="30000"/>
              <a:t>3</a:t>
            </a:r>
            <a:endParaRPr lang="en-US" sz="30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82CAAB-5A5B-E093-4DE0-CD9F20CAFCA0}"/>
              </a:ext>
            </a:extLst>
          </p:cNvPr>
          <p:cNvSpPr txBox="1"/>
          <p:nvPr/>
        </p:nvSpPr>
        <p:spPr>
          <a:xfrm>
            <a:off x="1876096" y="282080"/>
            <a:ext cx="8439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/>
              <a:t>64. </a:t>
            </a:r>
            <a:r>
              <a:rPr lang="vi-VN"/>
              <a:t>MÉT KHỐI (T</a:t>
            </a:r>
            <a:r>
              <a:rPr lang="en-US"/>
              <a:t>iết</a:t>
            </a:r>
            <a:r>
              <a:rPr lang="vi-VN"/>
              <a:t> </a:t>
            </a:r>
            <a:r>
              <a:rPr lang="en-US"/>
              <a:t>1</a:t>
            </a:r>
            <a:r>
              <a:rPr lang="vi-VN"/>
              <a:t>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09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</TotalTime>
  <Words>559</Words>
  <Application>Microsoft Office PowerPoint</Application>
  <PresentationFormat>Widescreen</PresentationFormat>
  <Paragraphs>88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Aptos</vt:lpstr>
      <vt:lpstr>Aptos Display</vt:lpstr>
      <vt:lpstr>Arial</vt:lpstr>
      <vt:lpstr>Cambria Math</vt:lpstr>
      <vt:lpstr>Roboto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hùng nguyễn huy</dc:creator>
  <cp:lastModifiedBy>hùng nguyễn huy</cp:lastModifiedBy>
  <cp:revision>60</cp:revision>
  <dcterms:created xsi:type="dcterms:W3CDTF">2024-08-28T13:09:12Z</dcterms:created>
  <dcterms:modified xsi:type="dcterms:W3CDTF">2024-09-07T23:43:23Z</dcterms:modified>
</cp:coreProperties>
</file>