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F9E8C-E0F7-4EF5-A0C1-CCD4CB1225BD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08455-1C17-4C15-85D5-3241F5CA98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0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08455-1C17-4C15-85D5-3241F5CA9842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17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26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83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077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1899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479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313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22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65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13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3172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504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B6309-6EF4-4A9B-B6E4-3FED413C7C95}" type="datetimeFigureOut">
              <a:rPr lang="vi-VN" smtClean="0"/>
              <a:t>10/08/2024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8FC7F-A1F3-4A85-BECC-13D9967C4A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526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ga.com.vn/media/news/2707_nen-powerpoint-hoc-tap-dep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3745" y="1260763"/>
            <a:ext cx="4623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VIỆT – LỚP 5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58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ộng powerpoint kết thúc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3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4004" y="113298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KHỞI ĐỘNG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9" y="4073236"/>
            <a:ext cx="5020318" cy="26739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9630" y="856357"/>
            <a:ext cx="415710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Trò chơi: Xếp chữ</a:t>
            </a:r>
            <a:endParaRPr lang="vi-VN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629" y="1527180"/>
            <a:ext cx="115678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</a:t>
            </a:r>
            <a:r>
              <a:rPr lang="nl-NL" sz="3600" dirty="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uật </a:t>
            </a:r>
            <a:r>
              <a:rPr lang="nl-NL" sz="3600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chơi: Mỗi nhóm </a:t>
            </a:r>
            <a:r>
              <a:rPr lang="nl-NL" sz="3600" dirty="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 bạn sẽ </a:t>
            </a:r>
            <a:r>
              <a:rPr lang="nl-NL" sz="3600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nhận được 1 phong thư gồm có </a:t>
            </a:r>
            <a:r>
              <a:rPr lang="nl-NL" sz="3600" dirty="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</a:t>
            </a:r>
            <a:r>
              <a:rPr lang="nl-NL" sz="3600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chữ cái. Trong vòng </a:t>
            </a:r>
            <a:r>
              <a:rPr lang="nl-NL" sz="3600" dirty="0" smtClean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 </a:t>
            </a:r>
            <a:r>
              <a:rPr lang="nl-NL" sz="3600" dirty="0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phút đội nào xếp thành từ có nghĩa nhanh nhất thì đội đó dành chiến thắng.</a:t>
            </a:r>
            <a:endParaRPr lang="vi-VN" sz="3600" dirty="0">
              <a:solidFill>
                <a:srgbClr val="0070C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" y="5345292"/>
            <a:ext cx="4314825" cy="2686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05" y="5345292"/>
            <a:ext cx="4314825" cy="2686050"/>
          </a:xfrm>
          <a:prstGeom prst="rect">
            <a:avLst/>
          </a:prstGeom>
        </p:spPr>
      </p:pic>
      <p:pic>
        <p:nvPicPr>
          <p:cNvPr id="12" name="2 phút đếm ngược nhạc sôi động two minute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1418" y="0"/>
            <a:ext cx="2230582" cy="12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93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ộng powerpoint lẵng hoa màu và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nền động powerpoint lẵng hoa màu và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921" y="0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động đường viền hoa nhấp nhá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7" y="127001"/>
            <a:ext cx="29622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động đường viền hoa nhấp nhá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49" y="127001"/>
            <a:ext cx="29622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ình động đường viền hoa nhấp nhá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41" y="127001"/>
            <a:ext cx="296227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9740" y="1172935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1:</a:t>
            </a:r>
            <a:endParaRPr lang="vi-VN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7764" y="1172935"/>
            <a:ext cx="45961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 phong cảnh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(Cấu tạo của bài văn)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3353" y="526604"/>
            <a:ext cx="2236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3600" u="sng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8" descr="Phong Cảnh Núi Non Hình ảnh Sẵn có - Tải xuống Hình ảnh Ngay bây giờ - Phong  cảnh, Núi, Thiên nhiên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0" y="2703274"/>
            <a:ext cx="12192000" cy="4154725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946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50" y="210415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Nhận xét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1796" y="918991"/>
            <a:ext cx="6155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 văn và trả lời câu hỏi</a:t>
            </a:r>
            <a:endParaRPr lang="vi-VN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" y="1611332"/>
            <a:ext cx="1196340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1. Bài </a:t>
            </a:r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văn có mấy đoạn? Nêu nội dung của từng đoạn?</a:t>
            </a:r>
            <a:endParaRPr lang="vi-VN" sz="3600" dirty="0">
              <a:solidFill>
                <a:srgbClr val="00B0F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" y="2534662"/>
            <a:ext cx="119634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2. Xếp </a:t>
            </a:r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đoạn văn vào mỗi phần phù hợp: mở bài, thân bài, kết bài?</a:t>
            </a:r>
            <a:endParaRPr lang="vi-VN" sz="3600" dirty="0">
              <a:solidFill>
                <a:srgbClr val="00B0F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50" y="4117538"/>
            <a:ext cx="11963400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3. Theo </a:t>
            </a:r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em, ngoài trình tự miêu tả như trong phần thân bài nói trên, còn có thể miêu tả phong cảnh theo trình tự nào khác?</a:t>
            </a:r>
            <a:endParaRPr lang="vi-VN" sz="3600" dirty="0">
              <a:solidFill>
                <a:srgbClr val="00B0F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675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8898" y="880575"/>
            <a:ext cx="956310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1: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Giới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thiệu bao quát về con suối.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8899" y="1953475"/>
            <a:ext cx="956310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2: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Tả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từng phần của cảnh (nước suối, cầu qua suối, cá dưới suối, ...).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8898" y="3858526"/>
            <a:ext cx="956310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3: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Tiếp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tục tả từng phần của cảnh (thác, vực).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8899" y="5763220"/>
            <a:ext cx="9563101" cy="923330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4: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Nêu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cảm nghĩ về con suối.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6137" y="1019074"/>
            <a:ext cx="187262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Mở bài: 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318" y="2090730"/>
            <a:ext cx="210826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Thân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bài: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138" y="5822146"/>
            <a:ext cx="1749197" cy="646331"/>
          </a:xfrm>
          <a:prstGeom prst="rect">
            <a:avLst/>
          </a:prstGeom>
          <a:solidFill>
            <a:srgbClr val="CCCCFF"/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Kết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bài: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3790950" y="34751"/>
            <a:ext cx="5010150" cy="72127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 suối bản tôi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46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450" y="4093897"/>
            <a:ext cx="12020550" cy="258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2060"/>
                </a:solidFill>
              </a:rPr>
              <a:t>Thân bài miêu tả cảnh theo trình tự không gian. </a:t>
            </a:r>
          </a:p>
          <a:p>
            <a:pPr>
              <a:lnSpc>
                <a:spcPct val="150000"/>
              </a:lnSpc>
            </a:pPr>
            <a:r>
              <a:rPr lang="vi-VN" sz="3600" dirty="0" smtClean="0">
                <a:solidFill>
                  <a:srgbClr val="002060"/>
                </a:solidFill>
              </a:rPr>
              <a:t>Có thể miêu tả phong cảnh theo trình tự thời gian (ví dụ: tả con suối vào mùa mưa và mùa khô)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0581" y="255309"/>
            <a:ext cx="9563100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2: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Tả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từng phần của cảnh (nước suối, cầu qua suối, cá dưới suối, ...).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0580" y="2160360"/>
            <a:ext cx="956310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 3: 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Tiếp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tục tả từng phần của cảnh (thác, vực).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92564"/>
            <a:ext cx="210826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Thân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bài: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690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entagon 15"/>
          <p:cNvSpPr/>
          <p:nvPr/>
        </p:nvSpPr>
        <p:spPr>
          <a:xfrm rot="1794353">
            <a:off x="3989380" y="4209677"/>
            <a:ext cx="2247900" cy="130492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Kết bài</a:t>
            </a:r>
            <a:endParaRPr lang="vi-VN" sz="3600" dirty="0"/>
          </a:p>
        </p:txBody>
      </p:sp>
      <p:sp>
        <p:nvSpPr>
          <p:cNvPr id="15" name="Pentagon 14"/>
          <p:cNvSpPr/>
          <p:nvPr/>
        </p:nvSpPr>
        <p:spPr>
          <a:xfrm>
            <a:off x="4394797" y="2374200"/>
            <a:ext cx="2247900" cy="130492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Thân bài</a:t>
            </a:r>
            <a:endParaRPr lang="vi-VN" sz="3600" dirty="0"/>
          </a:p>
        </p:txBody>
      </p:sp>
      <p:sp>
        <p:nvSpPr>
          <p:cNvPr id="14" name="Pentagon 13"/>
          <p:cNvSpPr/>
          <p:nvPr/>
        </p:nvSpPr>
        <p:spPr>
          <a:xfrm rot="20355544">
            <a:off x="4049351" y="651543"/>
            <a:ext cx="2597943" cy="130492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/>
              <a:t>Mở bài</a:t>
            </a:r>
            <a:endParaRPr lang="vi-VN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-1671706" y="495301"/>
            <a:ext cx="8105776" cy="8086726"/>
            <a:chOff x="-1495426" y="-438149"/>
            <a:chExt cx="8134350" cy="81343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95426" y="-438149"/>
              <a:ext cx="8134350" cy="813435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761999" y="628650"/>
              <a:ext cx="3619500" cy="3429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 smtClean="0"/>
                <a:t>Cấu tạo của bài văn tả phong cảnh</a:t>
              </a:r>
              <a:endParaRPr lang="vi-VN" sz="3600" dirty="0"/>
            </a:p>
          </p:txBody>
        </p:sp>
      </p:grpSp>
      <p:sp>
        <p:nvSpPr>
          <p:cNvPr id="17" name="Flowchart: Alternate Process 16"/>
          <p:cNvSpPr/>
          <p:nvPr/>
        </p:nvSpPr>
        <p:spPr>
          <a:xfrm>
            <a:off x="6632478" y="164477"/>
            <a:ext cx="5067480" cy="1472056"/>
          </a:xfrm>
          <a:prstGeom prst="flowChartAlternateProcess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solidFill>
                  <a:srgbClr val="002060"/>
                </a:solidFill>
              </a:rPr>
              <a:t>Giới thiệu bao quát về phong cảnh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6642697" y="2152650"/>
            <a:ext cx="5422915" cy="193852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solidFill>
                  <a:srgbClr val="002060"/>
                </a:solidFill>
              </a:rPr>
              <a:t>Tả phong cảnh theo trình tự không gian hoặc trình tự thời gian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6115050" y="4768414"/>
            <a:ext cx="5783316" cy="1579209"/>
          </a:xfrm>
          <a:prstGeom prst="flowChartAlternateProcess">
            <a:avLst/>
          </a:prstGeom>
          <a:noFill/>
          <a:ln w="3810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solidFill>
                  <a:srgbClr val="002060"/>
                </a:solidFill>
              </a:rPr>
              <a:t>Nêu cảm nghĩ của người viết</a:t>
            </a:r>
            <a:endParaRPr lang="vi-V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731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8" y="0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Luyện tập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3235" y="493932"/>
            <a:ext cx="114300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văn 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đây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những điểm nào giống và khác bài văn </a:t>
            </a:r>
            <a:r>
              <a:rPr lang="vi-VN" sz="3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suối bản </a:t>
            </a:r>
            <a:r>
              <a:rPr lang="vi-VN" sz="36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</a:t>
            </a:r>
          </a:p>
          <a:p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Về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trình tự miêu tả?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04" y="2802256"/>
            <a:ext cx="10915277" cy="40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36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98" y="0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Luyện tập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235" y="493932"/>
            <a:ext cx="11430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văn </a:t>
            </a:r>
            <a:r>
              <a:rPr lang="vi-VN" sz="3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tối 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những điểm nào giống và khác bài văn </a:t>
            </a:r>
            <a:r>
              <a:rPr lang="vi-VN" sz="36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suối bản tôi</a:t>
            </a:r>
            <a:r>
              <a:rPr lang="vi-VN" sz="36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235" y="1726528"/>
            <a:ext cx="1155469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a) Về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cấu tạo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235" y="3701695"/>
            <a:ext cx="11554691" cy="8206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b) </a:t>
            </a:r>
            <a:r>
              <a:rPr lang="vi-VN" sz="36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 trình tự miêu tả</a:t>
            </a:r>
            <a:r>
              <a:rPr lang="vi-VN" sz="3600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vi-VN" sz="36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3233" y="2643442"/>
            <a:ext cx="1155469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 smtClean="0"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đều có 3 phần chính: mở bài, thân bài, kết bài).</a:t>
            </a:r>
            <a:endParaRPr lang="vi-VN" sz="3600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3234" y="4522369"/>
            <a:ext cx="11554691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 smtClean="0"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vi-VN" sz="3600" i="1" dirty="0">
                <a:solidFill>
                  <a:srgbClr val="0070C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Con suối bản tôi: </a:t>
            </a:r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miêu tả theo trình tự không gian.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vi-VN" sz="3600" i="1" dirty="0">
                <a:solidFill>
                  <a:srgbClr val="0070C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Chiều tối: </a:t>
            </a:r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miêu tả theo trình tự thời gian.</a:t>
            </a:r>
            <a:endParaRPr lang="vi-VN" sz="3600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45381" y="3701695"/>
            <a:ext cx="23903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Khác nhau</a:t>
            </a:r>
            <a:endParaRPr lang="vi-VN" sz="3600" dirty="0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39387" y="1953315"/>
            <a:ext cx="2698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ea typeface="SimSun" panose="02010600030101010101" pitchFamily="2" charset="-122"/>
                <a:cs typeface="Arial" panose="020B0604020202020204" pitchFamily="34" charset="0"/>
              </a:rPr>
              <a:t>Giống nhau 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6575474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449</Words>
  <Application>Microsoft Office PowerPoint</Application>
  <PresentationFormat>Widescreen</PresentationFormat>
  <Paragraphs>47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34</cp:revision>
  <dcterms:created xsi:type="dcterms:W3CDTF">2024-08-10T08:19:58Z</dcterms:created>
  <dcterms:modified xsi:type="dcterms:W3CDTF">2024-08-10T14:01:33Z</dcterms:modified>
</cp:coreProperties>
</file>