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3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g07C6Q+IGcdcR9xVxL/Dh0znf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57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49871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2435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7854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0509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678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153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8021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4354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5866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 Nhấn nút Play để bắt đầu trò chơi.</a:t>
            </a:r>
            <a:endParaRPr/>
          </a:p>
        </p:txBody>
      </p:sp>
      <p:sp>
        <p:nvSpPr>
          <p:cNvPr id="439" name="Google Shape;43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5390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50" name="Google Shape;4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630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63" name="Google Shape;46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69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9500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81" name="Google Shape;48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6027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99" name="Google Shape;4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5463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2" name="Google Shape;5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9028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68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467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5307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1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816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7807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03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3871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06" name="Google Shape;60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7885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770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34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1238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0921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758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74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89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5"/>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2" name="Google Shape;92;p35"/>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3" name="Google Shape;93;p35"/>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48"/>
          <p:cNvSpPr txBox="1">
            <a:spLocks noGrp="1"/>
          </p:cNvSpPr>
          <p:nvPr>
            <p:ph type="ctrTitle"/>
          </p:nvPr>
        </p:nvSpPr>
        <p:spPr>
          <a:xfrm>
            <a:off x="685800" y="2130425"/>
            <a:ext cx="7772400" cy="1470026"/>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2133"/>
              <a:buNone/>
              <a:defRPr>
                <a:solidFill>
                  <a:srgbClr val="888888"/>
                </a:solidFill>
              </a:defRPr>
            </a:lvl1pPr>
            <a:lvl2pPr lvl="1" algn="ctr">
              <a:lnSpc>
                <a:spcPct val="100000"/>
              </a:lnSpc>
              <a:spcBef>
                <a:spcPts val="560"/>
              </a:spcBef>
              <a:spcAft>
                <a:spcPts val="0"/>
              </a:spcAft>
              <a:buClr>
                <a:srgbClr val="888888"/>
              </a:buClr>
              <a:buSzPts val="1867"/>
              <a:buNone/>
              <a:defRPr>
                <a:solidFill>
                  <a:srgbClr val="888888"/>
                </a:solidFill>
              </a:defRPr>
            </a:lvl2pPr>
            <a:lvl3pPr lvl="2" algn="ctr">
              <a:lnSpc>
                <a:spcPct val="100000"/>
              </a:lnSpc>
              <a:spcBef>
                <a:spcPts val="480"/>
              </a:spcBef>
              <a:spcAft>
                <a:spcPts val="0"/>
              </a:spcAft>
              <a:buClr>
                <a:srgbClr val="888888"/>
              </a:buClr>
              <a:buSzPts val="1600"/>
              <a:buNone/>
              <a:defRPr>
                <a:solidFill>
                  <a:srgbClr val="888888"/>
                </a:solidFill>
              </a:defRPr>
            </a:lvl3pPr>
            <a:lvl4pPr lvl="3" algn="ctr">
              <a:lnSpc>
                <a:spcPct val="100000"/>
              </a:lnSpc>
              <a:spcBef>
                <a:spcPts val="401"/>
              </a:spcBef>
              <a:spcAft>
                <a:spcPts val="0"/>
              </a:spcAft>
              <a:buClr>
                <a:srgbClr val="888888"/>
              </a:buClr>
              <a:buSzPts val="1333"/>
              <a:buNone/>
              <a:defRPr>
                <a:solidFill>
                  <a:srgbClr val="888888"/>
                </a:solidFill>
              </a:defRPr>
            </a:lvl4pPr>
            <a:lvl5pPr lvl="4" algn="ctr">
              <a:lnSpc>
                <a:spcPct val="100000"/>
              </a:lnSpc>
              <a:spcBef>
                <a:spcPts val="401"/>
              </a:spcBef>
              <a:spcAft>
                <a:spcPts val="0"/>
              </a:spcAft>
              <a:buClr>
                <a:srgbClr val="888888"/>
              </a:buClr>
              <a:buSzPts val="1333"/>
              <a:buNone/>
              <a:defRPr>
                <a:solidFill>
                  <a:srgbClr val="888888"/>
                </a:solidFill>
              </a:defRPr>
            </a:lvl5pPr>
            <a:lvl6pPr lvl="5" algn="ctr">
              <a:lnSpc>
                <a:spcPct val="100000"/>
              </a:lnSpc>
              <a:spcBef>
                <a:spcPts val="401"/>
              </a:spcBef>
              <a:spcAft>
                <a:spcPts val="0"/>
              </a:spcAft>
              <a:buClr>
                <a:srgbClr val="888888"/>
              </a:buClr>
              <a:buSzPts val="1333"/>
              <a:buNone/>
              <a:defRPr>
                <a:solidFill>
                  <a:srgbClr val="888888"/>
                </a:solidFill>
              </a:defRPr>
            </a:lvl6pPr>
            <a:lvl7pPr lvl="6" algn="ctr">
              <a:lnSpc>
                <a:spcPct val="100000"/>
              </a:lnSpc>
              <a:spcBef>
                <a:spcPts val="401"/>
              </a:spcBef>
              <a:spcAft>
                <a:spcPts val="0"/>
              </a:spcAft>
              <a:buClr>
                <a:srgbClr val="888888"/>
              </a:buClr>
              <a:buSzPts val="1333"/>
              <a:buNone/>
              <a:defRPr>
                <a:solidFill>
                  <a:srgbClr val="888888"/>
                </a:solidFill>
              </a:defRPr>
            </a:lvl7pPr>
            <a:lvl8pPr lvl="7" algn="ctr">
              <a:lnSpc>
                <a:spcPct val="100000"/>
              </a:lnSpc>
              <a:spcBef>
                <a:spcPts val="401"/>
              </a:spcBef>
              <a:spcAft>
                <a:spcPts val="0"/>
              </a:spcAft>
              <a:buClr>
                <a:srgbClr val="888888"/>
              </a:buClr>
              <a:buSzPts val="1333"/>
              <a:buNone/>
              <a:defRPr>
                <a:solidFill>
                  <a:srgbClr val="888888"/>
                </a:solidFill>
              </a:defRPr>
            </a:lvl8pPr>
            <a:lvl9pPr lvl="8" algn="ctr">
              <a:lnSpc>
                <a:spcPct val="100000"/>
              </a:lnSpc>
              <a:spcBef>
                <a:spcPts val="401"/>
              </a:spcBef>
              <a:spcAft>
                <a:spcPts val="0"/>
              </a:spcAft>
              <a:buClr>
                <a:srgbClr val="888888"/>
              </a:buClr>
              <a:buSzPts val="1333"/>
              <a:buNone/>
              <a:defRPr>
                <a:solidFill>
                  <a:srgbClr val="888888"/>
                </a:solidFill>
              </a:defRPr>
            </a:lvl9pPr>
          </a:lstStyle>
          <a:p>
            <a:endParaRPr/>
          </a:p>
        </p:txBody>
      </p:sp>
      <p:sp>
        <p:nvSpPr>
          <p:cNvPr id="97" name="Google Shape;97;p48"/>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8" name="Google Shape;98;p48"/>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9" name="Google Shape;99;p48"/>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9"/>
          <p:cNvSpPr txBox="1">
            <a:spLocks noGrp="1"/>
          </p:cNvSpPr>
          <p:nvPr>
            <p:ph type="body" idx="1"/>
          </p:nvPr>
        </p:nvSpPr>
        <p:spPr>
          <a:xfrm>
            <a:off x="457200" y="1600201"/>
            <a:ext cx="8229600" cy="452596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540"/>
              </a:spcBef>
              <a:spcAft>
                <a:spcPts val="0"/>
              </a:spcAft>
              <a:buClr>
                <a:schemeClr val="dk1"/>
              </a:buClr>
              <a:buSzPts val="1800"/>
              <a:buChar char="•"/>
              <a:defRPr/>
            </a:lvl1pPr>
            <a:lvl2pPr marL="914400" lvl="1" indent="-342900" algn="l">
              <a:lnSpc>
                <a:spcPct val="100000"/>
              </a:lnSpc>
              <a:spcBef>
                <a:spcPts val="540"/>
              </a:spcBef>
              <a:spcAft>
                <a:spcPts val="0"/>
              </a:spcAft>
              <a:buClr>
                <a:schemeClr val="dk1"/>
              </a:buClr>
              <a:buSzPts val="1800"/>
              <a:buChar char="–"/>
              <a:defRPr/>
            </a:lvl2pPr>
            <a:lvl3pPr marL="1371600" lvl="2" indent="-342900" algn="l">
              <a:lnSpc>
                <a:spcPct val="100000"/>
              </a:lnSpc>
              <a:spcBef>
                <a:spcPts val="540"/>
              </a:spcBef>
              <a:spcAft>
                <a:spcPts val="0"/>
              </a:spcAft>
              <a:buClr>
                <a:schemeClr val="dk1"/>
              </a:buClr>
              <a:buSzPts val="1800"/>
              <a:buChar char="•"/>
              <a:defRPr/>
            </a:lvl3pPr>
            <a:lvl4pPr marL="1828800" lvl="3" indent="-342900" algn="l">
              <a:lnSpc>
                <a:spcPct val="100000"/>
              </a:lnSpc>
              <a:spcBef>
                <a:spcPts val="540"/>
              </a:spcBef>
              <a:spcAft>
                <a:spcPts val="0"/>
              </a:spcAft>
              <a:buClr>
                <a:schemeClr val="dk1"/>
              </a:buClr>
              <a:buSzPts val="1800"/>
              <a:buChar char="–"/>
              <a:defRPr/>
            </a:lvl4pPr>
            <a:lvl5pPr marL="2286000" lvl="4" indent="-342900" algn="l">
              <a:lnSpc>
                <a:spcPct val="100000"/>
              </a:lnSpc>
              <a:spcBef>
                <a:spcPts val="540"/>
              </a:spcBef>
              <a:spcAft>
                <a:spcPts val="0"/>
              </a:spcAft>
              <a:buClr>
                <a:schemeClr val="dk1"/>
              </a:buClr>
              <a:buSzPts val="1800"/>
              <a:buChar char="»"/>
              <a:defRPr/>
            </a:lvl5pPr>
            <a:lvl6pPr marL="2743200" lvl="5" indent="-342900" algn="l">
              <a:lnSpc>
                <a:spcPct val="100000"/>
              </a:lnSpc>
              <a:spcBef>
                <a:spcPts val="540"/>
              </a:spcBef>
              <a:spcAft>
                <a:spcPts val="0"/>
              </a:spcAft>
              <a:buClr>
                <a:schemeClr val="dk1"/>
              </a:buClr>
              <a:buSzPts val="1800"/>
              <a:buChar char="•"/>
              <a:defRPr/>
            </a:lvl6pPr>
            <a:lvl7pPr marL="3200400" lvl="6" indent="-342900" algn="l">
              <a:lnSpc>
                <a:spcPct val="100000"/>
              </a:lnSpc>
              <a:spcBef>
                <a:spcPts val="540"/>
              </a:spcBef>
              <a:spcAft>
                <a:spcPts val="0"/>
              </a:spcAft>
              <a:buClr>
                <a:schemeClr val="dk1"/>
              </a:buClr>
              <a:buSzPts val="1800"/>
              <a:buChar char="•"/>
              <a:defRPr/>
            </a:lvl7pPr>
            <a:lvl8pPr marL="3657600" lvl="7" indent="-342900" algn="l">
              <a:lnSpc>
                <a:spcPct val="100000"/>
              </a:lnSpc>
              <a:spcBef>
                <a:spcPts val="540"/>
              </a:spcBef>
              <a:spcAft>
                <a:spcPts val="0"/>
              </a:spcAft>
              <a:buClr>
                <a:schemeClr val="dk1"/>
              </a:buClr>
              <a:buSzPts val="1800"/>
              <a:buChar char="•"/>
              <a:defRPr/>
            </a:lvl8pPr>
            <a:lvl9pPr marL="4114800" lvl="8" indent="-342900" algn="l">
              <a:lnSpc>
                <a:spcPct val="100000"/>
              </a:lnSpc>
              <a:spcBef>
                <a:spcPts val="540"/>
              </a:spcBef>
              <a:spcAft>
                <a:spcPts val="0"/>
              </a:spcAft>
              <a:buClr>
                <a:schemeClr val="dk1"/>
              </a:buClr>
              <a:buSzPts val="1800"/>
              <a:buChar char="•"/>
              <a:defRPr/>
            </a:lvl9pPr>
          </a:lstStyle>
          <a:p>
            <a:endParaRPr/>
          </a:p>
        </p:txBody>
      </p:sp>
      <p:sp>
        <p:nvSpPr>
          <p:cNvPr id="103" name="Google Shape;103;p49"/>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4" name="Google Shape;104;p49"/>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5" name="Google Shape;105;p49"/>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50"/>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667"/>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50"/>
          <p:cNvSpPr txBox="1">
            <a:spLocks noGrp="1"/>
          </p:cNvSpPr>
          <p:nvPr>
            <p:ph type="body" idx="1"/>
          </p:nvPr>
        </p:nvSpPr>
        <p:spPr>
          <a:xfrm>
            <a:off x="722313" y="2906714"/>
            <a:ext cx="7772400" cy="150018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1"/>
              </a:spcBef>
              <a:spcAft>
                <a:spcPts val="0"/>
              </a:spcAft>
              <a:buClr>
                <a:srgbClr val="888888"/>
              </a:buClr>
              <a:buSzPts val="1333"/>
              <a:buNone/>
              <a:defRPr sz="2000">
                <a:solidFill>
                  <a:srgbClr val="888888"/>
                </a:solidFill>
              </a:defRPr>
            </a:lvl1pPr>
            <a:lvl2pPr marL="914400" lvl="1" indent="-228600" algn="l">
              <a:lnSpc>
                <a:spcPct val="100000"/>
              </a:lnSpc>
              <a:spcBef>
                <a:spcPts val="360"/>
              </a:spcBef>
              <a:spcAft>
                <a:spcPts val="0"/>
              </a:spcAft>
              <a:buClr>
                <a:srgbClr val="888888"/>
              </a:buClr>
              <a:buSzPts val="1200"/>
              <a:buNone/>
              <a:defRPr sz="1800">
                <a:solidFill>
                  <a:srgbClr val="888888"/>
                </a:solidFill>
              </a:defRPr>
            </a:lvl2pPr>
            <a:lvl3pPr marL="1371600" lvl="2" indent="-228600" algn="l">
              <a:lnSpc>
                <a:spcPct val="100000"/>
              </a:lnSpc>
              <a:spcBef>
                <a:spcPts val="320"/>
              </a:spcBef>
              <a:spcAft>
                <a:spcPts val="0"/>
              </a:spcAft>
              <a:buClr>
                <a:srgbClr val="888888"/>
              </a:buClr>
              <a:buSzPts val="1067"/>
              <a:buNone/>
              <a:defRPr sz="1601">
                <a:solidFill>
                  <a:srgbClr val="888888"/>
                </a:solidFill>
              </a:defRPr>
            </a:lvl3pPr>
            <a:lvl4pPr marL="1828800" lvl="3" indent="-228600" algn="l">
              <a:lnSpc>
                <a:spcPct val="100000"/>
              </a:lnSpc>
              <a:spcBef>
                <a:spcPts val="281"/>
              </a:spcBef>
              <a:spcAft>
                <a:spcPts val="0"/>
              </a:spcAft>
              <a:buClr>
                <a:srgbClr val="888888"/>
              </a:buClr>
              <a:buSzPts val="933"/>
              <a:buNone/>
              <a:defRPr sz="1400">
                <a:solidFill>
                  <a:srgbClr val="888888"/>
                </a:solidFill>
              </a:defRPr>
            </a:lvl4pPr>
            <a:lvl5pPr marL="2286000" lvl="4" indent="-228600" algn="l">
              <a:lnSpc>
                <a:spcPct val="100000"/>
              </a:lnSpc>
              <a:spcBef>
                <a:spcPts val="281"/>
              </a:spcBef>
              <a:spcAft>
                <a:spcPts val="0"/>
              </a:spcAft>
              <a:buClr>
                <a:srgbClr val="888888"/>
              </a:buClr>
              <a:buSzPts val="933"/>
              <a:buNone/>
              <a:defRPr sz="1400">
                <a:solidFill>
                  <a:srgbClr val="888888"/>
                </a:solidFill>
              </a:defRPr>
            </a:lvl5pPr>
            <a:lvl6pPr marL="2743200" lvl="5" indent="-228600" algn="l">
              <a:lnSpc>
                <a:spcPct val="100000"/>
              </a:lnSpc>
              <a:spcBef>
                <a:spcPts val="281"/>
              </a:spcBef>
              <a:spcAft>
                <a:spcPts val="0"/>
              </a:spcAft>
              <a:buClr>
                <a:srgbClr val="888888"/>
              </a:buClr>
              <a:buSzPts val="933"/>
              <a:buNone/>
              <a:defRPr sz="1400">
                <a:solidFill>
                  <a:srgbClr val="888888"/>
                </a:solidFill>
              </a:defRPr>
            </a:lvl6pPr>
            <a:lvl7pPr marL="3200400" lvl="6" indent="-228600" algn="l">
              <a:lnSpc>
                <a:spcPct val="100000"/>
              </a:lnSpc>
              <a:spcBef>
                <a:spcPts val="281"/>
              </a:spcBef>
              <a:spcAft>
                <a:spcPts val="0"/>
              </a:spcAft>
              <a:buClr>
                <a:srgbClr val="888888"/>
              </a:buClr>
              <a:buSzPts val="933"/>
              <a:buNone/>
              <a:defRPr sz="1400">
                <a:solidFill>
                  <a:srgbClr val="888888"/>
                </a:solidFill>
              </a:defRPr>
            </a:lvl7pPr>
            <a:lvl8pPr marL="3657600" lvl="7" indent="-228600" algn="l">
              <a:lnSpc>
                <a:spcPct val="100000"/>
              </a:lnSpc>
              <a:spcBef>
                <a:spcPts val="281"/>
              </a:spcBef>
              <a:spcAft>
                <a:spcPts val="0"/>
              </a:spcAft>
              <a:buClr>
                <a:srgbClr val="888888"/>
              </a:buClr>
              <a:buSzPts val="933"/>
              <a:buNone/>
              <a:defRPr sz="1400">
                <a:solidFill>
                  <a:srgbClr val="888888"/>
                </a:solidFill>
              </a:defRPr>
            </a:lvl8pPr>
            <a:lvl9pPr marL="4114800" lvl="8" indent="-228600" algn="l">
              <a:lnSpc>
                <a:spcPct val="100000"/>
              </a:lnSpc>
              <a:spcBef>
                <a:spcPts val="281"/>
              </a:spcBef>
              <a:spcAft>
                <a:spcPts val="0"/>
              </a:spcAft>
              <a:buClr>
                <a:srgbClr val="888888"/>
              </a:buClr>
              <a:buSzPts val="933"/>
              <a:buNone/>
              <a:defRPr sz="1400">
                <a:solidFill>
                  <a:srgbClr val="888888"/>
                </a:solidFill>
              </a:defRPr>
            </a:lvl9pPr>
          </a:lstStyle>
          <a:p>
            <a:endParaRPr/>
          </a:p>
        </p:txBody>
      </p:sp>
      <p:sp>
        <p:nvSpPr>
          <p:cNvPr id="109" name="Google Shape;109;p50"/>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0" name="Google Shape;110;p50"/>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1" name="Google Shape;111;p50"/>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51"/>
          <p:cNvSpPr txBox="1">
            <a:spLocks noGrp="1"/>
          </p:cNvSpPr>
          <p:nvPr>
            <p:ph type="body" idx="1"/>
          </p:nvPr>
        </p:nvSpPr>
        <p:spPr>
          <a:xfrm>
            <a:off x="457200" y="1600201"/>
            <a:ext cx="4038600" cy="4525964"/>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560"/>
              </a:spcBef>
              <a:spcAft>
                <a:spcPts val="0"/>
              </a:spcAft>
              <a:buClr>
                <a:schemeClr val="dk1"/>
              </a:buClr>
              <a:buSzPts val="1867"/>
              <a:buChar char="•"/>
              <a:defRPr sz="2801"/>
            </a:lvl1pPr>
            <a:lvl2pPr marL="914400" lvl="1" indent="-330200" algn="l">
              <a:lnSpc>
                <a:spcPct val="100000"/>
              </a:lnSpc>
              <a:spcBef>
                <a:spcPts val="480"/>
              </a:spcBef>
              <a:spcAft>
                <a:spcPts val="0"/>
              </a:spcAft>
              <a:buClr>
                <a:schemeClr val="dk1"/>
              </a:buClr>
              <a:buSzPts val="1600"/>
              <a:buChar char="–"/>
              <a:defRPr sz="2400"/>
            </a:lvl2pPr>
            <a:lvl3pPr marL="1371600" lvl="2" indent="-313245" algn="l">
              <a:lnSpc>
                <a:spcPct val="100000"/>
              </a:lnSpc>
              <a:spcBef>
                <a:spcPts val="401"/>
              </a:spcBef>
              <a:spcAft>
                <a:spcPts val="0"/>
              </a:spcAft>
              <a:buClr>
                <a:schemeClr val="dk1"/>
              </a:buClr>
              <a:buSzPts val="1333"/>
              <a:buChar char="•"/>
              <a:defRPr sz="2000"/>
            </a:lvl3pPr>
            <a:lvl4pPr marL="1828800" lvl="3" indent="-304800" algn="l">
              <a:lnSpc>
                <a:spcPct val="100000"/>
              </a:lnSpc>
              <a:spcBef>
                <a:spcPts val="360"/>
              </a:spcBef>
              <a:spcAft>
                <a:spcPts val="0"/>
              </a:spcAft>
              <a:buClr>
                <a:schemeClr val="dk1"/>
              </a:buClr>
              <a:buSzPts val="1200"/>
              <a:buChar char="–"/>
              <a:defRPr sz="1800"/>
            </a:lvl4pPr>
            <a:lvl5pPr marL="2286000" lvl="4" indent="-304800" algn="l">
              <a:lnSpc>
                <a:spcPct val="100000"/>
              </a:lnSpc>
              <a:spcBef>
                <a:spcPts val="360"/>
              </a:spcBef>
              <a:spcAft>
                <a:spcPts val="0"/>
              </a:spcAft>
              <a:buClr>
                <a:schemeClr val="dk1"/>
              </a:buClr>
              <a:buSzPts val="1200"/>
              <a:buChar char="»"/>
              <a:defRPr sz="1800"/>
            </a:lvl5pPr>
            <a:lvl6pPr marL="2743200" lvl="5" indent="-304800" algn="l">
              <a:lnSpc>
                <a:spcPct val="100000"/>
              </a:lnSpc>
              <a:spcBef>
                <a:spcPts val="360"/>
              </a:spcBef>
              <a:spcAft>
                <a:spcPts val="0"/>
              </a:spcAft>
              <a:buClr>
                <a:schemeClr val="dk1"/>
              </a:buClr>
              <a:buSzPts val="1200"/>
              <a:buChar char="•"/>
              <a:defRPr sz="1800"/>
            </a:lvl6pPr>
            <a:lvl7pPr marL="3200400" lvl="6" indent="-304800" algn="l">
              <a:lnSpc>
                <a:spcPct val="100000"/>
              </a:lnSpc>
              <a:spcBef>
                <a:spcPts val="360"/>
              </a:spcBef>
              <a:spcAft>
                <a:spcPts val="0"/>
              </a:spcAft>
              <a:buClr>
                <a:schemeClr val="dk1"/>
              </a:buClr>
              <a:buSzPts val="1200"/>
              <a:buChar char="•"/>
              <a:defRPr sz="1800"/>
            </a:lvl7pPr>
            <a:lvl8pPr marL="3657600" lvl="7" indent="-304800" algn="l">
              <a:lnSpc>
                <a:spcPct val="100000"/>
              </a:lnSpc>
              <a:spcBef>
                <a:spcPts val="360"/>
              </a:spcBef>
              <a:spcAft>
                <a:spcPts val="0"/>
              </a:spcAft>
              <a:buClr>
                <a:schemeClr val="dk1"/>
              </a:buClr>
              <a:buSzPts val="1200"/>
              <a:buChar char="•"/>
              <a:defRPr sz="1800"/>
            </a:lvl8pPr>
            <a:lvl9pPr marL="4114800" lvl="8" indent="-304800" algn="l">
              <a:lnSpc>
                <a:spcPct val="100000"/>
              </a:lnSpc>
              <a:spcBef>
                <a:spcPts val="360"/>
              </a:spcBef>
              <a:spcAft>
                <a:spcPts val="0"/>
              </a:spcAft>
              <a:buClr>
                <a:schemeClr val="dk1"/>
              </a:buClr>
              <a:buSzPts val="1200"/>
              <a:buChar char="•"/>
              <a:defRPr sz="1800"/>
            </a:lvl9pPr>
          </a:lstStyle>
          <a:p>
            <a:endParaRPr/>
          </a:p>
        </p:txBody>
      </p:sp>
      <p:sp>
        <p:nvSpPr>
          <p:cNvPr id="115" name="Google Shape;115;p51"/>
          <p:cNvSpPr txBox="1">
            <a:spLocks noGrp="1"/>
          </p:cNvSpPr>
          <p:nvPr>
            <p:ph type="body" idx="2"/>
          </p:nvPr>
        </p:nvSpPr>
        <p:spPr>
          <a:xfrm>
            <a:off x="4648200" y="1600201"/>
            <a:ext cx="4038600" cy="4525964"/>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560"/>
              </a:spcBef>
              <a:spcAft>
                <a:spcPts val="0"/>
              </a:spcAft>
              <a:buClr>
                <a:schemeClr val="dk1"/>
              </a:buClr>
              <a:buSzPts val="1867"/>
              <a:buChar char="•"/>
              <a:defRPr sz="2801"/>
            </a:lvl1pPr>
            <a:lvl2pPr marL="914400" lvl="1" indent="-330200" algn="l">
              <a:lnSpc>
                <a:spcPct val="100000"/>
              </a:lnSpc>
              <a:spcBef>
                <a:spcPts val="480"/>
              </a:spcBef>
              <a:spcAft>
                <a:spcPts val="0"/>
              </a:spcAft>
              <a:buClr>
                <a:schemeClr val="dk1"/>
              </a:buClr>
              <a:buSzPts val="1600"/>
              <a:buChar char="–"/>
              <a:defRPr sz="2400"/>
            </a:lvl2pPr>
            <a:lvl3pPr marL="1371600" lvl="2" indent="-313245" algn="l">
              <a:lnSpc>
                <a:spcPct val="100000"/>
              </a:lnSpc>
              <a:spcBef>
                <a:spcPts val="401"/>
              </a:spcBef>
              <a:spcAft>
                <a:spcPts val="0"/>
              </a:spcAft>
              <a:buClr>
                <a:schemeClr val="dk1"/>
              </a:buClr>
              <a:buSzPts val="1333"/>
              <a:buChar char="•"/>
              <a:defRPr sz="2000"/>
            </a:lvl3pPr>
            <a:lvl4pPr marL="1828800" lvl="3" indent="-304800" algn="l">
              <a:lnSpc>
                <a:spcPct val="100000"/>
              </a:lnSpc>
              <a:spcBef>
                <a:spcPts val="360"/>
              </a:spcBef>
              <a:spcAft>
                <a:spcPts val="0"/>
              </a:spcAft>
              <a:buClr>
                <a:schemeClr val="dk1"/>
              </a:buClr>
              <a:buSzPts val="1200"/>
              <a:buChar char="–"/>
              <a:defRPr sz="1800"/>
            </a:lvl4pPr>
            <a:lvl5pPr marL="2286000" lvl="4" indent="-304800" algn="l">
              <a:lnSpc>
                <a:spcPct val="100000"/>
              </a:lnSpc>
              <a:spcBef>
                <a:spcPts val="360"/>
              </a:spcBef>
              <a:spcAft>
                <a:spcPts val="0"/>
              </a:spcAft>
              <a:buClr>
                <a:schemeClr val="dk1"/>
              </a:buClr>
              <a:buSzPts val="1200"/>
              <a:buChar char="»"/>
              <a:defRPr sz="1800"/>
            </a:lvl5pPr>
            <a:lvl6pPr marL="2743200" lvl="5" indent="-304800" algn="l">
              <a:lnSpc>
                <a:spcPct val="100000"/>
              </a:lnSpc>
              <a:spcBef>
                <a:spcPts val="360"/>
              </a:spcBef>
              <a:spcAft>
                <a:spcPts val="0"/>
              </a:spcAft>
              <a:buClr>
                <a:schemeClr val="dk1"/>
              </a:buClr>
              <a:buSzPts val="1200"/>
              <a:buChar char="•"/>
              <a:defRPr sz="1800"/>
            </a:lvl6pPr>
            <a:lvl7pPr marL="3200400" lvl="6" indent="-304800" algn="l">
              <a:lnSpc>
                <a:spcPct val="100000"/>
              </a:lnSpc>
              <a:spcBef>
                <a:spcPts val="360"/>
              </a:spcBef>
              <a:spcAft>
                <a:spcPts val="0"/>
              </a:spcAft>
              <a:buClr>
                <a:schemeClr val="dk1"/>
              </a:buClr>
              <a:buSzPts val="1200"/>
              <a:buChar char="•"/>
              <a:defRPr sz="1800"/>
            </a:lvl7pPr>
            <a:lvl8pPr marL="3657600" lvl="7" indent="-304800" algn="l">
              <a:lnSpc>
                <a:spcPct val="100000"/>
              </a:lnSpc>
              <a:spcBef>
                <a:spcPts val="360"/>
              </a:spcBef>
              <a:spcAft>
                <a:spcPts val="0"/>
              </a:spcAft>
              <a:buClr>
                <a:schemeClr val="dk1"/>
              </a:buClr>
              <a:buSzPts val="1200"/>
              <a:buChar char="•"/>
              <a:defRPr sz="1800"/>
            </a:lvl8pPr>
            <a:lvl9pPr marL="4114800" lvl="8" indent="-304800" algn="l">
              <a:lnSpc>
                <a:spcPct val="100000"/>
              </a:lnSpc>
              <a:spcBef>
                <a:spcPts val="360"/>
              </a:spcBef>
              <a:spcAft>
                <a:spcPts val="0"/>
              </a:spcAft>
              <a:buClr>
                <a:schemeClr val="dk1"/>
              </a:buClr>
              <a:buSzPts val="1200"/>
              <a:buChar char="•"/>
              <a:defRPr sz="1800"/>
            </a:lvl9pPr>
          </a:lstStyle>
          <a:p>
            <a:endParaRPr/>
          </a:p>
        </p:txBody>
      </p:sp>
      <p:sp>
        <p:nvSpPr>
          <p:cNvPr id="116" name="Google Shape;116;p51"/>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7" name="Google Shape;117;p51"/>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8" name="Google Shape;118;p51"/>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2933"/>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2"/>
          <p:cNvSpPr txBox="1">
            <a:spLocks noGrp="1"/>
          </p:cNvSpPr>
          <p:nvPr>
            <p:ph type="body" idx="1"/>
          </p:nvPr>
        </p:nvSpPr>
        <p:spPr>
          <a:xfrm>
            <a:off x="457201" y="1535114"/>
            <a:ext cx="4040189"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1600"/>
              <a:buNone/>
              <a:defRPr sz="2400" b="1"/>
            </a:lvl1pPr>
            <a:lvl2pPr marL="914400" lvl="1" indent="-228600" algn="l">
              <a:lnSpc>
                <a:spcPct val="100000"/>
              </a:lnSpc>
              <a:spcBef>
                <a:spcPts val="401"/>
              </a:spcBef>
              <a:spcAft>
                <a:spcPts val="0"/>
              </a:spcAft>
              <a:buClr>
                <a:schemeClr val="dk1"/>
              </a:buClr>
              <a:buSzPts val="1333"/>
              <a:buNone/>
              <a:defRPr sz="2000" b="1"/>
            </a:lvl2pPr>
            <a:lvl3pPr marL="1371600" lvl="2" indent="-228600" algn="l">
              <a:lnSpc>
                <a:spcPct val="100000"/>
              </a:lnSpc>
              <a:spcBef>
                <a:spcPts val="360"/>
              </a:spcBef>
              <a:spcAft>
                <a:spcPts val="0"/>
              </a:spcAft>
              <a:buClr>
                <a:schemeClr val="dk1"/>
              </a:buClr>
              <a:buSzPts val="1200"/>
              <a:buNone/>
              <a:defRPr sz="1800" b="1"/>
            </a:lvl3pPr>
            <a:lvl4pPr marL="1828800" lvl="3" indent="-228600" algn="l">
              <a:lnSpc>
                <a:spcPct val="100000"/>
              </a:lnSpc>
              <a:spcBef>
                <a:spcPts val="320"/>
              </a:spcBef>
              <a:spcAft>
                <a:spcPts val="0"/>
              </a:spcAft>
              <a:buClr>
                <a:schemeClr val="dk1"/>
              </a:buClr>
              <a:buSzPts val="1067"/>
              <a:buNone/>
              <a:defRPr sz="1601" b="1"/>
            </a:lvl4pPr>
            <a:lvl5pPr marL="2286000" lvl="4" indent="-228600" algn="l">
              <a:lnSpc>
                <a:spcPct val="100000"/>
              </a:lnSpc>
              <a:spcBef>
                <a:spcPts val="320"/>
              </a:spcBef>
              <a:spcAft>
                <a:spcPts val="0"/>
              </a:spcAft>
              <a:buClr>
                <a:schemeClr val="dk1"/>
              </a:buClr>
              <a:buSzPts val="1067"/>
              <a:buNone/>
              <a:defRPr sz="1601" b="1"/>
            </a:lvl5pPr>
            <a:lvl6pPr marL="2743200" lvl="5" indent="-228600" algn="l">
              <a:lnSpc>
                <a:spcPct val="100000"/>
              </a:lnSpc>
              <a:spcBef>
                <a:spcPts val="320"/>
              </a:spcBef>
              <a:spcAft>
                <a:spcPts val="0"/>
              </a:spcAft>
              <a:buClr>
                <a:schemeClr val="dk1"/>
              </a:buClr>
              <a:buSzPts val="1067"/>
              <a:buNone/>
              <a:defRPr sz="1601" b="1"/>
            </a:lvl6pPr>
            <a:lvl7pPr marL="3200400" lvl="6" indent="-228600" algn="l">
              <a:lnSpc>
                <a:spcPct val="100000"/>
              </a:lnSpc>
              <a:spcBef>
                <a:spcPts val="320"/>
              </a:spcBef>
              <a:spcAft>
                <a:spcPts val="0"/>
              </a:spcAft>
              <a:buClr>
                <a:schemeClr val="dk1"/>
              </a:buClr>
              <a:buSzPts val="1067"/>
              <a:buNone/>
              <a:defRPr sz="1601" b="1"/>
            </a:lvl7pPr>
            <a:lvl8pPr marL="3657600" lvl="7" indent="-228600" algn="l">
              <a:lnSpc>
                <a:spcPct val="100000"/>
              </a:lnSpc>
              <a:spcBef>
                <a:spcPts val="320"/>
              </a:spcBef>
              <a:spcAft>
                <a:spcPts val="0"/>
              </a:spcAft>
              <a:buClr>
                <a:schemeClr val="dk1"/>
              </a:buClr>
              <a:buSzPts val="1067"/>
              <a:buNone/>
              <a:defRPr sz="1601" b="1"/>
            </a:lvl8pPr>
            <a:lvl9pPr marL="4114800" lvl="8" indent="-228600" algn="l">
              <a:lnSpc>
                <a:spcPct val="100000"/>
              </a:lnSpc>
              <a:spcBef>
                <a:spcPts val="320"/>
              </a:spcBef>
              <a:spcAft>
                <a:spcPts val="0"/>
              </a:spcAft>
              <a:buClr>
                <a:schemeClr val="dk1"/>
              </a:buClr>
              <a:buSzPts val="1067"/>
              <a:buNone/>
              <a:defRPr sz="1601" b="1"/>
            </a:lvl9pPr>
          </a:lstStyle>
          <a:p>
            <a:endParaRPr/>
          </a:p>
        </p:txBody>
      </p:sp>
      <p:sp>
        <p:nvSpPr>
          <p:cNvPr id="122" name="Google Shape;122;p52"/>
          <p:cNvSpPr txBox="1">
            <a:spLocks noGrp="1"/>
          </p:cNvSpPr>
          <p:nvPr>
            <p:ph type="body" idx="2"/>
          </p:nvPr>
        </p:nvSpPr>
        <p:spPr>
          <a:xfrm>
            <a:off x="457201" y="2174876"/>
            <a:ext cx="4040189" cy="395128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480"/>
              </a:spcBef>
              <a:spcAft>
                <a:spcPts val="0"/>
              </a:spcAft>
              <a:buClr>
                <a:schemeClr val="dk1"/>
              </a:buClr>
              <a:buSzPts val="1600"/>
              <a:buChar char="•"/>
              <a:defRPr sz="2400"/>
            </a:lvl1pPr>
            <a:lvl2pPr marL="914400" lvl="1" indent="-313245" algn="l">
              <a:lnSpc>
                <a:spcPct val="100000"/>
              </a:lnSpc>
              <a:spcBef>
                <a:spcPts val="401"/>
              </a:spcBef>
              <a:spcAft>
                <a:spcPts val="0"/>
              </a:spcAft>
              <a:buClr>
                <a:schemeClr val="dk1"/>
              </a:buClr>
              <a:buSzPts val="1333"/>
              <a:buChar char="–"/>
              <a:defRPr sz="2000"/>
            </a:lvl2pPr>
            <a:lvl3pPr marL="1371600" lvl="2" indent="-304800" algn="l">
              <a:lnSpc>
                <a:spcPct val="100000"/>
              </a:lnSpc>
              <a:spcBef>
                <a:spcPts val="360"/>
              </a:spcBef>
              <a:spcAft>
                <a:spcPts val="0"/>
              </a:spcAft>
              <a:buClr>
                <a:schemeClr val="dk1"/>
              </a:buClr>
              <a:buSzPts val="1200"/>
              <a:buChar char="•"/>
              <a:defRPr sz="1800"/>
            </a:lvl3pPr>
            <a:lvl4pPr marL="1828800" lvl="3" indent="-296354" algn="l">
              <a:lnSpc>
                <a:spcPct val="100000"/>
              </a:lnSpc>
              <a:spcBef>
                <a:spcPts val="320"/>
              </a:spcBef>
              <a:spcAft>
                <a:spcPts val="0"/>
              </a:spcAft>
              <a:buClr>
                <a:schemeClr val="dk1"/>
              </a:buClr>
              <a:buSzPts val="1067"/>
              <a:buChar char="–"/>
              <a:defRPr sz="1601"/>
            </a:lvl4pPr>
            <a:lvl5pPr marL="2286000" lvl="4" indent="-296354" algn="l">
              <a:lnSpc>
                <a:spcPct val="100000"/>
              </a:lnSpc>
              <a:spcBef>
                <a:spcPts val="320"/>
              </a:spcBef>
              <a:spcAft>
                <a:spcPts val="0"/>
              </a:spcAft>
              <a:buClr>
                <a:schemeClr val="dk1"/>
              </a:buClr>
              <a:buSzPts val="1067"/>
              <a:buChar char="»"/>
              <a:defRPr sz="1601"/>
            </a:lvl5pPr>
            <a:lvl6pPr marL="2743200" lvl="5" indent="-296354" algn="l">
              <a:lnSpc>
                <a:spcPct val="100000"/>
              </a:lnSpc>
              <a:spcBef>
                <a:spcPts val="320"/>
              </a:spcBef>
              <a:spcAft>
                <a:spcPts val="0"/>
              </a:spcAft>
              <a:buClr>
                <a:schemeClr val="dk1"/>
              </a:buClr>
              <a:buSzPts val="1067"/>
              <a:buChar char="•"/>
              <a:defRPr sz="1601"/>
            </a:lvl6pPr>
            <a:lvl7pPr marL="3200400" lvl="6" indent="-296354" algn="l">
              <a:lnSpc>
                <a:spcPct val="100000"/>
              </a:lnSpc>
              <a:spcBef>
                <a:spcPts val="320"/>
              </a:spcBef>
              <a:spcAft>
                <a:spcPts val="0"/>
              </a:spcAft>
              <a:buClr>
                <a:schemeClr val="dk1"/>
              </a:buClr>
              <a:buSzPts val="1067"/>
              <a:buChar char="•"/>
              <a:defRPr sz="1601"/>
            </a:lvl7pPr>
            <a:lvl8pPr marL="3657600" lvl="7" indent="-296354" algn="l">
              <a:lnSpc>
                <a:spcPct val="100000"/>
              </a:lnSpc>
              <a:spcBef>
                <a:spcPts val="320"/>
              </a:spcBef>
              <a:spcAft>
                <a:spcPts val="0"/>
              </a:spcAft>
              <a:buClr>
                <a:schemeClr val="dk1"/>
              </a:buClr>
              <a:buSzPts val="1067"/>
              <a:buChar char="•"/>
              <a:defRPr sz="1601"/>
            </a:lvl8pPr>
            <a:lvl9pPr marL="4114800" lvl="8" indent="-296354" algn="l">
              <a:lnSpc>
                <a:spcPct val="100000"/>
              </a:lnSpc>
              <a:spcBef>
                <a:spcPts val="320"/>
              </a:spcBef>
              <a:spcAft>
                <a:spcPts val="0"/>
              </a:spcAft>
              <a:buClr>
                <a:schemeClr val="dk1"/>
              </a:buClr>
              <a:buSzPts val="1067"/>
              <a:buChar char="•"/>
              <a:defRPr sz="1601"/>
            </a:lvl9pPr>
          </a:lstStyle>
          <a:p>
            <a:endParaRPr/>
          </a:p>
        </p:txBody>
      </p:sp>
      <p:sp>
        <p:nvSpPr>
          <p:cNvPr id="123" name="Google Shape;123;p52"/>
          <p:cNvSpPr txBox="1">
            <a:spLocks noGrp="1"/>
          </p:cNvSpPr>
          <p:nvPr>
            <p:ph type="body" idx="3"/>
          </p:nvPr>
        </p:nvSpPr>
        <p:spPr>
          <a:xfrm>
            <a:off x="4645027" y="1535114"/>
            <a:ext cx="4041776"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1600"/>
              <a:buNone/>
              <a:defRPr sz="2400" b="1"/>
            </a:lvl1pPr>
            <a:lvl2pPr marL="914400" lvl="1" indent="-228600" algn="l">
              <a:lnSpc>
                <a:spcPct val="100000"/>
              </a:lnSpc>
              <a:spcBef>
                <a:spcPts val="401"/>
              </a:spcBef>
              <a:spcAft>
                <a:spcPts val="0"/>
              </a:spcAft>
              <a:buClr>
                <a:schemeClr val="dk1"/>
              </a:buClr>
              <a:buSzPts val="1333"/>
              <a:buNone/>
              <a:defRPr sz="2000" b="1"/>
            </a:lvl2pPr>
            <a:lvl3pPr marL="1371600" lvl="2" indent="-228600" algn="l">
              <a:lnSpc>
                <a:spcPct val="100000"/>
              </a:lnSpc>
              <a:spcBef>
                <a:spcPts val="360"/>
              </a:spcBef>
              <a:spcAft>
                <a:spcPts val="0"/>
              </a:spcAft>
              <a:buClr>
                <a:schemeClr val="dk1"/>
              </a:buClr>
              <a:buSzPts val="1200"/>
              <a:buNone/>
              <a:defRPr sz="1800" b="1"/>
            </a:lvl3pPr>
            <a:lvl4pPr marL="1828800" lvl="3" indent="-228600" algn="l">
              <a:lnSpc>
                <a:spcPct val="100000"/>
              </a:lnSpc>
              <a:spcBef>
                <a:spcPts val="320"/>
              </a:spcBef>
              <a:spcAft>
                <a:spcPts val="0"/>
              </a:spcAft>
              <a:buClr>
                <a:schemeClr val="dk1"/>
              </a:buClr>
              <a:buSzPts val="1067"/>
              <a:buNone/>
              <a:defRPr sz="1601" b="1"/>
            </a:lvl4pPr>
            <a:lvl5pPr marL="2286000" lvl="4" indent="-228600" algn="l">
              <a:lnSpc>
                <a:spcPct val="100000"/>
              </a:lnSpc>
              <a:spcBef>
                <a:spcPts val="320"/>
              </a:spcBef>
              <a:spcAft>
                <a:spcPts val="0"/>
              </a:spcAft>
              <a:buClr>
                <a:schemeClr val="dk1"/>
              </a:buClr>
              <a:buSzPts val="1067"/>
              <a:buNone/>
              <a:defRPr sz="1601" b="1"/>
            </a:lvl5pPr>
            <a:lvl6pPr marL="2743200" lvl="5" indent="-228600" algn="l">
              <a:lnSpc>
                <a:spcPct val="100000"/>
              </a:lnSpc>
              <a:spcBef>
                <a:spcPts val="320"/>
              </a:spcBef>
              <a:spcAft>
                <a:spcPts val="0"/>
              </a:spcAft>
              <a:buClr>
                <a:schemeClr val="dk1"/>
              </a:buClr>
              <a:buSzPts val="1067"/>
              <a:buNone/>
              <a:defRPr sz="1601" b="1"/>
            </a:lvl6pPr>
            <a:lvl7pPr marL="3200400" lvl="6" indent="-228600" algn="l">
              <a:lnSpc>
                <a:spcPct val="100000"/>
              </a:lnSpc>
              <a:spcBef>
                <a:spcPts val="320"/>
              </a:spcBef>
              <a:spcAft>
                <a:spcPts val="0"/>
              </a:spcAft>
              <a:buClr>
                <a:schemeClr val="dk1"/>
              </a:buClr>
              <a:buSzPts val="1067"/>
              <a:buNone/>
              <a:defRPr sz="1601" b="1"/>
            </a:lvl7pPr>
            <a:lvl8pPr marL="3657600" lvl="7" indent="-228600" algn="l">
              <a:lnSpc>
                <a:spcPct val="100000"/>
              </a:lnSpc>
              <a:spcBef>
                <a:spcPts val="320"/>
              </a:spcBef>
              <a:spcAft>
                <a:spcPts val="0"/>
              </a:spcAft>
              <a:buClr>
                <a:schemeClr val="dk1"/>
              </a:buClr>
              <a:buSzPts val="1067"/>
              <a:buNone/>
              <a:defRPr sz="1601" b="1"/>
            </a:lvl8pPr>
            <a:lvl9pPr marL="4114800" lvl="8" indent="-228600" algn="l">
              <a:lnSpc>
                <a:spcPct val="100000"/>
              </a:lnSpc>
              <a:spcBef>
                <a:spcPts val="320"/>
              </a:spcBef>
              <a:spcAft>
                <a:spcPts val="0"/>
              </a:spcAft>
              <a:buClr>
                <a:schemeClr val="dk1"/>
              </a:buClr>
              <a:buSzPts val="1067"/>
              <a:buNone/>
              <a:defRPr sz="1601" b="1"/>
            </a:lvl9pPr>
          </a:lstStyle>
          <a:p>
            <a:endParaRPr/>
          </a:p>
        </p:txBody>
      </p:sp>
      <p:sp>
        <p:nvSpPr>
          <p:cNvPr id="124" name="Google Shape;124;p52"/>
          <p:cNvSpPr txBox="1">
            <a:spLocks noGrp="1"/>
          </p:cNvSpPr>
          <p:nvPr>
            <p:ph type="body" idx="4"/>
          </p:nvPr>
        </p:nvSpPr>
        <p:spPr>
          <a:xfrm>
            <a:off x="4645027" y="2174876"/>
            <a:ext cx="4041776" cy="395128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480"/>
              </a:spcBef>
              <a:spcAft>
                <a:spcPts val="0"/>
              </a:spcAft>
              <a:buClr>
                <a:schemeClr val="dk1"/>
              </a:buClr>
              <a:buSzPts val="1600"/>
              <a:buChar char="•"/>
              <a:defRPr sz="2400"/>
            </a:lvl1pPr>
            <a:lvl2pPr marL="914400" lvl="1" indent="-313245" algn="l">
              <a:lnSpc>
                <a:spcPct val="100000"/>
              </a:lnSpc>
              <a:spcBef>
                <a:spcPts val="401"/>
              </a:spcBef>
              <a:spcAft>
                <a:spcPts val="0"/>
              </a:spcAft>
              <a:buClr>
                <a:schemeClr val="dk1"/>
              </a:buClr>
              <a:buSzPts val="1333"/>
              <a:buChar char="–"/>
              <a:defRPr sz="2000"/>
            </a:lvl2pPr>
            <a:lvl3pPr marL="1371600" lvl="2" indent="-304800" algn="l">
              <a:lnSpc>
                <a:spcPct val="100000"/>
              </a:lnSpc>
              <a:spcBef>
                <a:spcPts val="360"/>
              </a:spcBef>
              <a:spcAft>
                <a:spcPts val="0"/>
              </a:spcAft>
              <a:buClr>
                <a:schemeClr val="dk1"/>
              </a:buClr>
              <a:buSzPts val="1200"/>
              <a:buChar char="•"/>
              <a:defRPr sz="1800"/>
            </a:lvl3pPr>
            <a:lvl4pPr marL="1828800" lvl="3" indent="-296354" algn="l">
              <a:lnSpc>
                <a:spcPct val="100000"/>
              </a:lnSpc>
              <a:spcBef>
                <a:spcPts val="320"/>
              </a:spcBef>
              <a:spcAft>
                <a:spcPts val="0"/>
              </a:spcAft>
              <a:buClr>
                <a:schemeClr val="dk1"/>
              </a:buClr>
              <a:buSzPts val="1067"/>
              <a:buChar char="–"/>
              <a:defRPr sz="1601"/>
            </a:lvl4pPr>
            <a:lvl5pPr marL="2286000" lvl="4" indent="-296354" algn="l">
              <a:lnSpc>
                <a:spcPct val="100000"/>
              </a:lnSpc>
              <a:spcBef>
                <a:spcPts val="320"/>
              </a:spcBef>
              <a:spcAft>
                <a:spcPts val="0"/>
              </a:spcAft>
              <a:buClr>
                <a:schemeClr val="dk1"/>
              </a:buClr>
              <a:buSzPts val="1067"/>
              <a:buChar char="»"/>
              <a:defRPr sz="1601"/>
            </a:lvl5pPr>
            <a:lvl6pPr marL="2743200" lvl="5" indent="-296354" algn="l">
              <a:lnSpc>
                <a:spcPct val="100000"/>
              </a:lnSpc>
              <a:spcBef>
                <a:spcPts val="320"/>
              </a:spcBef>
              <a:spcAft>
                <a:spcPts val="0"/>
              </a:spcAft>
              <a:buClr>
                <a:schemeClr val="dk1"/>
              </a:buClr>
              <a:buSzPts val="1067"/>
              <a:buChar char="•"/>
              <a:defRPr sz="1601"/>
            </a:lvl6pPr>
            <a:lvl7pPr marL="3200400" lvl="6" indent="-296354" algn="l">
              <a:lnSpc>
                <a:spcPct val="100000"/>
              </a:lnSpc>
              <a:spcBef>
                <a:spcPts val="320"/>
              </a:spcBef>
              <a:spcAft>
                <a:spcPts val="0"/>
              </a:spcAft>
              <a:buClr>
                <a:schemeClr val="dk1"/>
              </a:buClr>
              <a:buSzPts val="1067"/>
              <a:buChar char="•"/>
              <a:defRPr sz="1601"/>
            </a:lvl7pPr>
            <a:lvl8pPr marL="3657600" lvl="7" indent="-296354" algn="l">
              <a:lnSpc>
                <a:spcPct val="100000"/>
              </a:lnSpc>
              <a:spcBef>
                <a:spcPts val="320"/>
              </a:spcBef>
              <a:spcAft>
                <a:spcPts val="0"/>
              </a:spcAft>
              <a:buClr>
                <a:schemeClr val="dk1"/>
              </a:buClr>
              <a:buSzPts val="1067"/>
              <a:buChar char="•"/>
              <a:defRPr sz="1601"/>
            </a:lvl8pPr>
            <a:lvl9pPr marL="4114800" lvl="8" indent="-296354" algn="l">
              <a:lnSpc>
                <a:spcPct val="100000"/>
              </a:lnSpc>
              <a:spcBef>
                <a:spcPts val="320"/>
              </a:spcBef>
              <a:spcAft>
                <a:spcPts val="0"/>
              </a:spcAft>
              <a:buClr>
                <a:schemeClr val="dk1"/>
              </a:buClr>
              <a:buSzPts val="1067"/>
              <a:buChar char="•"/>
              <a:defRPr sz="1601"/>
            </a:lvl9pPr>
          </a:lstStyle>
          <a:p>
            <a:endParaRPr/>
          </a:p>
        </p:txBody>
      </p:sp>
      <p:sp>
        <p:nvSpPr>
          <p:cNvPr id="125" name="Google Shape;125;p52"/>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6" name="Google Shape;126;p52"/>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7" name="Google Shape;127;p52"/>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53"/>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1" name="Google Shape;131;p53"/>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2" name="Google Shape;132;p53"/>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5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333"/>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4"/>
          <p:cNvSpPr txBox="1">
            <a:spLocks noGrp="1"/>
          </p:cNvSpPr>
          <p:nvPr>
            <p:ph type="body" idx="1"/>
          </p:nvPr>
        </p:nvSpPr>
        <p:spPr>
          <a:xfrm>
            <a:off x="3575051" y="273052"/>
            <a:ext cx="5111750" cy="5853113"/>
          </a:xfrm>
          <a:prstGeom prst="rect">
            <a:avLst/>
          </a:prstGeom>
          <a:noFill/>
          <a:ln>
            <a:noFill/>
          </a:ln>
        </p:spPr>
        <p:txBody>
          <a:bodyPr spcFirstLastPara="1" wrap="square" lIns="91425" tIns="45700" rIns="91425" bIns="45700" anchor="t" anchorCtr="0">
            <a:normAutofit/>
          </a:bodyPr>
          <a:lstStyle>
            <a:lvl1pPr marL="457200" lvl="0" indent="-364045" algn="l">
              <a:lnSpc>
                <a:spcPct val="100000"/>
              </a:lnSpc>
              <a:spcBef>
                <a:spcPts val="640"/>
              </a:spcBef>
              <a:spcAft>
                <a:spcPts val="0"/>
              </a:spcAft>
              <a:buClr>
                <a:schemeClr val="dk1"/>
              </a:buClr>
              <a:buSzPts val="2133"/>
              <a:buChar char="•"/>
              <a:defRPr sz="3200"/>
            </a:lvl1pPr>
            <a:lvl2pPr marL="914400" lvl="1" indent="-347154" algn="l">
              <a:lnSpc>
                <a:spcPct val="100000"/>
              </a:lnSpc>
              <a:spcBef>
                <a:spcPts val="560"/>
              </a:spcBef>
              <a:spcAft>
                <a:spcPts val="0"/>
              </a:spcAft>
              <a:buClr>
                <a:schemeClr val="dk1"/>
              </a:buClr>
              <a:buSzPts val="1867"/>
              <a:buChar char="–"/>
              <a:defRPr sz="2801"/>
            </a:lvl2pPr>
            <a:lvl3pPr marL="1371600" lvl="2" indent="-330200" algn="l">
              <a:lnSpc>
                <a:spcPct val="100000"/>
              </a:lnSpc>
              <a:spcBef>
                <a:spcPts val="480"/>
              </a:spcBef>
              <a:spcAft>
                <a:spcPts val="0"/>
              </a:spcAft>
              <a:buClr>
                <a:schemeClr val="dk1"/>
              </a:buClr>
              <a:buSzPts val="1600"/>
              <a:buChar char="•"/>
              <a:defRPr sz="2400"/>
            </a:lvl3pPr>
            <a:lvl4pPr marL="1828800" lvl="3" indent="-313245" algn="l">
              <a:lnSpc>
                <a:spcPct val="100000"/>
              </a:lnSpc>
              <a:spcBef>
                <a:spcPts val="401"/>
              </a:spcBef>
              <a:spcAft>
                <a:spcPts val="0"/>
              </a:spcAft>
              <a:buClr>
                <a:schemeClr val="dk1"/>
              </a:buClr>
              <a:buSzPts val="1333"/>
              <a:buChar char="–"/>
              <a:defRPr sz="2000"/>
            </a:lvl4pPr>
            <a:lvl5pPr marL="2286000" lvl="4" indent="-313245" algn="l">
              <a:lnSpc>
                <a:spcPct val="100000"/>
              </a:lnSpc>
              <a:spcBef>
                <a:spcPts val="401"/>
              </a:spcBef>
              <a:spcAft>
                <a:spcPts val="0"/>
              </a:spcAft>
              <a:buClr>
                <a:schemeClr val="dk1"/>
              </a:buClr>
              <a:buSzPts val="1333"/>
              <a:buChar char="»"/>
              <a:defRPr sz="2000"/>
            </a:lvl5pPr>
            <a:lvl6pPr marL="2743200" lvl="5" indent="-313245" algn="l">
              <a:lnSpc>
                <a:spcPct val="100000"/>
              </a:lnSpc>
              <a:spcBef>
                <a:spcPts val="401"/>
              </a:spcBef>
              <a:spcAft>
                <a:spcPts val="0"/>
              </a:spcAft>
              <a:buClr>
                <a:schemeClr val="dk1"/>
              </a:buClr>
              <a:buSzPts val="1333"/>
              <a:buChar char="•"/>
              <a:defRPr sz="2000"/>
            </a:lvl6pPr>
            <a:lvl7pPr marL="3200400" lvl="6" indent="-313245" algn="l">
              <a:lnSpc>
                <a:spcPct val="100000"/>
              </a:lnSpc>
              <a:spcBef>
                <a:spcPts val="401"/>
              </a:spcBef>
              <a:spcAft>
                <a:spcPts val="0"/>
              </a:spcAft>
              <a:buClr>
                <a:schemeClr val="dk1"/>
              </a:buClr>
              <a:buSzPts val="1333"/>
              <a:buChar char="•"/>
              <a:defRPr sz="2000"/>
            </a:lvl7pPr>
            <a:lvl8pPr marL="3657600" lvl="7" indent="-313245" algn="l">
              <a:lnSpc>
                <a:spcPct val="100000"/>
              </a:lnSpc>
              <a:spcBef>
                <a:spcPts val="401"/>
              </a:spcBef>
              <a:spcAft>
                <a:spcPts val="0"/>
              </a:spcAft>
              <a:buClr>
                <a:schemeClr val="dk1"/>
              </a:buClr>
              <a:buSzPts val="1333"/>
              <a:buChar char="•"/>
              <a:defRPr sz="2000"/>
            </a:lvl8pPr>
            <a:lvl9pPr marL="4114800" lvl="8" indent="-313245" algn="l">
              <a:lnSpc>
                <a:spcPct val="100000"/>
              </a:lnSpc>
              <a:spcBef>
                <a:spcPts val="401"/>
              </a:spcBef>
              <a:spcAft>
                <a:spcPts val="0"/>
              </a:spcAft>
              <a:buClr>
                <a:schemeClr val="dk1"/>
              </a:buClr>
              <a:buSzPts val="1333"/>
              <a:buChar char="•"/>
              <a:defRPr sz="2000"/>
            </a:lvl9pPr>
          </a:lstStyle>
          <a:p>
            <a:endParaRPr/>
          </a:p>
        </p:txBody>
      </p:sp>
      <p:sp>
        <p:nvSpPr>
          <p:cNvPr id="136" name="Google Shape;136;p54"/>
          <p:cNvSpPr txBox="1">
            <a:spLocks noGrp="1"/>
          </p:cNvSpPr>
          <p:nvPr>
            <p:ph type="body" idx="2"/>
          </p:nvPr>
        </p:nvSpPr>
        <p:spPr>
          <a:xfrm>
            <a:off x="457200"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1"/>
              </a:spcBef>
              <a:spcAft>
                <a:spcPts val="0"/>
              </a:spcAft>
              <a:buClr>
                <a:schemeClr val="dk1"/>
              </a:buClr>
              <a:buSzPts val="933"/>
              <a:buNone/>
              <a:defRPr sz="1400"/>
            </a:lvl1pPr>
            <a:lvl2pPr marL="914400" lvl="1" indent="-228600" algn="l">
              <a:lnSpc>
                <a:spcPct val="100000"/>
              </a:lnSpc>
              <a:spcBef>
                <a:spcPts val="240"/>
              </a:spcBef>
              <a:spcAft>
                <a:spcPts val="0"/>
              </a:spcAft>
              <a:buClr>
                <a:schemeClr val="dk1"/>
              </a:buClr>
              <a:buSzPts val="800"/>
              <a:buNone/>
              <a:defRPr sz="1200"/>
            </a:lvl2pPr>
            <a:lvl3pPr marL="1371600" lvl="2" indent="-228600" algn="l">
              <a:lnSpc>
                <a:spcPct val="100000"/>
              </a:lnSpc>
              <a:spcBef>
                <a:spcPts val="200"/>
              </a:spcBef>
              <a:spcAft>
                <a:spcPts val="0"/>
              </a:spcAft>
              <a:buClr>
                <a:schemeClr val="dk1"/>
              </a:buClr>
              <a:buSzPts val="667"/>
              <a:buNone/>
              <a:defRPr sz="1001"/>
            </a:lvl3pPr>
            <a:lvl4pPr marL="1828800" lvl="3" indent="-228600" algn="l">
              <a:lnSpc>
                <a:spcPct val="100000"/>
              </a:lnSpc>
              <a:spcBef>
                <a:spcPts val="180"/>
              </a:spcBef>
              <a:spcAft>
                <a:spcPts val="0"/>
              </a:spcAft>
              <a:buClr>
                <a:schemeClr val="dk1"/>
              </a:buClr>
              <a:buSzPts val="600"/>
              <a:buNone/>
              <a:defRPr sz="900"/>
            </a:lvl4pPr>
            <a:lvl5pPr marL="2286000" lvl="4" indent="-228600" algn="l">
              <a:lnSpc>
                <a:spcPct val="100000"/>
              </a:lnSpc>
              <a:spcBef>
                <a:spcPts val="180"/>
              </a:spcBef>
              <a:spcAft>
                <a:spcPts val="0"/>
              </a:spcAft>
              <a:buClr>
                <a:schemeClr val="dk1"/>
              </a:buClr>
              <a:buSzPts val="600"/>
              <a:buNone/>
              <a:defRPr sz="900"/>
            </a:lvl5pPr>
            <a:lvl6pPr marL="2743200" lvl="5" indent="-228600" algn="l">
              <a:lnSpc>
                <a:spcPct val="100000"/>
              </a:lnSpc>
              <a:spcBef>
                <a:spcPts val="180"/>
              </a:spcBef>
              <a:spcAft>
                <a:spcPts val="0"/>
              </a:spcAft>
              <a:buClr>
                <a:schemeClr val="dk1"/>
              </a:buClr>
              <a:buSzPts val="600"/>
              <a:buNone/>
              <a:defRPr sz="900"/>
            </a:lvl6pPr>
            <a:lvl7pPr marL="3200400" lvl="6" indent="-228600" algn="l">
              <a:lnSpc>
                <a:spcPct val="100000"/>
              </a:lnSpc>
              <a:spcBef>
                <a:spcPts val="180"/>
              </a:spcBef>
              <a:spcAft>
                <a:spcPts val="0"/>
              </a:spcAft>
              <a:buClr>
                <a:schemeClr val="dk1"/>
              </a:buClr>
              <a:buSzPts val="600"/>
              <a:buNone/>
              <a:defRPr sz="900"/>
            </a:lvl7pPr>
            <a:lvl8pPr marL="3657600" lvl="7" indent="-228600" algn="l">
              <a:lnSpc>
                <a:spcPct val="100000"/>
              </a:lnSpc>
              <a:spcBef>
                <a:spcPts val="180"/>
              </a:spcBef>
              <a:spcAft>
                <a:spcPts val="0"/>
              </a:spcAft>
              <a:buClr>
                <a:schemeClr val="dk1"/>
              </a:buClr>
              <a:buSzPts val="600"/>
              <a:buNone/>
              <a:defRPr sz="900"/>
            </a:lvl8pPr>
            <a:lvl9pPr marL="4114800" lvl="8" indent="-228600" algn="l">
              <a:lnSpc>
                <a:spcPct val="100000"/>
              </a:lnSpc>
              <a:spcBef>
                <a:spcPts val="180"/>
              </a:spcBef>
              <a:spcAft>
                <a:spcPts val="0"/>
              </a:spcAft>
              <a:buClr>
                <a:schemeClr val="dk1"/>
              </a:buClr>
              <a:buSzPts val="600"/>
              <a:buNone/>
              <a:defRPr sz="900"/>
            </a:lvl9pPr>
          </a:lstStyle>
          <a:p>
            <a:endParaRPr/>
          </a:p>
        </p:txBody>
      </p:sp>
      <p:sp>
        <p:nvSpPr>
          <p:cNvPr id="137" name="Google Shape;137;p54"/>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8" name="Google Shape;138;p54"/>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9" name="Google Shape;139;p54"/>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55"/>
          <p:cNvSpPr txBox="1">
            <a:spLocks noGrp="1"/>
          </p:cNvSpPr>
          <p:nvPr>
            <p:ph type="title"/>
          </p:nvPr>
        </p:nvSpPr>
        <p:spPr>
          <a:xfrm>
            <a:off x="1792289" y="4800601"/>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333"/>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5"/>
          <p:cNvSpPr>
            <a:spLocks noGrp="1"/>
          </p:cNvSpPr>
          <p:nvPr>
            <p:ph type="pic" idx="2"/>
          </p:nvPr>
        </p:nvSpPr>
        <p:spPr>
          <a:xfrm>
            <a:off x="1792289" y="612776"/>
            <a:ext cx="5486400" cy="4114800"/>
          </a:xfrm>
          <a:prstGeom prst="rect">
            <a:avLst/>
          </a:prstGeom>
          <a:noFill/>
          <a:ln>
            <a:noFill/>
          </a:ln>
        </p:spPr>
      </p:sp>
      <p:sp>
        <p:nvSpPr>
          <p:cNvPr id="143" name="Google Shape;143;p55"/>
          <p:cNvSpPr txBox="1">
            <a:spLocks noGrp="1"/>
          </p:cNvSpPr>
          <p:nvPr>
            <p:ph type="body" idx="1"/>
          </p:nvPr>
        </p:nvSpPr>
        <p:spPr>
          <a:xfrm>
            <a:off x="1792289" y="5367338"/>
            <a:ext cx="5486400" cy="8048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1"/>
              </a:spcBef>
              <a:spcAft>
                <a:spcPts val="0"/>
              </a:spcAft>
              <a:buClr>
                <a:schemeClr val="dk1"/>
              </a:buClr>
              <a:buSzPts val="933"/>
              <a:buNone/>
              <a:defRPr sz="1400"/>
            </a:lvl1pPr>
            <a:lvl2pPr marL="914400" lvl="1" indent="-228600" algn="l">
              <a:lnSpc>
                <a:spcPct val="100000"/>
              </a:lnSpc>
              <a:spcBef>
                <a:spcPts val="240"/>
              </a:spcBef>
              <a:spcAft>
                <a:spcPts val="0"/>
              </a:spcAft>
              <a:buClr>
                <a:schemeClr val="dk1"/>
              </a:buClr>
              <a:buSzPts val="800"/>
              <a:buNone/>
              <a:defRPr sz="1200"/>
            </a:lvl2pPr>
            <a:lvl3pPr marL="1371600" lvl="2" indent="-228600" algn="l">
              <a:lnSpc>
                <a:spcPct val="100000"/>
              </a:lnSpc>
              <a:spcBef>
                <a:spcPts val="200"/>
              </a:spcBef>
              <a:spcAft>
                <a:spcPts val="0"/>
              </a:spcAft>
              <a:buClr>
                <a:schemeClr val="dk1"/>
              </a:buClr>
              <a:buSzPts val="667"/>
              <a:buNone/>
              <a:defRPr sz="1001"/>
            </a:lvl3pPr>
            <a:lvl4pPr marL="1828800" lvl="3" indent="-228600" algn="l">
              <a:lnSpc>
                <a:spcPct val="100000"/>
              </a:lnSpc>
              <a:spcBef>
                <a:spcPts val="180"/>
              </a:spcBef>
              <a:spcAft>
                <a:spcPts val="0"/>
              </a:spcAft>
              <a:buClr>
                <a:schemeClr val="dk1"/>
              </a:buClr>
              <a:buSzPts val="600"/>
              <a:buNone/>
              <a:defRPr sz="900"/>
            </a:lvl4pPr>
            <a:lvl5pPr marL="2286000" lvl="4" indent="-228600" algn="l">
              <a:lnSpc>
                <a:spcPct val="100000"/>
              </a:lnSpc>
              <a:spcBef>
                <a:spcPts val="180"/>
              </a:spcBef>
              <a:spcAft>
                <a:spcPts val="0"/>
              </a:spcAft>
              <a:buClr>
                <a:schemeClr val="dk1"/>
              </a:buClr>
              <a:buSzPts val="600"/>
              <a:buNone/>
              <a:defRPr sz="900"/>
            </a:lvl5pPr>
            <a:lvl6pPr marL="2743200" lvl="5" indent="-228600" algn="l">
              <a:lnSpc>
                <a:spcPct val="100000"/>
              </a:lnSpc>
              <a:spcBef>
                <a:spcPts val="180"/>
              </a:spcBef>
              <a:spcAft>
                <a:spcPts val="0"/>
              </a:spcAft>
              <a:buClr>
                <a:schemeClr val="dk1"/>
              </a:buClr>
              <a:buSzPts val="600"/>
              <a:buNone/>
              <a:defRPr sz="900"/>
            </a:lvl6pPr>
            <a:lvl7pPr marL="3200400" lvl="6" indent="-228600" algn="l">
              <a:lnSpc>
                <a:spcPct val="100000"/>
              </a:lnSpc>
              <a:spcBef>
                <a:spcPts val="180"/>
              </a:spcBef>
              <a:spcAft>
                <a:spcPts val="0"/>
              </a:spcAft>
              <a:buClr>
                <a:schemeClr val="dk1"/>
              </a:buClr>
              <a:buSzPts val="600"/>
              <a:buNone/>
              <a:defRPr sz="900"/>
            </a:lvl7pPr>
            <a:lvl8pPr marL="3657600" lvl="7" indent="-228600" algn="l">
              <a:lnSpc>
                <a:spcPct val="100000"/>
              </a:lnSpc>
              <a:spcBef>
                <a:spcPts val="180"/>
              </a:spcBef>
              <a:spcAft>
                <a:spcPts val="0"/>
              </a:spcAft>
              <a:buClr>
                <a:schemeClr val="dk1"/>
              </a:buClr>
              <a:buSzPts val="600"/>
              <a:buNone/>
              <a:defRPr sz="900"/>
            </a:lvl8pPr>
            <a:lvl9pPr marL="4114800" lvl="8" indent="-228600" algn="l">
              <a:lnSpc>
                <a:spcPct val="100000"/>
              </a:lnSpc>
              <a:spcBef>
                <a:spcPts val="180"/>
              </a:spcBef>
              <a:spcAft>
                <a:spcPts val="0"/>
              </a:spcAft>
              <a:buClr>
                <a:schemeClr val="dk1"/>
              </a:buClr>
              <a:buSzPts val="600"/>
              <a:buNone/>
              <a:defRPr sz="900"/>
            </a:lvl9pPr>
          </a:lstStyle>
          <a:p>
            <a:endParaRPr/>
          </a:p>
        </p:txBody>
      </p:sp>
      <p:sp>
        <p:nvSpPr>
          <p:cNvPr id="144" name="Google Shape;144;p55"/>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5" name="Google Shape;145;p55"/>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6" name="Google Shape;146;p55"/>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6"/>
          <p:cNvSpPr txBox="1">
            <a:spLocks noGrp="1"/>
          </p:cNvSpPr>
          <p:nvPr>
            <p:ph type="body" idx="1"/>
          </p:nvPr>
        </p:nvSpPr>
        <p:spPr>
          <a:xfrm rot="5400000">
            <a:off x="2309020" y="-251619"/>
            <a:ext cx="4525964"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540"/>
              </a:spcBef>
              <a:spcAft>
                <a:spcPts val="0"/>
              </a:spcAft>
              <a:buClr>
                <a:schemeClr val="dk1"/>
              </a:buClr>
              <a:buSzPts val="1800"/>
              <a:buChar char="•"/>
              <a:defRPr/>
            </a:lvl1pPr>
            <a:lvl2pPr marL="914400" lvl="1" indent="-342900" algn="l">
              <a:lnSpc>
                <a:spcPct val="100000"/>
              </a:lnSpc>
              <a:spcBef>
                <a:spcPts val="540"/>
              </a:spcBef>
              <a:spcAft>
                <a:spcPts val="0"/>
              </a:spcAft>
              <a:buClr>
                <a:schemeClr val="dk1"/>
              </a:buClr>
              <a:buSzPts val="1800"/>
              <a:buChar char="–"/>
              <a:defRPr/>
            </a:lvl2pPr>
            <a:lvl3pPr marL="1371600" lvl="2" indent="-342900" algn="l">
              <a:lnSpc>
                <a:spcPct val="100000"/>
              </a:lnSpc>
              <a:spcBef>
                <a:spcPts val="540"/>
              </a:spcBef>
              <a:spcAft>
                <a:spcPts val="0"/>
              </a:spcAft>
              <a:buClr>
                <a:schemeClr val="dk1"/>
              </a:buClr>
              <a:buSzPts val="1800"/>
              <a:buChar char="•"/>
              <a:defRPr/>
            </a:lvl3pPr>
            <a:lvl4pPr marL="1828800" lvl="3" indent="-342900" algn="l">
              <a:lnSpc>
                <a:spcPct val="100000"/>
              </a:lnSpc>
              <a:spcBef>
                <a:spcPts val="540"/>
              </a:spcBef>
              <a:spcAft>
                <a:spcPts val="0"/>
              </a:spcAft>
              <a:buClr>
                <a:schemeClr val="dk1"/>
              </a:buClr>
              <a:buSzPts val="1800"/>
              <a:buChar char="–"/>
              <a:defRPr/>
            </a:lvl4pPr>
            <a:lvl5pPr marL="2286000" lvl="4" indent="-342900" algn="l">
              <a:lnSpc>
                <a:spcPct val="100000"/>
              </a:lnSpc>
              <a:spcBef>
                <a:spcPts val="540"/>
              </a:spcBef>
              <a:spcAft>
                <a:spcPts val="0"/>
              </a:spcAft>
              <a:buClr>
                <a:schemeClr val="dk1"/>
              </a:buClr>
              <a:buSzPts val="1800"/>
              <a:buChar char="»"/>
              <a:defRPr/>
            </a:lvl5pPr>
            <a:lvl6pPr marL="2743200" lvl="5" indent="-342900" algn="l">
              <a:lnSpc>
                <a:spcPct val="100000"/>
              </a:lnSpc>
              <a:spcBef>
                <a:spcPts val="540"/>
              </a:spcBef>
              <a:spcAft>
                <a:spcPts val="0"/>
              </a:spcAft>
              <a:buClr>
                <a:schemeClr val="dk1"/>
              </a:buClr>
              <a:buSzPts val="1800"/>
              <a:buChar char="•"/>
              <a:defRPr/>
            </a:lvl6pPr>
            <a:lvl7pPr marL="3200400" lvl="6" indent="-342900" algn="l">
              <a:lnSpc>
                <a:spcPct val="100000"/>
              </a:lnSpc>
              <a:spcBef>
                <a:spcPts val="540"/>
              </a:spcBef>
              <a:spcAft>
                <a:spcPts val="0"/>
              </a:spcAft>
              <a:buClr>
                <a:schemeClr val="dk1"/>
              </a:buClr>
              <a:buSzPts val="1800"/>
              <a:buChar char="•"/>
              <a:defRPr/>
            </a:lvl7pPr>
            <a:lvl8pPr marL="3657600" lvl="7" indent="-342900" algn="l">
              <a:lnSpc>
                <a:spcPct val="100000"/>
              </a:lnSpc>
              <a:spcBef>
                <a:spcPts val="540"/>
              </a:spcBef>
              <a:spcAft>
                <a:spcPts val="0"/>
              </a:spcAft>
              <a:buClr>
                <a:schemeClr val="dk1"/>
              </a:buClr>
              <a:buSzPts val="1800"/>
              <a:buChar char="•"/>
              <a:defRPr/>
            </a:lvl8pPr>
            <a:lvl9pPr marL="4114800" lvl="8" indent="-342900" algn="l">
              <a:lnSpc>
                <a:spcPct val="100000"/>
              </a:lnSpc>
              <a:spcBef>
                <a:spcPts val="540"/>
              </a:spcBef>
              <a:spcAft>
                <a:spcPts val="0"/>
              </a:spcAft>
              <a:buClr>
                <a:schemeClr val="dk1"/>
              </a:buClr>
              <a:buSzPts val="1800"/>
              <a:buChar char="•"/>
              <a:defRPr/>
            </a:lvl9pPr>
          </a:lstStyle>
          <a:p>
            <a:endParaRPr/>
          </a:p>
        </p:txBody>
      </p:sp>
      <p:sp>
        <p:nvSpPr>
          <p:cNvPr id="150" name="Google Shape;150;p56"/>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1" name="Google Shape;151;p56"/>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2" name="Google Shape;152;p56"/>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57"/>
          <p:cNvSpPr txBox="1">
            <a:spLocks noGrp="1"/>
          </p:cNvSpPr>
          <p:nvPr>
            <p:ph type="title"/>
          </p:nvPr>
        </p:nvSpPr>
        <p:spPr>
          <a:xfrm rot="5400000">
            <a:off x="4732339" y="2171700"/>
            <a:ext cx="5851526"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7"/>
          <p:cNvSpPr txBox="1">
            <a:spLocks noGrp="1"/>
          </p:cNvSpPr>
          <p:nvPr>
            <p:ph type="body" idx="1"/>
          </p:nvPr>
        </p:nvSpPr>
        <p:spPr>
          <a:xfrm rot="5400000">
            <a:off x="541339" y="190500"/>
            <a:ext cx="5851526"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540"/>
              </a:spcBef>
              <a:spcAft>
                <a:spcPts val="0"/>
              </a:spcAft>
              <a:buClr>
                <a:schemeClr val="dk1"/>
              </a:buClr>
              <a:buSzPts val="1800"/>
              <a:buChar char="•"/>
              <a:defRPr/>
            </a:lvl1pPr>
            <a:lvl2pPr marL="914400" lvl="1" indent="-342900" algn="l">
              <a:lnSpc>
                <a:spcPct val="100000"/>
              </a:lnSpc>
              <a:spcBef>
                <a:spcPts val="540"/>
              </a:spcBef>
              <a:spcAft>
                <a:spcPts val="0"/>
              </a:spcAft>
              <a:buClr>
                <a:schemeClr val="dk1"/>
              </a:buClr>
              <a:buSzPts val="1800"/>
              <a:buChar char="–"/>
              <a:defRPr/>
            </a:lvl2pPr>
            <a:lvl3pPr marL="1371600" lvl="2" indent="-342900" algn="l">
              <a:lnSpc>
                <a:spcPct val="100000"/>
              </a:lnSpc>
              <a:spcBef>
                <a:spcPts val="540"/>
              </a:spcBef>
              <a:spcAft>
                <a:spcPts val="0"/>
              </a:spcAft>
              <a:buClr>
                <a:schemeClr val="dk1"/>
              </a:buClr>
              <a:buSzPts val="1800"/>
              <a:buChar char="•"/>
              <a:defRPr/>
            </a:lvl3pPr>
            <a:lvl4pPr marL="1828800" lvl="3" indent="-342900" algn="l">
              <a:lnSpc>
                <a:spcPct val="100000"/>
              </a:lnSpc>
              <a:spcBef>
                <a:spcPts val="540"/>
              </a:spcBef>
              <a:spcAft>
                <a:spcPts val="0"/>
              </a:spcAft>
              <a:buClr>
                <a:schemeClr val="dk1"/>
              </a:buClr>
              <a:buSzPts val="1800"/>
              <a:buChar char="–"/>
              <a:defRPr/>
            </a:lvl4pPr>
            <a:lvl5pPr marL="2286000" lvl="4" indent="-342900" algn="l">
              <a:lnSpc>
                <a:spcPct val="100000"/>
              </a:lnSpc>
              <a:spcBef>
                <a:spcPts val="540"/>
              </a:spcBef>
              <a:spcAft>
                <a:spcPts val="0"/>
              </a:spcAft>
              <a:buClr>
                <a:schemeClr val="dk1"/>
              </a:buClr>
              <a:buSzPts val="1800"/>
              <a:buChar char="»"/>
              <a:defRPr/>
            </a:lvl5pPr>
            <a:lvl6pPr marL="2743200" lvl="5" indent="-342900" algn="l">
              <a:lnSpc>
                <a:spcPct val="100000"/>
              </a:lnSpc>
              <a:spcBef>
                <a:spcPts val="540"/>
              </a:spcBef>
              <a:spcAft>
                <a:spcPts val="0"/>
              </a:spcAft>
              <a:buClr>
                <a:schemeClr val="dk1"/>
              </a:buClr>
              <a:buSzPts val="1800"/>
              <a:buChar char="•"/>
              <a:defRPr/>
            </a:lvl6pPr>
            <a:lvl7pPr marL="3200400" lvl="6" indent="-342900" algn="l">
              <a:lnSpc>
                <a:spcPct val="100000"/>
              </a:lnSpc>
              <a:spcBef>
                <a:spcPts val="540"/>
              </a:spcBef>
              <a:spcAft>
                <a:spcPts val="0"/>
              </a:spcAft>
              <a:buClr>
                <a:schemeClr val="dk1"/>
              </a:buClr>
              <a:buSzPts val="1800"/>
              <a:buChar char="•"/>
              <a:defRPr/>
            </a:lvl7pPr>
            <a:lvl8pPr marL="3657600" lvl="7" indent="-342900" algn="l">
              <a:lnSpc>
                <a:spcPct val="100000"/>
              </a:lnSpc>
              <a:spcBef>
                <a:spcPts val="540"/>
              </a:spcBef>
              <a:spcAft>
                <a:spcPts val="0"/>
              </a:spcAft>
              <a:buClr>
                <a:schemeClr val="dk1"/>
              </a:buClr>
              <a:buSzPts val="1800"/>
              <a:buChar char="•"/>
              <a:defRPr/>
            </a:lvl8pPr>
            <a:lvl9pPr marL="4114800" lvl="8" indent="-342900" algn="l">
              <a:lnSpc>
                <a:spcPct val="100000"/>
              </a:lnSpc>
              <a:spcBef>
                <a:spcPts val="540"/>
              </a:spcBef>
              <a:spcAft>
                <a:spcPts val="0"/>
              </a:spcAft>
              <a:buClr>
                <a:schemeClr val="dk1"/>
              </a:buClr>
              <a:buSzPts val="1800"/>
              <a:buChar char="•"/>
              <a:defRPr/>
            </a:lvl9pPr>
          </a:lstStyle>
          <a:p>
            <a:endParaRPr/>
          </a:p>
        </p:txBody>
      </p:sp>
      <p:sp>
        <p:nvSpPr>
          <p:cNvPr id="156" name="Google Shape;156;p57"/>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7" name="Google Shape;157;p57"/>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8" name="Google Shape;158;p57"/>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5"/>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6"/>
        <p:cNvGrpSpPr/>
        <p:nvPr/>
      </p:nvGrpSpPr>
      <p:grpSpPr>
        <a:xfrm>
          <a:off x="0" y="0"/>
          <a:ext cx="0" cy="0"/>
          <a:chOff x="0" y="0"/>
          <a:chExt cx="0" cy="0"/>
        </a:xfrm>
      </p:grpSpPr>
      <p:sp>
        <p:nvSpPr>
          <p:cNvPr id="167" name="Google Shape;167;p5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5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9" name="Google Shape;169;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2"/>
        <p:cNvGrpSpPr/>
        <p:nvPr/>
      </p:nvGrpSpPr>
      <p:grpSpPr>
        <a:xfrm>
          <a:off x="0" y="0"/>
          <a:ext cx="0" cy="0"/>
          <a:chOff x="0" y="0"/>
          <a:chExt cx="0" cy="0"/>
        </a:xfrm>
      </p:grpSpPr>
      <p:sp>
        <p:nvSpPr>
          <p:cNvPr id="173" name="Google Shape;173;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5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8"/>
        <p:cNvGrpSpPr/>
        <p:nvPr/>
      </p:nvGrpSpPr>
      <p:grpSpPr>
        <a:xfrm>
          <a:off x="0" y="0"/>
          <a:ext cx="0" cy="0"/>
          <a:chOff x="0" y="0"/>
          <a:chExt cx="0" cy="0"/>
        </a:xfrm>
      </p:grpSpPr>
      <p:sp>
        <p:nvSpPr>
          <p:cNvPr id="179" name="Google Shape;179;p6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6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81" name="Google Shape;181;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4"/>
        <p:cNvGrpSpPr/>
        <p:nvPr/>
      </p:nvGrpSpPr>
      <p:grpSpPr>
        <a:xfrm>
          <a:off x="0" y="0"/>
          <a:ext cx="0" cy="0"/>
          <a:chOff x="0" y="0"/>
          <a:chExt cx="0" cy="0"/>
        </a:xfrm>
      </p:grpSpPr>
      <p:sp>
        <p:nvSpPr>
          <p:cNvPr id="185" name="Google Shape;185;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6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7" name="Google Shape;187;p6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8" name="Google Shape;188;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1"/>
        <p:cNvGrpSpPr/>
        <p:nvPr/>
      </p:nvGrpSpPr>
      <p:grpSpPr>
        <a:xfrm>
          <a:off x="0" y="0"/>
          <a:ext cx="0" cy="0"/>
          <a:chOff x="0" y="0"/>
          <a:chExt cx="0" cy="0"/>
        </a:xfrm>
      </p:grpSpPr>
      <p:sp>
        <p:nvSpPr>
          <p:cNvPr id="192" name="Google Shape;192;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6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4" name="Google Shape;194;p6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95" name="Google Shape;195;p6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6" name="Google Shape;196;p6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97" name="Google Shape;197;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sp>
        <p:nvSpPr>
          <p:cNvPr id="201" name="Google Shape;201;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2" name="Google Shape;202;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5"/>
        <p:cNvGrpSpPr/>
        <p:nvPr/>
      </p:nvGrpSpPr>
      <p:grpSpPr>
        <a:xfrm>
          <a:off x="0" y="0"/>
          <a:ext cx="0" cy="0"/>
          <a:chOff x="0" y="0"/>
          <a:chExt cx="0" cy="0"/>
        </a:xfrm>
      </p:grpSpPr>
      <p:sp>
        <p:nvSpPr>
          <p:cNvPr id="206" name="Google Shape;206;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9"/>
        <p:cNvGrpSpPr/>
        <p:nvPr/>
      </p:nvGrpSpPr>
      <p:grpSpPr>
        <a:xfrm>
          <a:off x="0" y="0"/>
          <a:ext cx="0" cy="0"/>
          <a:chOff x="0" y="0"/>
          <a:chExt cx="0" cy="0"/>
        </a:xfrm>
      </p:grpSpPr>
      <p:sp>
        <p:nvSpPr>
          <p:cNvPr id="210" name="Google Shape;210;p6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6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12" name="Google Shape;212;p6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3" name="Google Shape;213;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6"/>
        <p:cNvGrpSpPr/>
        <p:nvPr/>
      </p:nvGrpSpPr>
      <p:grpSpPr>
        <a:xfrm>
          <a:off x="0" y="0"/>
          <a:ext cx="0" cy="0"/>
          <a:chOff x="0" y="0"/>
          <a:chExt cx="0" cy="0"/>
        </a:xfrm>
      </p:grpSpPr>
      <p:sp>
        <p:nvSpPr>
          <p:cNvPr id="217" name="Google Shape;217;p6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66"/>
          <p:cNvSpPr>
            <a:spLocks noGrp="1"/>
          </p:cNvSpPr>
          <p:nvPr>
            <p:ph type="pic" idx="2"/>
          </p:nvPr>
        </p:nvSpPr>
        <p:spPr>
          <a:xfrm>
            <a:off x="1792288" y="612775"/>
            <a:ext cx="5486400" cy="4114800"/>
          </a:xfrm>
          <a:prstGeom prst="rect">
            <a:avLst/>
          </a:prstGeom>
          <a:noFill/>
          <a:ln>
            <a:noFill/>
          </a:ln>
        </p:spPr>
      </p:sp>
      <p:sp>
        <p:nvSpPr>
          <p:cNvPr id="219" name="Google Shape;219;p6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20" name="Google Shape;220;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3"/>
        <p:cNvGrpSpPr/>
        <p:nvPr/>
      </p:nvGrpSpPr>
      <p:grpSpPr>
        <a:xfrm>
          <a:off x="0" y="0"/>
          <a:ext cx="0" cy="0"/>
          <a:chOff x="0" y="0"/>
          <a:chExt cx="0" cy="0"/>
        </a:xfrm>
      </p:grpSpPr>
      <p:sp>
        <p:nvSpPr>
          <p:cNvPr id="224" name="Google Shape;224;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6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6" name="Google Shape;226;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9"/>
        <p:cNvGrpSpPr/>
        <p:nvPr/>
      </p:nvGrpSpPr>
      <p:grpSpPr>
        <a:xfrm>
          <a:off x="0" y="0"/>
          <a:ext cx="0" cy="0"/>
          <a:chOff x="0" y="0"/>
          <a:chExt cx="0" cy="0"/>
        </a:xfrm>
      </p:grpSpPr>
      <p:sp>
        <p:nvSpPr>
          <p:cNvPr id="230" name="Google Shape;230;p6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6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2" name="Google Shape;232;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4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a:spLocks noGrp="1"/>
          </p:cNvSpPr>
          <p:nvPr>
            <p:ph type="pic" idx="2"/>
          </p:nvPr>
        </p:nvSpPr>
        <p:spPr>
          <a:xfrm>
            <a:off x="1792288" y="612775"/>
            <a:ext cx="5486400" cy="4114800"/>
          </a:xfrm>
          <a:prstGeom prst="rect">
            <a:avLst/>
          </a:prstGeom>
          <a:noFill/>
          <a:ln>
            <a:noFill/>
          </a:ln>
        </p:spPr>
      </p:sp>
      <p:sp>
        <p:nvSpPr>
          <p:cNvPr id="68" name="Google Shape;68;p4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34"/>
          <p:cNvSpPr txBox="1">
            <a:spLocks noGrp="1"/>
          </p:cNvSpPr>
          <p:nvPr>
            <p:ph type="body" idx="1"/>
          </p:nvPr>
        </p:nvSpPr>
        <p:spPr>
          <a:xfrm>
            <a:off x="457200" y="1600201"/>
            <a:ext cx="8229600" cy="4525964"/>
          </a:xfrm>
          <a:prstGeom prst="rect">
            <a:avLst/>
          </a:prstGeom>
          <a:noFill/>
          <a:ln>
            <a:noFill/>
          </a:ln>
        </p:spPr>
        <p:txBody>
          <a:bodyPr spcFirstLastPara="1" wrap="square" lIns="91425" tIns="45700" rIns="91425" bIns="45700" anchor="t" anchorCtr="0">
            <a:normAutofit/>
          </a:bodyPr>
          <a:lstStyle>
            <a:lvl1pPr marL="457200" marR="0" lvl="0" indent="-364045" algn="l" rtl="0">
              <a:lnSpc>
                <a:spcPct val="100000"/>
              </a:lnSpc>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7" name="Google Shape;87;p34"/>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9pPr>
          </a:lstStyle>
          <a:p>
            <a:endParaRPr/>
          </a:p>
        </p:txBody>
      </p:sp>
      <p:sp>
        <p:nvSpPr>
          <p:cNvPr id="88" name="Google Shape;88;p34"/>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9pPr>
          </a:lstStyle>
          <a:p>
            <a:endParaRPr/>
          </a:p>
        </p:txBody>
      </p:sp>
      <p:sp>
        <p:nvSpPr>
          <p:cNvPr id="89" name="Google Shape;89;p34"/>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8.pn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slide" Target="slide18.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9.png"/><Relationship Id="rId7" Type="http://schemas.openxmlformats.org/officeDocument/2006/relationships/image" Target="../media/image44.jp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6.jpg"/><Relationship Id="rId4" Type="http://schemas.openxmlformats.org/officeDocument/2006/relationships/slide" Target="slide18.xml"/><Relationship Id="rId9" Type="http://schemas.openxmlformats.org/officeDocument/2006/relationships/image" Target="../media/image45.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39.png"/><Relationship Id="rId7" Type="http://schemas.openxmlformats.org/officeDocument/2006/relationships/image" Target="../media/image47.jp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9.jpg"/><Relationship Id="rId4" Type="http://schemas.openxmlformats.org/officeDocument/2006/relationships/slide" Target="slide18.xml"/><Relationship Id="rId9"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slide" Target="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56.jpg"/><Relationship Id="rId4" Type="http://schemas.openxmlformats.org/officeDocument/2006/relationships/image" Target="../media/image55.jp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238"/>
        <p:cNvGrpSpPr/>
        <p:nvPr/>
      </p:nvGrpSpPr>
      <p:grpSpPr>
        <a:xfrm>
          <a:off x="0" y="0"/>
          <a:ext cx="0" cy="0"/>
          <a:chOff x="0" y="0"/>
          <a:chExt cx="0" cy="0"/>
        </a:xfrm>
      </p:grpSpPr>
      <p:sp>
        <p:nvSpPr>
          <p:cNvPr id="239" name="Google Shape;239;p1"/>
          <p:cNvSpPr/>
          <p:nvPr/>
        </p:nvSpPr>
        <p:spPr>
          <a:xfrm rot="335775" flipH="1">
            <a:off x="-941420" y="7937640"/>
            <a:ext cx="5686281" cy="4114800"/>
          </a:xfrm>
          <a:custGeom>
            <a:avLst/>
            <a:gdLst/>
            <a:ahLst/>
            <a:cxnLst/>
            <a:rect l="l" t="t" r="r" b="b"/>
            <a:pathLst>
              <a:path w="5686281" h="4114800" extrusionOk="0">
                <a:moveTo>
                  <a:pt x="5686282" y="0"/>
                </a:moveTo>
                <a:lnTo>
                  <a:pt x="0" y="0"/>
                </a:lnTo>
                <a:lnTo>
                  <a:pt x="0" y="4114800"/>
                </a:lnTo>
                <a:lnTo>
                  <a:pt x="5686282" y="4114800"/>
                </a:lnTo>
                <a:lnTo>
                  <a:pt x="5686282" y="0"/>
                </a:lnTo>
                <a:close/>
              </a:path>
            </a:pathLst>
          </a:custGeom>
          <a:blipFill rotWithShape="1">
            <a:blip r:embed="rId3">
              <a:alphaModFix/>
            </a:blip>
            <a:stretch>
              <a:fillRect/>
            </a:stretch>
          </a:blipFill>
          <a:ln>
            <a:noFill/>
          </a:ln>
        </p:spPr>
      </p:sp>
      <p:sp>
        <p:nvSpPr>
          <p:cNvPr id="240" name="Google Shape;240;p1"/>
          <p:cNvSpPr/>
          <p:nvPr/>
        </p:nvSpPr>
        <p:spPr>
          <a:xfrm>
            <a:off x="8382333" y="735013"/>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4">
              <a:alphaModFix/>
            </a:blip>
            <a:stretch>
              <a:fillRect/>
            </a:stretch>
          </a:blipFill>
          <a:ln>
            <a:noFill/>
          </a:ln>
        </p:spPr>
      </p:sp>
      <p:sp>
        <p:nvSpPr>
          <p:cNvPr id="241" name="Google Shape;241;p1"/>
          <p:cNvSpPr/>
          <p:nvPr/>
        </p:nvSpPr>
        <p:spPr>
          <a:xfrm>
            <a:off x="587657" y="735013"/>
            <a:ext cx="882086" cy="601316"/>
          </a:xfrm>
          <a:custGeom>
            <a:avLst/>
            <a:gdLst/>
            <a:ahLst/>
            <a:cxnLst/>
            <a:rect l="l" t="t" r="r" b="b"/>
            <a:pathLst>
              <a:path w="882086" h="601316" extrusionOk="0">
                <a:moveTo>
                  <a:pt x="0" y="0"/>
                </a:moveTo>
                <a:lnTo>
                  <a:pt x="882086" y="0"/>
                </a:lnTo>
                <a:lnTo>
                  <a:pt x="882086" y="601316"/>
                </a:lnTo>
                <a:lnTo>
                  <a:pt x="0" y="601316"/>
                </a:lnTo>
                <a:lnTo>
                  <a:pt x="0" y="0"/>
                </a:lnTo>
                <a:close/>
              </a:path>
            </a:pathLst>
          </a:custGeom>
          <a:blipFill rotWithShape="1">
            <a:blip r:embed="rId5">
              <a:alphaModFix/>
            </a:blip>
            <a:stretch>
              <a:fillRect/>
            </a:stretch>
          </a:blipFill>
          <a:ln>
            <a:noFill/>
          </a:ln>
        </p:spPr>
      </p:sp>
      <p:sp>
        <p:nvSpPr>
          <p:cNvPr id="242" name="Google Shape;242;p1"/>
          <p:cNvSpPr/>
          <p:nvPr/>
        </p:nvSpPr>
        <p:spPr>
          <a:xfrm>
            <a:off x="16823159" y="3255130"/>
            <a:ext cx="872281" cy="896663"/>
          </a:xfrm>
          <a:custGeom>
            <a:avLst/>
            <a:gdLst/>
            <a:ahLst/>
            <a:cxnLst/>
            <a:rect l="l" t="t" r="r" b="b"/>
            <a:pathLst>
              <a:path w="872281" h="896663" extrusionOk="0">
                <a:moveTo>
                  <a:pt x="0" y="0"/>
                </a:moveTo>
                <a:lnTo>
                  <a:pt x="872282" y="0"/>
                </a:lnTo>
                <a:lnTo>
                  <a:pt x="872282" y="896663"/>
                </a:lnTo>
                <a:lnTo>
                  <a:pt x="0" y="896663"/>
                </a:lnTo>
                <a:lnTo>
                  <a:pt x="0" y="0"/>
                </a:lnTo>
                <a:close/>
              </a:path>
            </a:pathLst>
          </a:custGeom>
          <a:blipFill rotWithShape="1">
            <a:blip r:embed="rId5">
              <a:alphaModFix/>
            </a:blip>
            <a:stretch>
              <a:fillRect r="-50790"/>
            </a:stretch>
          </a:blipFill>
          <a:ln>
            <a:noFill/>
          </a:ln>
        </p:spPr>
      </p:sp>
      <p:sp>
        <p:nvSpPr>
          <p:cNvPr id="243" name="Google Shape;243;p1"/>
          <p:cNvSpPr txBox="1"/>
          <p:nvPr/>
        </p:nvSpPr>
        <p:spPr>
          <a:xfrm>
            <a:off x="1797881" y="2266017"/>
            <a:ext cx="14692237" cy="540417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8000" b="1" i="0" u="none" strike="noStrike" cap="none">
                <a:solidFill>
                  <a:srgbClr val="191919"/>
                </a:solidFill>
                <a:latin typeface="Arial"/>
                <a:ea typeface="Arial"/>
                <a:cs typeface="Arial"/>
                <a:sym typeface="Arial"/>
              </a:rPr>
              <a:t>NHIỆT LIỆT CHÀO MỪNG CÁC EM ĐẾN VỚI </a:t>
            </a:r>
            <a:endParaRPr/>
          </a:p>
          <a:p>
            <a:pPr marL="0" marR="0" lvl="0" indent="0" algn="ctr" rtl="0">
              <a:lnSpc>
                <a:spcPct val="150000"/>
              </a:lnSpc>
              <a:spcBef>
                <a:spcPts val="0"/>
              </a:spcBef>
              <a:spcAft>
                <a:spcPts val="0"/>
              </a:spcAft>
              <a:buNone/>
            </a:pPr>
            <a:r>
              <a:rPr lang="en-US" sz="8000" b="1" i="0" u="none" strike="noStrike" cap="none">
                <a:solidFill>
                  <a:srgbClr val="191919"/>
                </a:solidFill>
                <a:latin typeface="Arial"/>
                <a:ea typeface="Arial"/>
                <a:cs typeface="Arial"/>
                <a:sym typeface="Arial"/>
              </a:rPr>
              <a:t>BÀI HỌC MỚI!</a:t>
            </a:r>
            <a:endParaRPr/>
          </a:p>
        </p:txBody>
      </p:sp>
      <p:sp>
        <p:nvSpPr>
          <p:cNvPr id="244" name="Google Shape;244;p1"/>
          <p:cNvSpPr/>
          <p:nvPr/>
        </p:nvSpPr>
        <p:spPr>
          <a:xfrm>
            <a:off x="14432718" y="6519504"/>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6">
              <a:alphaModFix/>
            </a:blip>
            <a:stretch>
              <a:fillRect/>
            </a:stretch>
          </a:blipFill>
          <a:ln>
            <a:noFill/>
          </a:ln>
        </p:spPr>
      </p:sp>
      <p:sp>
        <p:nvSpPr>
          <p:cNvPr id="245" name="Google Shape;245;p1"/>
          <p:cNvSpPr/>
          <p:nvPr/>
        </p:nvSpPr>
        <p:spPr>
          <a:xfrm>
            <a:off x="-263713" y="-169380"/>
            <a:ext cx="2165433" cy="2435397"/>
          </a:xfrm>
          <a:custGeom>
            <a:avLst/>
            <a:gdLst/>
            <a:ahLst/>
            <a:cxnLst/>
            <a:rect l="l" t="t" r="r" b="b"/>
            <a:pathLst>
              <a:path w="4128483" h="4128483" extrusionOk="0">
                <a:moveTo>
                  <a:pt x="0" y="0"/>
                </a:moveTo>
                <a:lnTo>
                  <a:pt x="4128483" y="0"/>
                </a:lnTo>
                <a:lnTo>
                  <a:pt x="4128483" y="4128483"/>
                </a:lnTo>
                <a:lnTo>
                  <a:pt x="0" y="4128483"/>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1"/>
          <p:cNvSpPr/>
          <p:nvPr/>
        </p:nvSpPr>
        <p:spPr>
          <a:xfrm rot="-848168">
            <a:off x="11820325" y="7953438"/>
            <a:ext cx="2825613" cy="2726458"/>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353"/>
        <p:cNvGrpSpPr/>
        <p:nvPr/>
      </p:nvGrpSpPr>
      <p:grpSpPr>
        <a:xfrm>
          <a:off x="0" y="0"/>
          <a:ext cx="0" cy="0"/>
          <a:chOff x="0" y="0"/>
          <a:chExt cx="0" cy="0"/>
        </a:xfrm>
      </p:grpSpPr>
      <p:sp>
        <p:nvSpPr>
          <p:cNvPr id="354" name="Google Shape;354;p10"/>
          <p:cNvSpPr/>
          <p:nvPr/>
        </p:nvSpPr>
        <p:spPr>
          <a:xfrm>
            <a:off x="304800" y="251637"/>
            <a:ext cx="17678400" cy="9829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10"/>
          <p:cNvSpPr txBox="1"/>
          <p:nvPr/>
        </p:nvSpPr>
        <p:spPr>
          <a:xfrm>
            <a:off x="994011" y="4538730"/>
            <a:ext cx="7251977" cy="4723152"/>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rgbClr val="000000"/>
              </a:buClr>
              <a:buSzPts val="4000"/>
              <a:buFont typeface="Noto Sans Symbols"/>
              <a:buChar char="❑"/>
            </a:pPr>
            <a:r>
              <a:rPr lang="en-US" sz="4000">
                <a:solidFill>
                  <a:srgbClr val="000000"/>
                </a:solidFill>
                <a:latin typeface="Calibri"/>
                <a:ea typeface="Calibri"/>
                <a:cs typeface="Calibri"/>
                <a:sym typeface="Calibri"/>
              </a:rPr>
              <a:t>Vì sao khi làm sữa chua cần cho sữa chua có sẵn vào sữa tươi?</a:t>
            </a:r>
            <a:endParaRPr/>
          </a:p>
          <a:p>
            <a:pPr marL="571500" marR="0" lvl="0" indent="-571500" algn="just" rtl="0">
              <a:lnSpc>
                <a:spcPct val="150000"/>
              </a:lnSpc>
              <a:spcBef>
                <a:spcPts val="1000"/>
              </a:spcBef>
              <a:spcAft>
                <a:spcPts val="0"/>
              </a:spcAft>
              <a:buClr>
                <a:srgbClr val="000000"/>
              </a:buClr>
              <a:buSzPts val="4000"/>
              <a:buFont typeface="Noto Sans Symbols"/>
              <a:buChar char="❑"/>
            </a:pPr>
            <a:r>
              <a:rPr lang="en-US" sz="4000">
                <a:solidFill>
                  <a:srgbClr val="000000"/>
                </a:solidFill>
                <a:latin typeface="Calibri"/>
                <a:ea typeface="Calibri"/>
                <a:cs typeface="Calibri"/>
                <a:sym typeface="Calibri"/>
              </a:rPr>
              <a:t>Khi làm sữa chua, vì sao cần có bước ủ ấm sữa? </a:t>
            </a:r>
            <a:endParaRPr/>
          </a:p>
        </p:txBody>
      </p:sp>
      <p:sp>
        <p:nvSpPr>
          <p:cNvPr id="356" name="Google Shape;356;p10"/>
          <p:cNvSpPr txBox="1"/>
          <p:nvPr/>
        </p:nvSpPr>
        <p:spPr>
          <a:xfrm>
            <a:off x="6277167" y="1943100"/>
            <a:ext cx="1019685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0000"/>
                </a:solidFill>
                <a:latin typeface="Arial"/>
                <a:ea typeface="Arial"/>
                <a:cs typeface="Arial"/>
                <a:sym typeface="Arial"/>
              </a:rPr>
              <a:t>Thảo luận nhóm đôi trả lời các câu hỏi:</a:t>
            </a:r>
            <a:endParaRPr sz="4000" b="1">
              <a:solidFill>
                <a:schemeClr val="dk1"/>
              </a:solidFill>
              <a:latin typeface="Arial"/>
              <a:ea typeface="Arial"/>
              <a:cs typeface="Arial"/>
              <a:sym typeface="Arial"/>
            </a:endParaRPr>
          </a:p>
        </p:txBody>
      </p:sp>
      <p:sp>
        <p:nvSpPr>
          <p:cNvPr id="357" name="Google Shape;357;p10"/>
          <p:cNvSpPr/>
          <p:nvPr/>
        </p:nvSpPr>
        <p:spPr>
          <a:xfrm>
            <a:off x="994010" y="470112"/>
            <a:ext cx="5025790" cy="3758988"/>
          </a:xfrm>
          <a:custGeom>
            <a:avLst/>
            <a:gdLst/>
            <a:ahLst/>
            <a:cxnLst/>
            <a:rect l="l" t="t" r="r" b="b"/>
            <a:pathLst>
              <a:path w="2923481" h="2057400" extrusionOk="0">
                <a:moveTo>
                  <a:pt x="0" y="0"/>
                </a:moveTo>
                <a:lnTo>
                  <a:pt x="2923481" y="0"/>
                </a:lnTo>
                <a:lnTo>
                  <a:pt x="2923481" y="2057400"/>
                </a:lnTo>
                <a:lnTo>
                  <a:pt x="0" y="20574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8" name="Google Shape;358;p10" descr="Sữa Chua Không đường Bao Nhiêu Calo? Ăn Có Béo Không? - Viện Thẩm Mỹ DIVA"/>
          <p:cNvPicPr preferRelativeResize="0"/>
          <p:nvPr/>
        </p:nvPicPr>
        <p:blipFill rotWithShape="1">
          <a:blip r:embed="rId4">
            <a:alphaModFix/>
          </a:blip>
          <a:srcRect/>
          <a:stretch/>
        </p:blipFill>
        <p:spPr>
          <a:xfrm>
            <a:off x="9535470" y="4229100"/>
            <a:ext cx="8001948" cy="53424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 calcmode="lin" valueType="num">
                                      <p:cBhvr additive="base">
                                        <p:cTn id="7" dur="500"/>
                                        <p:tgtEl>
                                          <p:spTgt spid="35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56"/>
                                        </p:tgtEl>
                                        <p:attrNameLst>
                                          <p:attrName>style.visibility</p:attrName>
                                        </p:attrNameLst>
                                      </p:cBhvr>
                                      <p:to>
                                        <p:strVal val="visible"/>
                                      </p:to>
                                    </p:set>
                                    <p:anim calcmode="lin" valueType="num">
                                      <p:cBhvr additive="base">
                                        <p:cTn id="10" dur="500"/>
                                        <p:tgtEl>
                                          <p:spTgt spid="356"/>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5"/>
                                        </p:tgtEl>
                                        <p:attrNameLst>
                                          <p:attrName>style.visibility</p:attrName>
                                        </p:attrNameLst>
                                      </p:cBhvr>
                                      <p:to>
                                        <p:strVal val="visible"/>
                                      </p:to>
                                    </p:set>
                                    <p:animEffect transition="in" filter="fade">
                                      <p:cBhvr>
                                        <p:cTn id="15" dur="500"/>
                                        <p:tgtEl>
                                          <p:spTgt spid="355"/>
                                        </p:tgtEl>
                                      </p:cBhvr>
                                    </p:animEffect>
                                  </p:childTnLst>
                                </p:cTn>
                              </p:par>
                              <p:par>
                                <p:cTn id="16" presetID="10" presetClass="entr" presetSubtype="0" fill="hold" nodeType="withEffect">
                                  <p:stCondLst>
                                    <p:cond delay="0"/>
                                  </p:stCondLst>
                                  <p:childTnLst>
                                    <p:set>
                                      <p:cBhvr>
                                        <p:cTn id="17" dur="1" fill="hold">
                                          <p:stCondLst>
                                            <p:cond delay="0"/>
                                          </p:stCondLst>
                                        </p:cTn>
                                        <p:tgtEl>
                                          <p:spTgt spid="358"/>
                                        </p:tgtEl>
                                        <p:attrNameLst>
                                          <p:attrName>style.visibility</p:attrName>
                                        </p:attrNameLst>
                                      </p:cBhvr>
                                      <p:to>
                                        <p:strVal val="visible"/>
                                      </p:to>
                                    </p:set>
                                    <p:animEffect transition="in" filter="fade">
                                      <p:cBhvr>
                                        <p:cTn id="18"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362"/>
        <p:cNvGrpSpPr/>
        <p:nvPr/>
      </p:nvGrpSpPr>
      <p:grpSpPr>
        <a:xfrm>
          <a:off x="0" y="0"/>
          <a:ext cx="0" cy="0"/>
          <a:chOff x="0" y="0"/>
          <a:chExt cx="0" cy="0"/>
        </a:xfrm>
      </p:grpSpPr>
      <p:sp>
        <p:nvSpPr>
          <p:cNvPr id="363" name="Google Shape;363;p11"/>
          <p:cNvSpPr txBox="1"/>
          <p:nvPr/>
        </p:nvSpPr>
        <p:spPr>
          <a:xfrm>
            <a:off x="1719468" y="769316"/>
            <a:ext cx="13693062"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Khi làm sữa chua cần cho sữa chua có sẵn vào sữa tươi:</a:t>
            </a:r>
            <a:endParaRPr sz="4000">
              <a:solidFill>
                <a:srgbClr val="FF0000"/>
              </a:solidFill>
              <a:latin typeface="Arial"/>
              <a:ea typeface="Arial"/>
              <a:cs typeface="Arial"/>
              <a:sym typeface="Arial"/>
            </a:endParaRPr>
          </a:p>
        </p:txBody>
      </p:sp>
      <p:pic>
        <p:nvPicPr>
          <p:cNvPr id="364" name="Google Shape;364;p11" descr="Cách làm sữa chua: Cách làm sữa chua bằng sữa đặc ông thọ tại nhà"/>
          <p:cNvPicPr preferRelativeResize="0"/>
          <p:nvPr/>
        </p:nvPicPr>
        <p:blipFill rotWithShape="1">
          <a:blip r:embed="rId3">
            <a:alphaModFix/>
          </a:blip>
          <a:srcRect/>
          <a:stretch/>
        </p:blipFill>
        <p:spPr>
          <a:xfrm>
            <a:off x="1295400" y="1986213"/>
            <a:ext cx="5124794" cy="3838649"/>
          </a:xfrm>
          <a:prstGeom prst="rect">
            <a:avLst/>
          </a:prstGeom>
          <a:noFill/>
          <a:ln>
            <a:noFill/>
          </a:ln>
        </p:spPr>
      </p:pic>
      <p:sp>
        <p:nvSpPr>
          <p:cNvPr id="365" name="Google Shape;365;p11"/>
          <p:cNvSpPr txBox="1"/>
          <p:nvPr/>
        </p:nvSpPr>
        <p:spPr>
          <a:xfrm>
            <a:off x="304800" y="241634"/>
            <a:ext cx="9144000"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i="0" u="none" strike="noStrike" cap="none">
                <a:solidFill>
                  <a:srgbClr val="000000"/>
                </a:solidFill>
                <a:latin typeface="Arial"/>
                <a:ea typeface="Arial"/>
                <a:cs typeface="Arial"/>
                <a:sym typeface="Arial"/>
              </a:rPr>
              <a:t>Trả lời 1 :</a:t>
            </a:r>
            <a:endParaRPr sz="1800" b="1">
              <a:solidFill>
                <a:schemeClr val="dk1"/>
              </a:solidFill>
              <a:latin typeface="Calibri"/>
              <a:ea typeface="Calibri"/>
              <a:cs typeface="Calibri"/>
              <a:sym typeface="Calibri"/>
            </a:endParaRPr>
          </a:p>
        </p:txBody>
      </p:sp>
      <p:sp>
        <p:nvSpPr>
          <p:cNvPr id="366" name="Google Shape;366;p11"/>
          <p:cNvSpPr txBox="1"/>
          <p:nvPr/>
        </p:nvSpPr>
        <p:spPr>
          <a:xfrm>
            <a:off x="8565999" y="2017687"/>
            <a:ext cx="8579001" cy="368626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V</a:t>
            </a:r>
            <a:r>
              <a:rPr lang="en-US" sz="4000" b="0" i="0" u="none" strike="noStrike" cap="none">
                <a:solidFill>
                  <a:srgbClr val="FF0000"/>
                </a:solidFill>
                <a:latin typeface="Arial"/>
                <a:ea typeface="Arial"/>
                <a:cs typeface="Arial"/>
                <a:sym typeface="Arial"/>
              </a:rPr>
              <a:t>ì trong sữa chua có chứa sẵn vi khuẩn có ích trong quá trình lên men của sữa tươi tạo thành sữa chua thuận lợi.</a:t>
            </a:r>
            <a:endParaRPr sz="1800">
              <a:solidFill>
                <a:schemeClr val="dk1"/>
              </a:solidFill>
              <a:latin typeface="Calibri"/>
              <a:ea typeface="Calibri"/>
              <a:cs typeface="Calibri"/>
              <a:sym typeface="Calibri"/>
            </a:endParaRPr>
          </a:p>
        </p:txBody>
      </p:sp>
      <p:sp>
        <p:nvSpPr>
          <p:cNvPr id="367" name="Google Shape;367;p11"/>
          <p:cNvSpPr txBox="1"/>
          <p:nvPr/>
        </p:nvSpPr>
        <p:spPr>
          <a:xfrm>
            <a:off x="636103" y="7445755"/>
            <a:ext cx="10015332"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Cần có bước ủ ấm sữa để tạo điều kiện cho vi khuẩn có ích hoạt động và phát triển. </a:t>
            </a:r>
            <a:endParaRPr sz="4000">
              <a:solidFill>
                <a:schemeClr val="dk1"/>
              </a:solidFill>
              <a:latin typeface="Arial"/>
              <a:ea typeface="Arial"/>
              <a:cs typeface="Arial"/>
              <a:sym typeface="Arial"/>
            </a:endParaRPr>
          </a:p>
        </p:txBody>
      </p:sp>
      <p:sp>
        <p:nvSpPr>
          <p:cNvPr id="368" name="Google Shape;368;p11"/>
          <p:cNvSpPr/>
          <p:nvPr/>
        </p:nvSpPr>
        <p:spPr>
          <a:xfrm>
            <a:off x="6586736" y="3552698"/>
            <a:ext cx="1885606" cy="381000"/>
          </a:xfrm>
          <a:prstGeom prst="right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11"/>
          <p:cNvSpPr txBox="1"/>
          <p:nvPr/>
        </p:nvSpPr>
        <p:spPr>
          <a:xfrm>
            <a:off x="619538" y="6394196"/>
            <a:ext cx="9144000"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i="0" u="none" strike="noStrike" cap="none">
                <a:solidFill>
                  <a:srgbClr val="000000"/>
                </a:solidFill>
                <a:latin typeface="Arial"/>
                <a:ea typeface="Arial"/>
                <a:cs typeface="Arial"/>
                <a:sym typeface="Arial"/>
              </a:rPr>
              <a:t>Trả lời 2 :</a:t>
            </a:r>
            <a:endParaRPr sz="1800" b="1">
              <a:solidFill>
                <a:schemeClr val="dk1"/>
              </a:solidFill>
              <a:latin typeface="Calibri"/>
              <a:ea typeface="Calibri"/>
              <a:cs typeface="Calibri"/>
              <a:sym typeface="Calibri"/>
            </a:endParaRPr>
          </a:p>
        </p:txBody>
      </p:sp>
      <p:cxnSp>
        <p:nvCxnSpPr>
          <p:cNvPr id="370" name="Google Shape;370;p11"/>
          <p:cNvCxnSpPr/>
          <p:nvPr/>
        </p:nvCxnSpPr>
        <p:spPr>
          <a:xfrm>
            <a:off x="0" y="6286500"/>
            <a:ext cx="18288000" cy="0"/>
          </a:xfrm>
          <a:prstGeom prst="straightConnector1">
            <a:avLst/>
          </a:prstGeom>
          <a:noFill/>
          <a:ln w="38100" cap="flat" cmpd="sng">
            <a:solidFill>
              <a:schemeClr val="accent1"/>
            </a:solidFill>
            <a:prstDash val="dash"/>
            <a:round/>
            <a:headEnd type="none" w="sm" len="sm"/>
            <a:tailEnd type="none" w="sm" len="sm"/>
          </a:ln>
        </p:spPr>
      </p:cxnSp>
      <p:pic>
        <p:nvPicPr>
          <p:cNvPr id="371" name="Google Shape;371;p11" descr="Cách làm sữa chua: Cách làm sữa chua bằng sữa đặc ông thọ tại nhà"/>
          <p:cNvPicPr preferRelativeResize="0"/>
          <p:nvPr/>
        </p:nvPicPr>
        <p:blipFill rotWithShape="1">
          <a:blip r:embed="rId4">
            <a:alphaModFix/>
          </a:blip>
          <a:srcRect/>
          <a:stretch/>
        </p:blipFill>
        <p:spPr>
          <a:xfrm>
            <a:off x="11277600" y="6507458"/>
            <a:ext cx="4763529" cy="35680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 calcmode="lin" valueType="num">
                                      <p:cBhvr additive="base">
                                        <p:cTn id="7" dur="500"/>
                                        <p:tgtEl>
                                          <p:spTgt spid="36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3"/>
                                        </p:tgtEl>
                                        <p:attrNameLst>
                                          <p:attrName>style.visibility</p:attrName>
                                        </p:attrNameLst>
                                      </p:cBhvr>
                                      <p:to>
                                        <p:strVal val="visible"/>
                                      </p:to>
                                    </p:set>
                                    <p:animEffect transition="in" filter="fade">
                                      <p:cBhvr>
                                        <p:cTn id="12" dur="500"/>
                                        <p:tgtEl>
                                          <p:spTgt spid="3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4"/>
                                        </p:tgtEl>
                                        <p:attrNameLst>
                                          <p:attrName>style.visibility</p:attrName>
                                        </p:attrNameLst>
                                      </p:cBhvr>
                                      <p:to>
                                        <p:strVal val="visible"/>
                                      </p:to>
                                    </p:set>
                                    <p:animEffect transition="in" filter="fade">
                                      <p:cBhvr>
                                        <p:cTn id="17" dur="500"/>
                                        <p:tgtEl>
                                          <p:spTgt spid="364"/>
                                        </p:tgtEl>
                                      </p:cBhvr>
                                    </p:animEffect>
                                  </p:childTnLst>
                                </p:cTn>
                              </p:par>
                              <p:par>
                                <p:cTn id="18" presetID="10" presetClass="entr" presetSubtype="0" fill="hold" nodeType="withEffect">
                                  <p:stCondLst>
                                    <p:cond delay="0"/>
                                  </p:stCondLst>
                                  <p:childTnLst>
                                    <p:set>
                                      <p:cBhvr>
                                        <p:cTn id="19" dur="1" fill="hold">
                                          <p:stCondLst>
                                            <p:cond delay="0"/>
                                          </p:stCondLst>
                                        </p:cTn>
                                        <p:tgtEl>
                                          <p:spTgt spid="368"/>
                                        </p:tgtEl>
                                        <p:attrNameLst>
                                          <p:attrName>style.visibility</p:attrName>
                                        </p:attrNameLst>
                                      </p:cBhvr>
                                      <p:to>
                                        <p:strVal val="visible"/>
                                      </p:to>
                                    </p:set>
                                    <p:animEffect transition="in" filter="fade">
                                      <p:cBhvr>
                                        <p:cTn id="20" dur="500"/>
                                        <p:tgtEl>
                                          <p:spTgt spid="368"/>
                                        </p:tgtEl>
                                      </p:cBhvr>
                                    </p:animEffect>
                                  </p:childTnLst>
                                </p:cTn>
                              </p:par>
                              <p:par>
                                <p:cTn id="21" presetID="10" presetClass="entr" presetSubtype="0" fill="hold" nodeType="withEffect">
                                  <p:stCondLst>
                                    <p:cond delay="0"/>
                                  </p:stCondLst>
                                  <p:childTnLst>
                                    <p:set>
                                      <p:cBhvr>
                                        <p:cTn id="22" dur="1" fill="hold">
                                          <p:stCondLst>
                                            <p:cond delay="0"/>
                                          </p:stCondLst>
                                        </p:cTn>
                                        <p:tgtEl>
                                          <p:spTgt spid="366"/>
                                        </p:tgtEl>
                                        <p:attrNameLst>
                                          <p:attrName>style.visibility</p:attrName>
                                        </p:attrNameLst>
                                      </p:cBhvr>
                                      <p:to>
                                        <p:strVal val="visible"/>
                                      </p:to>
                                    </p:set>
                                    <p:animEffect transition="in" filter="fade">
                                      <p:cBhvr>
                                        <p:cTn id="23" dur="500"/>
                                        <p:tgtEl>
                                          <p:spTgt spid="36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69"/>
                                        </p:tgtEl>
                                        <p:attrNameLst>
                                          <p:attrName>style.visibility</p:attrName>
                                        </p:attrNameLst>
                                      </p:cBhvr>
                                      <p:to>
                                        <p:strVal val="visible"/>
                                      </p:to>
                                    </p:set>
                                    <p:anim calcmode="lin" valueType="num">
                                      <p:cBhvr additive="base">
                                        <p:cTn id="28" dur="500"/>
                                        <p:tgtEl>
                                          <p:spTgt spid="369"/>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70"/>
                                        </p:tgtEl>
                                        <p:attrNameLst>
                                          <p:attrName>style.visibility</p:attrName>
                                        </p:attrNameLst>
                                      </p:cBhvr>
                                      <p:to>
                                        <p:strVal val="visible"/>
                                      </p:to>
                                    </p:set>
                                    <p:anim calcmode="lin" valueType="num">
                                      <p:cBhvr additive="base">
                                        <p:cTn id="31" dur="10"/>
                                        <p:tgtEl>
                                          <p:spTgt spid="3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67"/>
                                        </p:tgtEl>
                                        <p:attrNameLst>
                                          <p:attrName>style.visibility</p:attrName>
                                        </p:attrNameLst>
                                      </p:cBhvr>
                                      <p:to>
                                        <p:strVal val="visible"/>
                                      </p:to>
                                    </p:set>
                                    <p:animEffect transition="in" filter="fade">
                                      <p:cBhvr>
                                        <p:cTn id="36" dur="500"/>
                                        <p:tgtEl>
                                          <p:spTgt spid="367"/>
                                        </p:tgtEl>
                                      </p:cBhvr>
                                    </p:animEffect>
                                  </p:childTnLst>
                                </p:cTn>
                              </p:par>
                              <p:par>
                                <p:cTn id="37" presetID="10" presetClass="entr" presetSubtype="0" fill="hold" nodeType="withEffect">
                                  <p:stCondLst>
                                    <p:cond delay="0"/>
                                  </p:stCondLst>
                                  <p:childTnLst>
                                    <p:set>
                                      <p:cBhvr>
                                        <p:cTn id="38" dur="1" fill="hold">
                                          <p:stCondLst>
                                            <p:cond delay="0"/>
                                          </p:stCondLst>
                                        </p:cTn>
                                        <p:tgtEl>
                                          <p:spTgt spid="371"/>
                                        </p:tgtEl>
                                        <p:attrNameLst>
                                          <p:attrName>style.visibility</p:attrName>
                                        </p:attrNameLst>
                                      </p:cBhvr>
                                      <p:to>
                                        <p:strVal val="visible"/>
                                      </p:to>
                                    </p:set>
                                    <p:animEffect transition="in" filter="fade">
                                      <p:cBhvr>
                                        <p:cTn id="39"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375"/>
        <p:cNvGrpSpPr/>
        <p:nvPr/>
      </p:nvGrpSpPr>
      <p:grpSpPr>
        <a:xfrm>
          <a:off x="0" y="0"/>
          <a:ext cx="0" cy="0"/>
          <a:chOff x="0" y="0"/>
          <a:chExt cx="0" cy="0"/>
        </a:xfrm>
      </p:grpSpPr>
      <p:sp>
        <p:nvSpPr>
          <p:cNvPr id="376" name="Google Shape;376;p12"/>
          <p:cNvSpPr/>
          <p:nvPr/>
        </p:nvSpPr>
        <p:spPr>
          <a:xfrm>
            <a:off x="838200" y="495300"/>
            <a:ext cx="9296400" cy="3733800"/>
          </a:xfrm>
          <a:prstGeom prst="wedgeRoundRectCallout">
            <a:avLst>
              <a:gd name="adj1" fmla="val -20807"/>
              <a:gd name="adj2" fmla="val 75277"/>
              <a:gd name="adj3" fmla="val 16667"/>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Nhờ vi khuẩn có ích, sữa có thể được chế biến thành sản phẩm nào khác sữa chua?</a:t>
            </a:r>
            <a:endParaRPr sz="4000">
              <a:solidFill>
                <a:schemeClr val="dk1"/>
              </a:solidFill>
              <a:latin typeface="Arial"/>
              <a:ea typeface="Arial"/>
              <a:cs typeface="Arial"/>
              <a:sym typeface="Arial"/>
            </a:endParaRPr>
          </a:p>
        </p:txBody>
      </p:sp>
      <p:sp>
        <p:nvSpPr>
          <p:cNvPr id="377" name="Google Shape;377;p12"/>
          <p:cNvSpPr/>
          <p:nvPr/>
        </p:nvSpPr>
        <p:spPr>
          <a:xfrm>
            <a:off x="630891" y="4590031"/>
            <a:ext cx="6912909" cy="5708565"/>
          </a:xfrm>
          <a:custGeom>
            <a:avLst/>
            <a:gdLst/>
            <a:ahLst/>
            <a:cxnLst/>
            <a:rect l="l" t="t" r="r" b="b"/>
            <a:pathLst>
              <a:path w="2920650" h="2467949" extrusionOk="0">
                <a:moveTo>
                  <a:pt x="0" y="0"/>
                </a:moveTo>
                <a:lnTo>
                  <a:pt x="2920650" y="0"/>
                </a:lnTo>
                <a:lnTo>
                  <a:pt x="2920650" y="2467949"/>
                </a:lnTo>
                <a:lnTo>
                  <a:pt x="0" y="246794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12" descr="Quy Trình Sản Xuất Phô Mai: Từ Sữa Tươi Đến Phô Mai Hoàn Hảo -【 Công Nghệ  Tự Động Hóa 】"/>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12" descr="Quy Trình Sản Xuất Phô Mai: Từ Sữa Tươi Đến Phô Mai Hoàn Hảo -【 Công Nghệ  Tự Động Hóa 】"/>
          <p:cNvSpPr/>
          <p:nvPr/>
        </p:nvSpPr>
        <p:spPr>
          <a:xfrm>
            <a:off x="9144000" y="51435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0" name="Google Shape;380;p12"/>
          <p:cNvPicPr preferRelativeResize="0"/>
          <p:nvPr/>
        </p:nvPicPr>
        <p:blipFill rotWithShape="1">
          <a:blip r:embed="rId4">
            <a:alphaModFix/>
          </a:blip>
          <a:srcRect/>
          <a:stretch/>
        </p:blipFill>
        <p:spPr>
          <a:xfrm>
            <a:off x="10744200" y="605243"/>
            <a:ext cx="6333048" cy="6128755"/>
          </a:xfrm>
          <a:prstGeom prst="rect">
            <a:avLst/>
          </a:prstGeom>
          <a:noFill/>
          <a:ln>
            <a:noFill/>
          </a:ln>
        </p:spPr>
      </p:pic>
      <p:sp>
        <p:nvSpPr>
          <p:cNvPr id="381" name="Google Shape;381;p12"/>
          <p:cNvSpPr txBox="1"/>
          <p:nvPr/>
        </p:nvSpPr>
        <p:spPr>
          <a:xfrm>
            <a:off x="9144000" y="7848082"/>
            <a:ext cx="86868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Người ta có thể sử dụng vi khuẩn có ích để chế biến sữa thành phô mai. </a:t>
            </a:r>
            <a:endParaRPr sz="4000">
              <a:solidFill>
                <a:schemeClr val="dk1"/>
              </a:solidFill>
              <a:latin typeface="Arial"/>
              <a:ea typeface="Arial"/>
              <a:cs typeface="Arial"/>
              <a:sym typeface="Arial"/>
            </a:endParaRPr>
          </a:p>
        </p:txBody>
      </p:sp>
      <p:sp>
        <p:nvSpPr>
          <p:cNvPr id="382" name="Google Shape;382;p12"/>
          <p:cNvSpPr/>
          <p:nvPr/>
        </p:nvSpPr>
        <p:spPr>
          <a:xfrm rot="-5400000">
            <a:off x="13301124" y="7139513"/>
            <a:ext cx="1219200" cy="609600"/>
          </a:xfrm>
          <a:prstGeom prst="right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500"/>
                                        <p:tgtEl>
                                          <p:spTgt spid="37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77"/>
                                        </p:tgtEl>
                                        <p:attrNameLst>
                                          <p:attrName>style.visibility</p:attrName>
                                        </p:attrNameLst>
                                      </p:cBhvr>
                                      <p:to>
                                        <p:strVal val="visible"/>
                                      </p:to>
                                    </p:set>
                                    <p:anim calcmode="lin" valueType="num">
                                      <p:cBhvr additive="base">
                                        <p:cTn id="10" dur="500"/>
                                        <p:tgtEl>
                                          <p:spTgt spid="377"/>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1"/>
                                        </p:tgtEl>
                                        <p:attrNameLst>
                                          <p:attrName>style.visibility</p:attrName>
                                        </p:attrNameLst>
                                      </p:cBhvr>
                                      <p:to>
                                        <p:strVal val="visible"/>
                                      </p:to>
                                    </p:set>
                                    <p:animEffect transition="in" filter="fade">
                                      <p:cBhvr>
                                        <p:cTn id="15" dur="500"/>
                                        <p:tgtEl>
                                          <p:spTgt spid="381"/>
                                        </p:tgtEl>
                                      </p:cBhvr>
                                    </p:animEffect>
                                  </p:childTnLst>
                                </p:cTn>
                              </p:par>
                              <p:par>
                                <p:cTn id="16" presetID="10" presetClass="entr" presetSubtype="0" fill="hold" nodeType="withEffect">
                                  <p:stCondLst>
                                    <p:cond delay="0"/>
                                  </p:stCondLst>
                                  <p:childTnLst>
                                    <p:set>
                                      <p:cBhvr>
                                        <p:cTn id="17" dur="1" fill="hold">
                                          <p:stCondLst>
                                            <p:cond delay="0"/>
                                          </p:stCondLst>
                                        </p:cTn>
                                        <p:tgtEl>
                                          <p:spTgt spid="382"/>
                                        </p:tgtEl>
                                        <p:attrNameLst>
                                          <p:attrName>style.visibility</p:attrName>
                                        </p:attrNameLst>
                                      </p:cBhvr>
                                      <p:to>
                                        <p:strVal val="visible"/>
                                      </p:to>
                                    </p:set>
                                    <p:animEffect transition="in" filter="fade">
                                      <p:cBhvr>
                                        <p:cTn id="18" dur="500"/>
                                        <p:tgtEl>
                                          <p:spTgt spid="382"/>
                                        </p:tgtEl>
                                      </p:cBhvr>
                                    </p:animEffect>
                                  </p:childTnLst>
                                </p:cTn>
                              </p:par>
                              <p:par>
                                <p:cTn id="19" presetID="10" presetClass="entr" presetSubtype="0" fill="hold" nodeType="withEffect">
                                  <p:stCondLst>
                                    <p:cond delay="0"/>
                                  </p:stCondLst>
                                  <p:childTnLst>
                                    <p:set>
                                      <p:cBhvr>
                                        <p:cTn id="20" dur="1" fill="hold">
                                          <p:stCondLst>
                                            <p:cond delay="0"/>
                                          </p:stCondLst>
                                        </p:cTn>
                                        <p:tgtEl>
                                          <p:spTgt spid="380"/>
                                        </p:tgtEl>
                                        <p:attrNameLst>
                                          <p:attrName>style.visibility</p:attrName>
                                        </p:attrNameLst>
                                      </p:cBhvr>
                                      <p:to>
                                        <p:strVal val="visible"/>
                                      </p:to>
                                    </p:set>
                                    <p:animEffect transition="in" filter="fade">
                                      <p:cBhvr>
                                        <p:cTn id="21" dur="5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386"/>
        <p:cNvGrpSpPr/>
        <p:nvPr/>
      </p:nvGrpSpPr>
      <p:grpSpPr>
        <a:xfrm>
          <a:off x="0" y="0"/>
          <a:ext cx="0" cy="0"/>
          <a:chOff x="0" y="0"/>
          <a:chExt cx="0" cy="0"/>
        </a:xfrm>
      </p:grpSpPr>
      <p:sp>
        <p:nvSpPr>
          <p:cNvPr id="387" name="Google Shape;387;p13"/>
          <p:cNvSpPr/>
          <p:nvPr/>
        </p:nvSpPr>
        <p:spPr>
          <a:xfrm>
            <a:off x="6324600" y="266700"/>
            <a:ext cx="4800600" cy="182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dk1"/>
                </a:solidFill>
                <a:latin typeface="Arial"/>
                <a:ea typeface="Arial"/>
                <a:cs typeface="Arial"/>
                <a:sym typeface="Arial"/>
              </a:rPr>
              <a:t>KẾT LUẬN</a:t>
            </a:r>
            <a:endParaRPr/>
          </a:p>
        </p:txBody>
      </p:sp>
      <p:sp>
        <p:nvSpPr>
          <p:cNvPr id="388" name="Google Shape;388;p13"/>
          <p:cNvSpPr/>
          <p:nvPr/>
        </p:nvSpPr>
        <p:spPr>
          <a:xfrm>
            <a:off x="838200" y="1714500"/>
            <a:ext cx="16687800" cy="3213100"/>
          </a:xfrm>
          <a:prstGeom prst="roundRect">
            <a:avLst>
              <a:gd name="adj" fmla="val 10788"/>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Calibri"/>
                <a:ea typeface="Calibri"/>
                <a:cs typeface="Calibri"/>
                <a:sym typeface="Calibri"/>
              </a:rPr>
              <a:t>Con người sử dụng vi khuẩn có ích trong chế biến sữa thành sữa chua, phô mai,... </a:t>
            </a:r>
            <a:endParaRPr sz="4000">
              <a:solidFill>
                <a:schemeClr val="lt1"/>
              </a:solidFill>
              <a:latin typeface="Arial"/>
              <a:ea typeface="Arial"/>
              <a:cs typeface="Arial"/>
              <a:sym typeface="Arial"/>
            </a:endParaRPr>
          </a:p>
        </p:txBody>
      </p:sp>
      <p:pic>
        <p:nvPicPr>
          <p:cNvPr id="389" name="Google Shape;389;p13" descr="Sữa chua được ví là 'món trường thọ' nhưng phải ăn vào đúng 'thời điểm  vàng' thì mới giúp đẹp da, khỏe người"/>
          <p:cNvPicPr preferRelativeResize="0"/>
          <p:nvPr/>
        </p:nvPicPr>
        <p:blipFill rotWithShape="1">
          <a:blip r:embed="rId3">
            <a:alphaModFix/>
          </a:blip>
          <a:srcRect/>
          <a:stretch/>
        </p:blipFill>
        <p:spPr>
          <a:xfrm>
            <a:off x="1159786" y="5168899"/>
            <a:ext cx="7565114" cy="4278593"/>
          </a:xfrm>
          <a:prstGeom prst="rect">
            <a:avLst/>
          </a:prstGeom>
          <a:noFill/>
          <a:ln>
            <a:noFill/>
          </a:ln>
        </p:spPr>
      </p:pic>
      <p:pic>
        <p:nvPicPr>
          <p:cNvPr id="390" name="Google Shape;390;p13" descr="Cách làm sữa chua phô mai dẻo mịn Đà Lạt ngay tại nhà - Nafotech"/>
          <p:cNvPicPr preferRelativeResize="0"/>
          <p:nvPr/>
        </p:nvPicPr>
        <p:blipFill rotWithShape="1">
          <a:blip r:embed="rId4">
            <a:alphaModFix/>
          </a:blip>
          <a:srcRect/>
          <a:stretch/>
        </p:blipFill>
        <p:spPr>
          <a:xfrm>
            <a:off x="10134600" y="5111263"/>
            <a:ext cx="5691187" cy="43362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animEffect transition="in" filter="fade">
                                      <p:cBhvr>
                                        <p:cTn id="7" dur="500"/>
                                        <p:tgtEl>
                                          <p:spTgt spid="388"/>
                                        </p:tgtEl>
                                      </p:cBhvr>
                                    </p:animEffect>
                                  </p:childTnLst>
                                </p:cTn>
                              </p:par>
                              <p:par>
                                <p:cTn id="8" presetID="10" presetClass="entr" presetSubtype="0" fill="hold" nodeType="withEffect">
                                  <p:stCondLst>
                                    <p:cond delay="0"/>
                                  </p:stCondLst>
                                  <p:childTnLst>
                                    <p:set>
                                      <p:cBhvr>
                                        <p:cTn id="9" dur="1" fill="hold">
                                          <p:stCondLst>
                                            <p:cond delay="0"/>
                                          </p:stCondLst>
                                        </p:cTn>
                                        <p:tgtEl>
                                          <p:spTgt spid="389"/>
                                        </p:tgtEl>
                                        <p:attrNameLst>
                                          <p:attrName>style.visibility</p:attrName>
                                        </p:attrNameLst>
                                      </p:cBhvr>
                                      <p:to>
                                        <p:strVal val="visible"/>
                                      </p:to>
                                    </p:set>
                                    <p:animEffect transition="in" filter="fade">
                                      <p:cBhvr>
                                        <p:cTn id="10" dur="500"/>
                                        <p:tgtEl>
                                          <p:spTgt spid="389"/>
                                        </p:tgtEl>
                                      </p:cBhvr>
                                    </p:animEffect>
                                  </p:childTnLst>
                                </p:cTn>
                              </p:par>
                              <p:par>
                                <p:cTn id="11" presetID="10" presetClass="entr" presetSubtype="0" fill="hold" nodeType="withEffect">
                                  <p:stCondLst>
                                    <p:cond delay="0"/>
                                  </p:stCondLst>
                                  <p:childTnLst>
                                    <p:set>
                                      <p:cBhvr>
                                        <p:cTn id="12" dur="1" fill="hold">
                                          <p:stCondLst>
                                            <p:cond delay="0"/>
                                          </p:stCondLst>
                                        </p:cTn>
                                        <p:tgtEl>
                                          <p:spTgt spid="390"/>
                                        </p:tgtEl>
                                        <p:attrNameLst>
                                          <p:attrName>style.visibility</p:attrName>
                                        </p:attrNameLst>
                                      </p:cBhvr>
                                      <p:to>
                                        <p:strVal val="visible"/>
                                      </p:to>
                                    </p:set>
                                    <p:animEffect transition="in" filter="fade">
                                      <p:cBhvr>
                                        <p:cTn id="13"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394"/>
        <p:cNvGrpSpPr/>
        <p:nvPr/>
      </p:nvGrpSpPr>
      <p:grpSpPr>
        <a:xfrm>
          <a:off x="0" y="0"/>
          <a:ext cx="0" cy="0"/>
          <a:chOff x="0" y="0"/>
          <a:chExt cx="0" cy="0"/>
        </a:xfrm>
      </p:grpSpPr>
      <p:grpSp>
        <p:nvGrpSpPr>
          <p:cNvPr id="395" name="Google Shape;395;p14"/>
          <p:cNvGrpSpPr/>
          <p:nvPr/>
        </p:nvGrpSpPr>
        <p:grpSpPr>
          <a:xfrm rot="-95770">
            <a:off x="-805277" y="9093866"/>
            <a:ext cx="20178560" cy="3158430"/>
            <a:chOff x="0" y="-19050"/>
            <a:chExt cx="5314518" cy="831850"/>
          </a:xfrm>
        </p:grpSpPr>
        <p:sp>
          <p:nvSpPr>
            <p:cNvPr id="396" name="Google Shape;396;p14"/>
            <p:cNvSpPr/>
            <p:nvPr/>
          </p:nvSpPr>
          <p:spPr>
            <a:xfrm>
              <a:off x="0" y="0"/>
              <a:ext cx="5314518" cy="812800"/>
            </a:xfrm>
            <a:custGeom>
              <a:avLst/>
              <a:gdLst/>
              <a:ahLst/>
              <a:cxnLst/>
              <a:rect l="l" t="t" r="r" b="b"/>
              <a:pathLst>
                <a:path w="5314518" h="812800" extrusionOk="0">
                  <a:moveTo>
                    <a:pt x="0" y="0"/>
                  </a:moveTo>
                  <a:lnTo>
                    <a:pt x="5314518" y="0"/>
                  </a:lnTo>
                  <a:lnTo>
                    <a:pt x="5314518" y="812800"/>
                  </a:lnTo>
                  <a:lnTo>
                    <a:pt x="0" y="812800"/>
                  </a:lnTo>
                  <a:close/>
                </a:path>
              </a:pathLst>
            </a:custGeom>
            <a:solidFill>
              <a:srgbClr val="F6EED6"/>
            </a:solidFill>
            <a:ln>
              <a:noFill/>
            </a:ln>
          </p:spPr>
        </p:sp>
        <p:sp>
          <p:nvSpPr>
            <p:cNvPr id="397" name="Google Shape;397;p14"/>
            <p:cNvSpPr txBox="1"/>
            <p:nvPr/>
          </p:nvSpPr>
          <p:spPr>
            <a:xfrm>
              <a:off x="0" y="-19050"/>
              <a:ext cx="5314518"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51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98" name="Google Shape;398;p14"/>
          <p:cNvSpPr/>
          <p:nvPr/>
        </p:nvSpPr>
        <p:spPr>
          <a:xfrm>
            <a:off x="-983337" y="7698958"/>
            <a:ext cx="3266330" cy="1720342"/>
          </a:xfrm>
          <a:custGeom>
            <a:avLst/>
            <a:gdLst/>
            <a:ahLst/>
            <a:cxnLst/>
            <a:rect l="l" t="t" r="r" b="b"/>
            <a:pathLst>
              <a:path w="3266330" h="1720342" extrusionOk="0">
                <a:moveTo>
                  <a:pt x="0" y="0"/>
                </a:moveTo>
                <a:lnTo>
                  <a:pt x="3266330" y="0"/>
                </a:lnTo>
                <a:lnTo>
                  <a:pt x="3266330" y="1720343"/>
                </a:lnTo>
                <a:lnTo>
                  <a:pt x="0" y="1720343"/>
                </a:lnTo>
                <a:lnTo>
                  <a:pt x="0" y="0"/>
                </a:lnTo>
                <a:close/>
              </a:path>
            </a:pathLst>
          </a:custGeom>
          <a:blipFill rotWithShape="1">
            <a:blip r:embed="rId3">
              <a:alphaModFix/>
            </a:blip>
            <a:stretch>
              <a:fillRect t="-111050" r="-1659"/>
            </a:stretch>
          </a:blipFill>
          <a:ln>
            <a:noFill/>
          </a:ln>
        </p:spPr>
      </p:sp>
      <p:sp>
        <p:nvSpPr>
          <p:cNvPr id="399" name="Google Shape;399;p14"/>
          <p:cNvSpPr/>
          <p:nvPr/>
        </p:nvSpPr>
        <p:spPr>
          <a:xfrm rot="809964">
            <a:off x="15234593" y="7090184"/>
            <a:ext cx="4049414" cy="3232169"/>
          </a:xfrm>
          <a:custGeom>
            <a:avLst/>
            <a:gdLst/>
            <a:ahLst/>
            <a:cxnLst/>
            <a:rect l="l" t="t" r="r" b="b"/>
            <a:pathLst>
              <a:path w="4049414" h="3232169" extrusionOk="0">
                <a:moveTo>
                  <a:pt x="0" y="0"/>
                </a:moveTo>
                <a:lnTo>
                  <a:pt x="4049414" y="0"/>
                </a:lnTo>
                <a:lnTo>
                  <a:pt x="4049414" y="3232169"/>
                </a:lnTo>
                <a:lnTo>
                  <a:pt x="0" y="3232169"/>
                </a:lnTo>
                <a:lnTo>
                  <a:pt x="0" y="0"/>
                </a:lnTo>
                <a:close/>
              </a:path>
            </a:pathLst>
          </a:custGeom>
          <a:blipFill rotWithShape="1">
            <a:blip r:embed="rId4">
              <a:alphaModFix/>
            </a:blip>
            <a:stretch>
              <a:fillRect/>
            </a:stretch>
          </a:blipFill>
          <a:ln>
            <a:noFill/>
          </a:ln>
        </p:spPr>
      </p:sp>
      <p:sp>
        <p:nvSpPr>
          <p:cNvPr id="400" name="Google Shape;400;p14"/>
          <p:cNvSpPr/>
          <p:nvPr/>
        </p:nvSpPr>
        <p:spPr>
          <a:xfrm>
            <a:off x="3955575" y="7877112"/>
            <a:ext cx="3314010" cy="3630887"/>
          </a:xfrm>
          <a:custGeom>
            <a:avLst/>
            <a:gdLst/>
            <a:ahLst/>
            <a:cxnLst/>
            <a:rect l="l" t="t" r="r" b="b"/>
            <a:pathLst>
              <a:path w="3314010" h="3630887" extrusionOk="0">
                <a:moveTo>
                  <a:pt x="0" y="0"/>
                </a:moveTo>
                <a:lnTo>
                  <a:pt x="3314010" y="0"/>
                </a:lnTo>
                <a:lnTo>
                  <a:pt x="3314010" y="3630887"/>
                </a:lnTo>
                <a:lnTo>
                  <a:pt x="0" y="3630887"/>
                </a:lnTo>
                <a:lnTo>
                  <a:pt x="0" y="0"/>
                </a:lnTo>
                <a:close/>
              </a:path>
            </a:pathLst>
          </a:custGeom>
          <a:blipFill rotWithShape="1">
            <a:blip r:embed="rId5">
              <a:alphaModFix/>
            </a:blip>
            <a:stretch>
              <a:fillRect/>
            </a:stretch>
          </a:blipFill>
          <a:ln>
            <a:noFill/>
          </a:ln>
        </p:spPr>
      </p:sp>
      <p:sp>
        <p:nvSpPr>
          <p:cNvPr id="401" name="Google Shape;401;p14"/>
          <p:cNvSpPr/>
          <p:nvPr/>
        </p:nvSpPr>
        <p:spPr>
          <a:xfrm rot="9812870">
            <a:off x="10111310" y="7896179"/>
            <a:ext cx="3037510" cy="3592754"/>
          </a:xfrm>
          <a:custGeom>
            <a:avLst/>
            <a:gdLst/>
            <a:ahLst/>
            <a:cxnLst/>
            <a:rect l="l" t="t" r="r" b="b"/>
            <a:pathLst>
              <a:path w="3037510" h="3592754" extrusionOk="0">
                <a:moveTo>
                  <a:pt x="0" y="0"/>
                </a:moveTo>
                <a:lnTo>
                  <a:pt x="3037510" y="0"/>
                </a:lnTo>
                <a:lnTo>
                  <a:pt x="3037510" y="3592753"/>
                </a:lnTo>
                <a:lnTo>
                  <a:pt x="0" y="3592753"/>
                </a:lnTo>
                <a:lnTo>
                  <a:pt x="0" y="0"/>
                </a:lnTo>
                <a:close/>
              </a:path>
            </a:pathLst>
          </a:custGeom>
          <a:blipFill rotWithShape="1">
            <a:blip r:embed="rId6">
              <a:alphaModFix/>
            </a:blip>
            <a:stretch>
              <a:fillRect/>
            </a:stretch>
          </a:blipFill>
          <a:ln>
            <a:noFill/>
          </a:ln>
        </p:spPr>
      </p:sp>
      <p:sp>
        <p:nvSpPr>
          <p:cNvPr id="402" name="Google Shape;402;p14"/>
          <p:cNvSpPr/>
          <p:nvPr/>
        </p:nvSpPr>
        <p:spPr>
          <a:xfrm>
            <a:off x="16300037" y="-1334163"/>
            <a:ext cx="3975926" cy="4114800"/>
          </a:xfrm>
          <a:custGeom>
            <a:avLst/>
            <a:gdLst/>
            <a:ahLst/>
            <a:cxnLst/>
            <a:rect l="l" t="t" r="r" b="b"/>
            <a:pathLst>
              <a:path w="3975926" h="4114800" extrusionOk="0">
                <a:moveTo>
                  <a:pt x="0" y="0"/>
                </a:moveTo>
                <a:lnTo>
                  <a:pt x="3975926" y="0"/>
                </a:lnTo>
                <a:lnTo>
                  <a:pt x="3975926" y="4114800"/>
                </a:lnTo>
                <a:lnTo>
                  <a:pt x="0" y="4114800"/>
                </a:lnTo>
                <a:lnTo>
                  <a:pt x="0" y="0"/>
                </a:lnTo>
                <a:close/>
              </a:path>
            </a:pathLst>
          </a:custGeom>
          <a:blipFill rotWithShape="1">
            <a:blip r:embed="rId7">
              <a:alphaModFix/>
            </a:blip>
            <a:stretch>
              <a:fillRect/>
            </a:stretch>
          </a:blipFill>
          <a:ln>
            <a:noFill/>
          </a:ln>
        </p:spPr>
      </p:sp>
      <p:sp>
        <p:nvSpPr>
          <p:cNvPr id="403" name="Google Shape;403;p14"/>
          <p:cNvSpPr/>
          <p:nvPr/>
        </p:nvSpPr>
        <p:spPr>
          <a:xfrm>
            <a:off x="17439888" y="3550369"/>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8">
              <a:alphaModFix/>
            </a:blip>
            <a:stretch>
              <a:fillRect/>
            </a:stretch>
          </a:blipFill>
          <a:ln>
            <a:noFill/>
          </a:ln>
        </p:spPr>
      </p:sp>
      <p:sp>
        <p:nvSpPr>
          <p:cNvPr id="404" name="Google Shape;404;p14"/>
          <p:cNvSpPr/>
          <p:nvPr/>
        </p:nvSpPr>
        <p:spPr>
          <a:xfrm>
            <a:off x="-1136732" y="6216487"/>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8">
              <a:alphaModFix/>
            </a:blip>
            <a:stretch>
              <a:fillRect/>
            </a:stretch>
          </a:blipFill>
          <a:ln>
            <a:noFill/>
          </a:ln>
        </p:spPr>
      </p:sp>
      <p:grpSp>
        <p:nvGrpSpPr>
          <p:cNvPr id="405" name="Google Shape;405;p14"/>
          <p:cNvGrpSpPr/>
          <p:nvPr/>
        </p:nvGrpSpPr>
        <p:grpSpPr>
          <a:xfrm>
            <a:off x="-6469188" y="-435306"/>
            <a:ext cx="22489116" cy="10547964"/>
            <a:chOff x="-8145589" y="-939054"/>
            <a:chExt cx="22489116" cy="10547964"/>
          </a:xfrm>
        </p:grpSpPr>
        <p:sp>
          <p:nvSpPr>
            <p:cNvPr id="406" name="Google Shape;406;p14"/>
            <p:cNvSpPr/>
            <p:nvPr/>
          </p:nvSpPr>
          <p:spPr>
            <a:xfrm>
              <a:off x="-8145589" y="-939054"/>
              <a:ext cx="10547964" cy="10547964"/>
            </a:xfrm>
            <a:prstGeom prst="blockArc">
              <a:avLst>
                <a:gd name="adj1" fmla="val 18900000"/>
                <a:gd name="adj2" fmla="val 2700000"/>
                <a:gd name="adj3" fmla="val 205"/>
              </a:avLst>
            </a:prstGeom>
            <a:noFill/>
            <a:ln w="25400" cap="flat" cmpd="sng">
              <a:solidFill>
                <a:srgbClr val="7A94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2338582" y="2049209"/>
              <a:ext cx="12004945" cy="3741732"/>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txBox="1"/>
            <p:nvPr/>
          </p:nvSpPr>
          <p:spPr>
            <a:xfrm>
              <a:off x="2338582" y="2049209"/>
              <a:ext cx="12004945" cy="3741732"/>
            </a:xfrm>
            <a:prstGeom prst="rect">
              <a:avLst/>
            </a:prstGeom>
            <a:noFill/>
            <a:ln>
              <a:noFill/>
            </a:ln>
          </p:spPr>
          <p:txBody>
            <a:bodyPr spcFirstLastPara="1" wrap="square" lIns="3111550" tIns="152400" rIns="152400" bIns="152400" anchor="ctr" anchorCtr="0">
              <a:noAutofit/>
            </a:bodyPr>
            <a:lstStyle/>
            <a:p>
              <a:pPr marL="0" marR="0" lvl="0" indent="0" algn="ctr" rtl="0">
                <a:lnSpc>
                  <a:spcPct val="150000"/>
                </a:lnSpc>
                <a:spcBef>
                  <a:spcPts val="0"/>
                </a:spcBef>
                <a:spcAft>
                  <a:spcPts val="0"/>
                </a:spcAft>
                <a:buNone/>
              </a:pPr>
              <a:r>
                <a:rPr lang="en-US" sz="6000">
                  <a:solidFill>
                    <a:schemeClr val="lt1"/>
                  </a:solidFill>
                  <a:latin typeface="Arial"/>
                  <a:ea typeface="Arial"/>
                  <a:cs typeface="Arial"/>
                  <a:sym typeface="Arial"/>
                </a:rPr>
                <a:t> VI KHUẨN CÓ ÍCH TRONG CHẾ BIẾN MỘT SỐ RAU QUẢ</a:t>
              </a:r>
              <a:endParaRPr/>
            </a:p>
          </p:txBody>
        </p:sp>
        <p:sp>
          <p:nvSpPr>
            <p:cNvPr id="409" name="Google Shape;409;p14"/>
            <p:cNvSpPr/>
            <p:nvPr/>
          </p:nvSpPr>
          <p:spPr>
            <a:xfrm>
              <a:off x="0" y="1581493"/>
              <a:ext cx="4677165" cy="4677165"/>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 name="Google Shape;410;p14"/>
          <p:cNvSpPr/>
          <p:nvPr/>
        </p:nvSpPr>
        <p:spPr>
          <a:xfrm>
            <a:off x="3312104" y="3924300"/>
            <a:ext cx="1286942"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a:solidFill>
                  <a:schemeClr val="dk1"/>
                </a:solidFill>
                <a:latin typeface="Arial"/>
                <a:ea typeface="Arial"/>
                <a:cs typeface="Arial"/>
                <a:sym typeface="Arial"/>
              </a:rPr>
              <a:t>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5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414"/>
        <p:cNvGrpSpPr/>
        <p:nvPr/>
      </p:nvGrpSpPr>
      <p:grpSpPr>
        <a:xfrm>
          <a:off x="0" y="0"/>
          <a:ext cx="0" cy="0"/>
          <a:chOff x="0" y="0"/>
          <a:chExt cx="0" cy="0"/>
        </a:xfrm>
      </p:grpSpPr>
      <p:pic>
        <p:nvPicPr>
          <p:cNvPr id="415" name="Google Shape;415;p15" descr="image (9)"/>
          <p:cNvPicPr preferRelativeResize="0"/>
          <p:nvPr/>
        </p:nvPicPr>
        <p:blipFill rotWithShape="1">
          <a:blip r:embed="rId3">
            <a:alphaModFix/>
          </a:blip>
          <a:srcRect l="11978" t="20334" r="9975" b="39593"/>
          <a:stretch/>
        </p:blipFill>
        <p:spPr>
          <a:xfrm>
            <a:off x="311425" y="4415308"/>
            <a:ext cx="8544339" cy="5644007"/>
          </a:xfrm>
          <a:prstGeom prst="rect">
            <a:avLst/>
          </a:prstGeom>
          <a:noFill/>
          <a:ln>
            <a:noFill/>
          </a:ln>
        </p:spPr>
      </p:pic>
      <p:sp>
        <p:nvSpPr>
          <p:cNvPr id="416" name="Google Shape;416;p15"/>
          <p:cNvSpPr txBox="1"/>
          <p:nvPr/>
        </p:nvSpPr>
        <p:spPr>
          <a:xfrm>
            <a:off x="351183" y="1407173"/>
            <a:ext cx="8504581" cy="274825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a:solidFill>
                  <a:schemeClr val="dk1"/>
                </a:solidFill>
                <a:latin typeface="Arial"/>
                <a:ea typeface="Arial"/>
                <a:cs typeface="Arial"/>
                <a:sym typeface="Arial"/>
              </a:rPr>
              <a:t>Bước 1</a:t>
            </a:r>
            <a:r>
              <a:rPr lang="en-US" sz="4000">
                <a:solidFill>
                  <a:schemeClr val="dk1"/>
                </a:solidFill>
                <a:latin typeface="Arial"/>
                <a:ea typeface="Arial"/>
                <a:cs typeface="Arial"/>
                <a:sym typeface="Arial"/>
              </a:rPr>
              <a:t>: Thu thập thông tin về vai trò của vi khuẩn trong chế biến một số rau quả muối chua.</a:t>
            </a:r>
            <a:endParaRPr sz="4000">
              <a:solidFill>
                <a:schemeClr val="dk1"/>
              </a:solidFill>
              <a:latin typeface="Arial"/>
              <a:ea typeface="Arial"/>
              <a:cs typeface="Arial"/>
              <a:sym typeface="Arial"/>
            </a:endParaRPr>
          </a:p>
        </p:txBody>
      </p:sp>
      <p:sp>
        <p:nvSpPr>
          <p:cNvPr id="417" name="Google Shape;417;p15"/>
          <p:cNvSpPr txBox="1"/>
          <p:nvPr/>
        </p:nvSpPr>
        <p:spPr>
          <a:xfrm>
            <a:off x="9781744" y="1633330"/>
            <a:ext cx="7947660" cy="184031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a:solidFill>
                  <a:schemeClr val="dk1"/>
                </a:solidFill>
                <a:latin typeface="Arial"/>
                <a:ea typeface="Arial"/>
                <a:cs typeface="Arial"/>
                <a:sym typeface="Arial"/>
              </a:rPr>
              <a:t>Bước 2</a:t>
            </a:r>
            <a:r>
              <a:rPr lang="en-US" sz="4000">
                <a:solidFill>
                  <a:schemeClr val="dk1"/>
                </a:solidFill>
                <a:latin typeface="Arial"/>
                <a:ea typeface="Arial"/>
                <a:cs typeface="Arial"/>
                <a:sym typeface="Arial"/>
              </a:rPr>
              <a:t>: Trình bày thông tin mà em tìm hiểu được. </a:t>
            </a:r>
            <a:endParaRPr sz="4000">
              <a:solidFill>
                <a:schemeClr val="dk1"/>
              </a:solidFill>
              <a:latin typeface="Arial"/>
              <a:ea typeface="Arial"/>
              <a:cs typeface="Arial"/>
              <a:sym typeface="Arial"/>
            </a:endParaRPr>
          </a:p>
        </p:txBody>
      </p:sp>
      <p:sp>
        <p:nvSpPr>
          <p:cNvPr id="418" name="Google Shape;418;p15"/>
          <p:cNvSpPr txBox="1"/>
          <p:nvPr/>
        </p:nvSpPr>
        <p:spPr>
          <a:xfrm>
            <a:off x="1650845" y="212706"/>
            <a:ext cx="15760834" cy="901593"/>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lt1"/>
                </a:solidFill>
                <a:latin typeface="Arial"/>
                <a:ea typeface="Arial"/>
                <a:cs typeface="Arial"/>
                <a:sym typeface="Arial"/>
              </a:rPr>
              <a:t>Hoạt động hiểu vai trò của vi khuẩn có ích trong chế biến rau quả:</a:t>
            </a:r>
            <a:endParaRPr sz="4000">
              <a:solidFill>
                <a:schemeClr val="lt1"/>
              </a:solidFill>
              <a:latin typeface="Arial"/>
              <a:ea typeface="Arial"/>
              <a:cs typeface="Arial"/>
              <a:sym typeface="Arial"/>
            </a:endParaRPr>
          </a:p>
        </p:txBody>
      </p:sp>
      <p:pic>
        <p:nvPicPr>
          <p:cNvPr id="419" name="Google Shape;419;p15" descr="image (9)"/>
          <p:cNvPicPr preferRelativeResize="0"/>
          <p:nvPr/>
        </p:nvPicPr>
        <p:blipFill rotWithShape="1">
          <a:blip r:embed="rId3">
            <a:alphaModFix/>
          </a:blip>
          <a:srcRect l="11978" t="62556" r="9975" b="2999"/>
          <a:stretch/>
        </p:blipFill>
        <p:spPr>
          <a:xfrm>
            <a:off x="9531262" y="4443469"/>
            <a:ext cx="8455251" cy="4920595"/>
          </a:xfrm>
          <a:prstGeom prst="rect">
            <a:avLst/>
          </a:prstGeom>
          <a:noFill/>
          <a:ln>
            <a:noFill/>
          </a:ln>
        </p:spPr>
      </p:pic>
      <p:cxnSp>
        <p:nvCxnSpPr>
          <p:cNvPr id="420" name="Google Shape;420;p15"/>
          <p:cNvCxnSpPr/>
          <p:nvPr/>
        </p:nvCxnSpPr>
        <p:spPr>
          <a:xfrm>
            <a:off x="9296400" y="1638300"/>
            <a:ext cx="0" cy="8648700"/>
          </a:xfrm>
          <a:prstGeom prst="straightConnector1">
            <a:avLst/>
          </a:prstGeom>
          <a:noFill/>
          <a:ln w="38100" cap="flat" cmpd="sng">
            <a:solidFill>
              <a:schemeClr val="accent1"/>
            </a:solidFill>
            <a:prstDash val="dash"/>
            <a:round/>
            <a:headEnd type="none" w="sm" len="sm"/>
            <a:tailEnd type="none" w="sm" len="sm"/>
          </a:ln>
        </p:spPr>
      </p:cxnSp>
      <p:sp>
        <p:nvSpPr>
          <p:cNvPr id="421" name="Google Shape;421;p15"/>
          <p:cNvSpPr/>
          <p:nvPr/>
        </p:nvSpPr>
        <p:spPr>
          <a:xfrm>
            <a:off x="358285" y="123872"/>
            <a:ext cx="1100884" cy="1079260"/>
          </a:xfrm>
          <a:custGeom>
            <a:avLst/>
            <a:gdLst/>
            <a:ahLst/>
            <a:cxnLst/>
            <a:rect l="l" t="t" r="r" b="b"/>
            <a:pathLst>
              <a:path w="1514649" h="2485455" extrusionOk="0">
                <a:moveTo>
                  <a:pt x="0" y="0"/>
                </a:moveTo>
                <a:lnTo>
                  <a:pt x="1514649" y="0"/>
                </a:lnTo>
                <a:lnTo>
                  <a:pt x="1514649" y="2485455"/>
                </a:lnTo>
                <a:lnTo>
                  <a:pt x="0" y="248545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500"/>
                                        <p:tgtEl>
                                          <p:spTgt spid="418"/>
                                        </p:tgtEl>
                                      </p:cBhvr>
                                    </p:animEffect>
                                  </p:childTnLst>
                                </p:cTn>
                              </p:par>
                              <p:par>
                                <p:cTn id="8" presetID="10" presetClass="entr" presetSubtype="0" fill="hold" nodeType="withEffect">
                                  <p:stCondLst>
                                    <p:cond delay="0"/>
                                  </p:stCondLst>
                                  <p:childTnLst>
                                    <p:set>
                                      <p:cBhvr>
                                        <p:cTn id="9" dur="1" fill="hold">
                                          <p:stCondLst>
                                            <p:cond delay="0"/>
                                          </p:stCondLst>
                                        </p:cTn>
                                        <p:tgtEl>
                                          <p:spTgt spid="421"/>
                                        </p:tgtEl>
                                        <p:attrNameLst>
                                          <p:attrName>style.visibility</p:attrName>
                                        </p:attrNameLst>
                                      </p:cBhvr>
                                      <p:to>
                                        <p:strVal val="visible"/>
                                      </p:to>
                                    </p:set>
                                    <p:animEffect transition="in" filter="fade">
                                      <p:cBhvr>
                                        <p:cTn id="10" dur="500"/>
                                        <p:tgtEl>
                                          <p:spTgt spid="4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6"/>
                                        </p:tgtEl>
                                        <p:attrNameLst>
                                          <p:attrName>style.visibility</p:attrName>
                                        </p:attrNameLst>
                                      </p:cBhvr>
                                      <p:to>
                                        <p:strVal val="visible"/>
                                      </p:to>
                                    </p:set>
                                    <p:animEffect transition="in" filter="fade">
                                      <p:cBhvr>
                                        <p:cTn id="15" dur="500"/>
                                        <p:tgtEl>
                                          <p:spTgt spid="416"/>
                                        </p:tgtEl>
                                      </p:cBhvr>
                                    </p:animEffect>
                                  </p:childTnLst>
                                </p:cTn>
                              </p:par>
                              <p:par>
                                <p:cTn id="16" presetID="10" presetClass="entr" presetSubtype="0" fill="hold" nodeType="withEffect">
                                  <p:stCondLst>
                                    <p:cond delay="0"/>
                                  </p:stCondLst>
                                  <p:childTnLst>
                                    <p:set>
                                      <p:cBhvr>
                                        <p:cTn id="17" dur="1" fill="hold">
                                          <p:stCondLst>
                                            <p:cond delay="0"/>
                                          </p:stCondLst>
                                        </p:cTn>
                                        <p:tgtEl>
                                          <p:spTgt spid="415"/>
                                        </p:tgtEl>
                                        <p:attrNameLst>
                                          <p:attrName>style.visibility</p:attrName>
                                        </p:attrNameLst>
                                      </p:cBhvr>
                                      <p:to>
                                        <p:strVal val="visible"/>
                                      </p:to>
                                    </p:set>
                                    <p:animEffect transition="in" filter="fade">
                                      <p:cBhvr>
                                        <p:cTn id="18" dur="500"/>
                                        <p:tgtEl>
                                          <p:spTgt spid="4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0"/>
                                        </p:tgtEl>
                                        <p:attrNameLst>
                                          <p:attrName>style.visibility</p:attrName>
                                        </p:attrNameLst>
                                      </p:cBhvr>
                                      <p:to>
                                        <p:strVal val="visible"/>
                                      </p:to>
                                    </p:set>
                                    <p:animEffect transition="in" filter="fade">
                                      <p:cBhvr>
                                        <p:cTn id="23" dur="10"/>
                                        <p:tgtEl>
                                          <p:spTgt spid="420"/>
                                        </p:tgtEl>
                                      </p:cBhvr>
                                    </p:animEffect>
                                  </p:childTnLst>
                                </p:cTn>
                              </p:par>
                              <p:par>
                                <p:cTn id="24" presetID="10" presetClass="entr" presetSubtype="0" fill="hold" nodeType="withEffect">
                                  <p:stCondLst>
                                    <p:cond delay="0"/>
                                  </p:stCondLst>
                                  <p:childTnLst>
                                    <p:set>
                                      <p:cBhvr>
                                        <p:cTn id="25" dur="1" fill="hold">
                                          <p:stCondLst>
                                            <p:cond delay="0"/>
                                          </p:stCondLst>
                                        </p:cTn>
                                        <p:tgtEl>
                                          <p:spTgt spid="417"/>
                                        </p:tgtEl>
                                        <p:attrNameLst>
                                          <p:attrName>style.visibility</p:attrName>
                                        </p:attrNameLst>
                                      </p:cBhvr>
                                      <p:to>
                                        <p:strVal val="visible"/>
                                      </p:to>
                                    </p:set>
                                    <p:animEffect transition="in" filter="fade">
                                      <p:cBhvr>
                                        <p:cTn id="26" dur="500"/>
                                        <p:tgtEl>
                                          <p:spTgt spid="417"/>
                                        </p:tgtEl>
                                      </p:cBhvr>
                                    </p:animEffect>
                                  </p:childTnLst>
                                </p:cTn>
                              </p:par>
                              <p:par>
                                <p:cTn id="27" presetID="10" presetClass="entr" presetSubtype="0" fill="hold" nodeType="withEffect">
                                  <p:stCondLst>
                                    <p:cond delay="0"/>
                                  </p:stCondLst>
                                  <p:childTnLst>
                                    <p:set>
                                      <p:cBhvr>
                                        <p:cTn id="28" dur="1" fill="hold">
                                          <p:stCondLst>
                                            <p:cond delay="0"/>
                                          </p:stCondLst>
                                        </p:cTn>
                                        <p:tgtEl>
                                          <p:spTgt spid="419"/>
                                        </p:tgtEl>
                                        <p:attrNameLst>
                                          <p:attrName>style.visibility</p:attrName>
                                        </p:attrNameLst>
                                      </p:cBhvr>
                                      <p:to>
                                        <p:strVal val="visible"/>
                                      </p:to>
                                    </p:set>
                                    <p:animEffect transition="in" filter="fade">
                                      <p:cBhvr>
                                        <p:cTn id="29"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16"/>
          <p:cNvSpPr txBox="1"/>
          <p:nvPr/>
        </p:nvSpPr>
        <p:spPr>
          <a:xfrm>
            <a:off x="2812774" y="149363"/>
            <a:ext cx="141732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Trong quá trình muối chua rau quả, nếu để xảy ra các trường hợp sau thì kết quả thu được sẽ như thế nào? Vì sao?</a:t>
            </a:r>
            <a:endParaRPr sz="4000">
              <a:solidFill>
                <a:schemeClr val="dk1"/>
              </a:solidFill>
              <a:latin typeface="Arial"/>
              <a:ea typeface="Arial"/>
              <a:cs typeface="Arial"/>
              <a:sym typeface="Arial"/>
            </a:endParaRPr>
          </a:p>
        </p:txBody>
      </p:sp>
      <p:sp>
        <p:nvSpPr>
          <p:cNvPr id="427" name="Google Shape;427;p16"/>
          <p:cNvSpPr txBox="1"/>
          <p:nvPr/>
        </p:nvSpPr>
        <p:spPr>
          <a:xfrm>
            <a:off x="2133600" y="2850123"/>
            <a:ext cx="140208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Để muối rau quả ngon, người ta thường lưu ý cho lượng muối, đường vừa đủ đối với từng loại rau quả. </a:t>
            </a:r>
            <a:endParaRPr sz="4000">
              <a:solidFill>
                <a:schemeClr val="dk1"/>
              </a:solidFill>
              <a:latin typeface="Arial"/>
              <a:ea typeface="Arial"/>
              <a:cs typeface="Arial"/>
              <a:sym typeface="Arial"/>
            </a:endParaRPr>
          </a:p>
        </p:txBody>
      </p:sp>
      <p:sp>
        <p:nvSpPr>
          <p:cNvPr id="428" name="Google Shape;428;p16"/>
          <p:cNvSpPr/>
          <p:nvPr/>
        </p:nvSpPr>
        <p:spPr>
          <a:xfrm>
            <a:off x="752095" y="0"/>
            <a:ext cx="2087183" cy="1974286"/>
          </a:xfrm>
          <a:custGeom>
            <a:avLst/>
            <a:gdLst/>
            <a:ahLst/>
            <a:cxnLst/>
            <a:rect l="l" t="t" r="r" b="b"/>
            <a:pathLst>
              <a:path w="3261680" h="3882953" extrusionOk="0">
                <a:moveTo>
                  <a:pt x="0" y="0"/>
                </a:moveTo>
                <a:lnTo>
                  <a:pt x="3261680" y="0"/>
                </a:lnTo>
                <a:lnTo>
                  <a:pt x="3261680" y="3882953"/>
                </a:lnTo>
                <a:lnTo>
                  <a:pt x="0" y="388295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16"/>
          <p:cNvSpPr txBox="1"/>
          <p:nvPr/>
        </p:nvSpPr>
        <p:spPr>
          <a:xfrm>
            <a:off x="6056243" y="5649243"/>
            <a:ext cx="9144000" cy="91627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0" i="0" u="none" strike="noStrike" cap="none">
                <a:solidFill>
                  <a:srgbClr val="000000"/>
                </a:solidFill>
                <a:latin typeface="Arial"/>
                <a:ea typeface="Arial"/>
                <a:cs typeface="Arial"/>
                <a:sym typeface="Arial"/>
              </a:rPr>
              <a:t>. </a:t>
            </a:r>
            <a:endParaRPr sz="1800">
              <a:solidFill>
                <a:schemeClr val="dk1"/>
              </a:solidFill>
              <a:latin typeface="Calibri"/>
              <a:ea typeface="Calibri"/>
              <a:cs typeface="Calibri"/>
              <a:sym typeface="Calibri"/>
            </a:endParaRPr>
          </a:p>
        </p:txBody>
      </p:sp>
      <p:sp>
        <p:nvSpPr>
          <p:cNvPr id="430" name="Google Shape;430;p16"/>
          <p:cNvSpPr txBox="1"/>
          <p:nvPr/>
        </p:nvSpPr>
        <p:spPr>
          <a:xfrm>
            <a:off x="8686800" y="5161722"/>
            <a:ext cx="8984974" cy="4609595"/>
          </a:xfrm>
          <a:prstGeom prst="rect">
            <a:avLst/>
          </a:prstGeom>
          <a:solidFill>
            <a:schemeClr val="accent5">
              <a:alpha val="49803"/>
            </a:schemeClr>
          </a:solid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Nếu cho không đủ muối rau quả sẽ không lên men được.</a:t>
            </a:r>
            <a:endParaRPr/>
          </a:p>
          <a:p>
            <a:pPr marL="571500" marR="0" lvl="0" indent="-571500" algn="just"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Nếu cho thừa muối, rau quả muối chua sẽ bị mặn hoặc thừa đường thì ngọt quá rất khó ăn. </a:t>
            </a:r>
            <a:endParaRPr sz="1800">
              <a:solidFill>
                <a:schemeClr val="lt1"/>
              </a:solidFill>
              <a:latin typeface="Calibri"/>
              <a:ea typeface="Calibri"/>
              <a:cs typeface="Calibri"/>
              <a:sym typeface="Calibri"/>
            </a:endParaRPr>
          </a:p>
        </p:txBody>
      </p:sp>
      <p:pic>
        <p:nvPicPr>
          <p:cNvPr id="431" name="Google Shape;431;p16" descr="Tại sao cho đường vào nước muối dưa sẽ nhanh chua? - Báo VnExpress"/>
          <p:cNvPicPr preferRelativeResize="0"/>
          <p:nvPr/>
        </p:nvPicPr>
        <p:blipFill rotWithShape="1">
          <a:blip r:embed="rId4">
            <a:alphaModFix/>
          </a:blip>
          <a:srcRect/>
          <a:stretch/>
        </p:blipFill>
        <p:spPr>
          <a:xfrm>
            <a:off x="1295400" y="6178930"/>
            <a:ext cx="6334505" cy="3592387"/>
          </a:xfrm>
          <a:prstGeom prst="rect">
            <a:avLst/>
          </a:prstGeom>
          <a:noFill/>
          <a:ln>
            <a:noFill/>
          </a:ln>
        </p:spPr>
      </p:pic>
      <p:pic>
        <p:nvPicPr>
          <p:cNvPr id="432" name="Google Shape;432;p16" descr="Hình ảnh Lọ Muối Và đường Minh Họa Các Vector PNG , Đường, Muối, Bình PNG và  Vector với nền trong suốt để tải xuống miễn phí"/>
          <p:cNvPicPr preferRelativeResize="0"/>
          <p:nvPr/>
        </p:nvPicPr>
        <p:blipFill rotWithShape="1">
          <a:blip r:embed="rId5">
            <a:alphaModFix/>
          </a:blip>
          <a:srcRect/>
          <a:stretch/>
        </p:blipFill>
        <p:spPr>
          <a:xfrm>
            <a:off x="148551" y="4642357"/>
            <a:ext cx="3586163" cy="2824162"/>
          </a:xfrm>
          <a:prstGeom prst="ellipse">
            <a:avLst/>
          </a:prstGeom>
          <a:noFill/>
          <a:ln>
            <a:noFill/>
          </a:ln>
        </p:spPr>
      </p:pic>
      <p:sp>
        <p:nvSpPr>
          <p:cNvPr id="433" name="Google Shape;433;p16"/>
          <p:cNvSpPr txBox="1"/>
          <p:nvPr/>
        </p:nvSpPr>
        <p:spPr>
          <a:xfrm>
            <a:off x="381000" y="2335902"/>
            <a:ext cx="9144000"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i="0" u="none" strike="noStrike" cap="none">
                <a:solidFill>
                  <a:srgbClr val="000000"/>
                </a:solidFill>
                <a:latin typeface="Arial"/>
                <a:ea typeface="Arial"/>
                <a:cs typeface="Arial"/>
                <a:sym typeface="Arial"/>
              </a:rPr>
              <a:t>Trả lời :</a:t>
            </a:r>
            <a:endParaRPr sz="1800" b="1">
              <a:solidFill>
                <a:schemeClr val="dk1"/>
              </a:solidFill>
              <a:latin typeface="Calibri"/>
              <a:ea typeface="Calibri"/>
              <a:cs typeface="Calibri"/>
              <a:sym typeface="Calibri"/>
            </a:endParaRPr>
          </a:p>
        </p:txBody>
      </p:sp>
      <p:sp>
        <p:nvSpPr>
          <p:cNvPr id="434" name="Google Shape;434;p16"/>
          <p:cNvSpPr/>
          <p:nvPr/>
        </p:nvSpPr>
        <p:spPr>
          <a:xfrm>
            <a:off x="7389476" y="7696820"/>
            <a:ext cx="1537754" cy="395963"/>
          </a:xfrm>
          <a:prstGeom prst="right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5" name="Google Shape;435;p16"/>
          <p:cNvPicPr preferRelativeResize="0"/>
          <p:nvPr/>
        </p:nvPicPr>
        <p:blipFill rotWithShape="1">
          <a:blip r:embed="rId6">
            <a:alphaModFix/>
          </a:blip>
          <a:srcRect/>
          <a:stretch/>
        </p:blipFill>
        <p:spPr>
          <a:xfrm>
            <a:off x="16056875" y="-15998"/>
            <a:ext cx="2231126" cy="4412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500"/>
                                        <p:tgtEl>
                                          <p:spTgt spid="428"/>
                                        </p:tgtEl>
                                      </p:cBhvr>
                                    </p:animEffect>
                                  </p:childTnLst>
                                </p:cTn>
                              </p:par>
                              <p:par>
                                <p:cTn id="8" presetID="10" presetClass="entr" presetSubtype="0" fill="hold" nodeType="withEffect">
                                  <p:stCondLst>
                                    <p:cond delay="0"/>
                                  </p:stCondLst>
                                  <p:childTnLst>
                                    <p:set>
                                      <p:cBhvr>
                                        <p:cTn id="9" dur="1" fill="hold">
                                          <p:stCondLst>
                                            <p:cond delay="0"/>
                                          </p:stCondLst>
                                        </p:cTn>
                                        <p:tgtEl>
                                          <p:spTgt spid="426"/>
                                        </p:tgtEl>
                                        <p:attrNameLst>
                                          <p:attrName>style.visibility</p:attrName>
                                        </p:attrNameLst>
                                      </p:cBhvr>
                                      <p:to>
                                        <p:strVal val="visible"/>
                                      </p:to>
                                    </p:set>
                                    <p:animEffect transition="in" filter="fade">
                                      <p:cBhvr>
                                        <p:cTn id="10" dur="500"/>
                                        <p:tgtEl>
                                          <p:spTgt spid="4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33"/>
                                        </p:tgtEl>
                                        <p:attrNameLst>
                                          <p:attrName>style.visibility</p:attrName>
                                        </p:attrNameLst>
                                      </p:cBhvr>
                                      <p:to>
                                        <p:strVal val="visible"/>
                                      </p:to>
                                    </p:set>
                                    <p:anim calcmode="lin" valueType="num">
                                      <p:cBhvr additive="base">
                                        <p:cTn id="15" dur="500"/>
                                        <p:tgtEl>
                                          <p:spTgt spid="4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7"/>
                                        </p:tgtEl>
                                        <p:attrNameLst>
                                          <p:attrName>style.visibility</p:attrName>
                                        </p:attrNameLst>
                                      </p:cBhvr>
                                      <p:to>
                                        <p:strVal val="visible"/>
                                      </p:to>
                                    </p:set>
                                    <p:animEffect transition="in" filter="fade">
                                      <p:cBhvr>
                                        <p:cTn id="20" dur="500"/>
                                        <p:tgtEl>
                                          <p:spTgt spid="4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2"/>
                                        </p:tgtEl>
                                        <p:attrNameLst>
                                          <p:attrName>style.visibility</p:attrName>
                                        </p:attrNameLst>
                                      </p:cBhvr>
                                      <p:to>
                                        <p:strVal val="visible"/>
                                      </p:to>
                                    </p:set>
                                    <p:animEffect transition="in" filter="fade">
                                      <p:cBhvr>
                                        <p:cTn id="25" dur="500"/>
                                        <p:tgtEl>
                                          <p:spTgt spid="432"/>
                                        </p:tgtEl>
                                      </p:cBhvr>
                                    </p:animEffect>
                                  </p:childTnLst>
                                </p:cTn>
                              </p:par>
                              <p:par>
                                <p:cTn id="26" presetID="10" presetClass="entr" presetSubtype="0" fill="hold" nodeType="withEffect">
                                  <p:stCondLst>
                                    <p:cond delay="0"/>
                                  </p:stCondLst>
                                  <p:childTnLst>
                                    <p:set>
                                      <p:cBhvr>
                                        <p:cTn id="27" dur="1" fill="hold">
                                          <p:stCondLst>
                                            <p:cond delay="0"/>
                                          </p:stCondLst>
                                        </p:cTn>
                                        <p:tgtEl>
                                          <p:spTgt spid="431"/>
                                        </p:tgtEl>
                                        <p:attrNameLst>
                                          <p:attrName>style.visibility</p:attrName>
                                        </p:attrNameLst>
                                      </p:cBhvr>
                                      <p:to>
                                        <p:strVal val="visible"/>
                                      </p:to>
                                    </p:set>
                                    <p:animEffect transition="in" filter="fade">
                                      <p:cBhvr>
                                        <p:cTn id="28" dur="500"/>
                                        <p:tgtEl>
                                          <p:spTgt spid="431"/>
                                        </p:tgtEl>
                                      </p:cBhvr>
                                    </p:animEffect>
                                  </p:childTnLst>
                                </p:cTn>
                              </p:par>
                              <p:par>
                                <p:cTn id="29" presetID="10" presetClass="entr" presetSubtype="0" fill="hold" nodeType="withEffect">
                                  <p:stCondLst>
                                    <p:cond delay="0"/>
                                  </p:stCondLst>
                                  <p:childTnLst>
                                    <p:set>
                                      <p:cBhvr>
                                        <p:cTn id="30" dur="1" fill="hold">
                                          <p:stCondLst>
                                            <p:cond delay="0"/>
                                          </p:stCondLst>
                                        </p:cTn>
                                        <p:tgtEl>
                                          <p:spTgt spid="434"/>
                                        </p:tgtEl>
                                        <p:attrNameLst>
                                          <p:attrName>style.visibility</p:attrName>
                                        </p:attrNameLst>
                                      </p:cBhvr>
                                      <p:to>
                                        <p:strVal val="visible"/>
                                      </p:to>
                                    </p:set>
                                    <p:animEffect transition="in" filter="fade">
                                      <p:cBhvr>
                                        <p:cTn id="31" dur="500"/>
                                        <p:tgtEl>
                                          <p:spTgt spid="434"/>
                                        </p:tgtEl>
                                      </p:cBhvr>
                                    </p:animEffect>
                                  </p:childTnLst>
                                </p:cTn>
                              </p:par>
                              <p:par>
                                <p:cTn id="32" presetID="10" presetClass="entr" presetSubtype="0" fill="hold" nodeType="withEffect">
                                  <p:stCondLst>
                                    <p:cond delay="0"/>
                                  </p:stCondLst>
                                  <p:childTnLst>
                                    <p:set>
                                      <p:cBhvr>
                                        <p:cTn id="33" dur="1" fill="hold">
                                          <p:stCondLst>
                                            <p:cond delay="0"/>
                                          </p:stCondLst>
                                        </p:cTn>
                                        <p:tgtEl>
                                          <p:spTgt spid="430"/>
                                        </p:tgtEl>
                                        <p:attrNameLst>
                                          <p:attrName>style.visibility</p:attrName>
                                        </p:attrNameLst>
                                      </p:cBhvr>
                                      <p:to>
                                        <p:strVal val="visible"/>
                                      </p:to>
                                    </p:set>
                                    <p:animEffect transition="in" filter="fade">
                                      <p:cBhvr>
                                        <p:cTn id="34" dur="5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440"/>
        <p:cNvGrpSpPr/>
        <p:nvPr/>
      </p:nvGrpSpPr>
      <p:grpSpPr>
        <a:xfrm>
          <a:off x="0" y="0"/>
          <a:ext cx="0" cy="0"/>
          <a:chOff x="0" y="0"/>
          <a:chExt cx="0" cy="0"/>
        </a:xfrm>
      </p:grpSpPr>
      <p:pic>
        <p:nvPicPr>
          <p:cNvPr id="441" name="Google Shape;441;p17"/>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grpSp>
        <p:nvGrpSpPr>
          <p:cNvPr id="442" name="Google Shape;442;p17"/>
          <p:cNvGrpSpPr/>
          <p:nvPr/>
        </p:nvGrpSpPr>
        <p:grpSpPr>
          <a:xfrm>
            <a:off x="1219202" y="762000"/>
            <a:ext cx="15240585" cy="9525000"/>
            <a:chOff x="812801" y="508000"/>
            <a:chExt cx="10160390" cy="6350000"/>
          </a:xfrm>
        </p:grpSpPr>
        <p:pic>
          <p:nvPicPr>
            <p:cNvPr id="443" name="Google Shape;443;p17"/>
            <p:cNvPicPr preferRelativeResize="0"/>
            <p:nvPr/>
          </p:nvPicPr>
          <p:blipFill rotWithShape="1">
            <a:blip r:embed="rId4">
              <a:alphaModFix/>
            </a:blip>
            <a:srcRect/>
            <a:stretch/>
          </p:blipFill>
          <p:spPr>
            <a:xfrm>
              <a:off x="812801" y="508000"/>
              <a:ext cx="10160390" cy="6350000"/>
            </a:xfrm>
            <a:prstGeom prst="rect">
              <a:avLst/>
            </a:prstGeom>
            <a:noFill/>
            <a:ln>
              <a:noFill/>
            </a:ln>
          </p:spPr>
        </p:pic>
        <p:sp>
          <p:nvSpPr>
            <p:cNvPr id="444" name="Google Shape;444;p17"/>
            <p:cNvSpPr txBox="1"/>
            <p:nvPr/>
          </p:nvSpPr>
          <p:spPr>
            <a:xfrm>
              <a:off x="1554498" y="1931791"/>
              <a:ext cx="2019300" cy="1015622"/>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9000" b="1">
                  <a:solidFill>
                    <a:srgbClr val="FFFFFF"/>
                  </a:solidFill>
                  <a:latin typeface="Arial"/>
                  <a:ea typeface="Arial"/>
                  <a:cs typeface="Arial"/>
                  <a:sym typeface="Arial"/>
                </a:rPr>
                <a:t>LẬT</a:t>
              </a:r>
              <a:endParaRPr sz="2100">
                <a:solidFill>
                  <a:srgbClr val="000000"/>
                </a:solidFill>
                <a:latin typeface="Arial"/>
                <a:ea typeface="Arial"/>
                <a:cs typeface="Arial"/>
                <a:sym typeface="Arial"/>
              </a:endParaRPr>
            </a:p>
          </p:txBody>
        </p:sp>
        <p:sp>
          <p:nvSpPr>
            <p:cNvPr id="445" name="Google Shape;445;p17"/>
            <p:cNvSpPr txBox="1"/>
            <p:nvPr/>
          </p:nvSpPr>
          <p:spPr>
            <a:xfrm>
              <a:off x="4528175" y="2592358"/>
              <a:ext cx="2728385" cy="1015622"/>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9000" b="1">
                  <a:solidFill>
                    <a:srgbClr val="FFFFFF"/>
                  </a:solidFill>
                  <a:latin typeface="Arial"/>
                  <a:ea typeface="Arial"/>
                  <a:cs typeface="Arial"/>
                  <a:sym typeface="Arial"/>
                </a:rPr>
                <a:t>MẢNH</a:t>
              </a:r>
              <a:endParaRPr sz="2100">
                <a:solidFill>
                  <a:srgbClr val="000000"/>
                </a:solidFill>
                <a:latin typeface="Arial"/>
                <a:ea typeface="Arial"/>
                <a:cs typeface="Arial"/>
                <a:sym typeface="Arial"/>
              </a:endParaRPr>
            </a:p>
          </p:txBody>
        </p:sp>
        <p:sp>
          <p:nvSpPr>
            <p:cNvPr id="446" name="Google Shape;446;p17"/>
            <p:cNvSpPr txBox="1"/>
            <p:nvPr/>
          </p:nvSpPr>
          <p:spPr>
            <a:xfrm>
              <a:off x="7913214" y="1931790"/>
              <a:ext cx="2449987" cy="1015622"/>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9000" b="1">
                  <a:solidFill>
                    <a:srgbClr val="FFFFFF"/>
                  </a:solidFill>
                  <a:latin typeface="Arial"/>
                  <a:ea typeface="Arial"/>
                  <a:cs typeface="Arial"/>
                  <a:sym typeface="Arial"/>
                </a:rPr>
                <a:t>GHÉP</a:t>
              </a:r>
              <a:endParaRPr sz="2100">
                <a:solidFill>
                  <a:srgbClr val="000000"/>
                </a:solidFill>
                <a:latin typeface="Arial"/>
                <a:ea typeface="Arial"/>
                <a:cs typeface="Arial"/>
                <a:sym typeface="Arial"/>
              </a:endParaRPr>
            </a:p>
          </p:txBody>
        </p:sp>
      </p:grpSp>
      <p:pic>
        <p:nvPicPr>
          <p:cNvPr id="447" name="Google Shape;447;p17">
            <a:hlinkClick r:id="rId5" action="ppaction://hlinksldjump"/>
          </p:cNvPr>
          <p:cNvPicPr preferRelativeResize="0"/>
          <p:nvPr/>
        </p:nvPicPr>
        <p:blipFill rotWithShape="1">
          <a:blip r:embed="rId6">
            <a:alphaModFix/>
          </a:blip>
          <a:srcRect/>
          <a:stretch/>
        </p:blipFill>
        <p:spPr>
          <a:xfrm>
            <a:off x="8134402" y="2046616"/>
            <a:ext cx="1408298" cy="1408298"/>
          </a:xfrm>
          <a:prstGeom prst="rect">
            <a:avLst/>
          </a:prstGeom>
          <a:noFill/>
          <a:ln>
            <a:noFill/>
          </a:ln>
        </p:spPr>
      </p:pic>
    </p:spTree>
  </p:cSld>
  <p:clrMapOvr>
    <a:masterClrMapping/>
  </p:clrMapOvr>
  <p:transition spd="med">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451"/>
        <p:cNvGrpSpPr/>
        <p:nvPr/>
      </p:nvGrpSpPr>
      <p:grpSpPr>
        <a:xfrm>
          <a:off x="0" y="0"/>
          <a:ext cx="0" cy="0"/>
          <a:chOff x="0" y="0"/>
          <a:chExt cx="0" cy="0"/>
        </a:xfrm>
      </p:grpSpPr>
      <p:pic>
        <p:nvPicPr>
          <p:cNvPr id="452" name="Google Shape;452;p18"/>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pic>
        <p:nvPicPr>
          <p:cNvPr id="453" name="Google Shape;453;p18">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sp>
        <p:nvSpPr>
          <p:cNvPr id="454" name="Google Shape;454;p18"/>
          <p:cNvSpPr/>
          <p:nvPr/>
        </p:nvSpPr>
        <p:spPr>
          <a:xfrm>
            <a:off x="1001920" y="3862869"/>
            <a:ext cx="7445891" cy="269696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A. Nước đun sôi để nguội đến nhiệt độ khoảng 50 oC.</a:t>
            </a:r>
            <a:endParaRPr sz="4000">
              <a:solidFill>
                <a:srgbClr val="000000"/>
              </a:solidFill>
              <a:latin typeface="Arial"/>
              <a:ea typeface="Arial"/>
              <a:cs typeface="Arial"/>
              <a:sym typeface="Arial"/>
            </a:endParaRPr>
          </a:p>
        </p:txBody>
      </p:sp>
      <p:sp>
        <p:nvSpPr>
          <p:cNvPr id="455" name="Google Shape;455;p18"/>
          <p:cNvSpPr/>
          <p:nvPr/>
        </p:nvSpPr>
        <p:spPr>
          <a:xfrm>
            <a:off x="1001921" y="649631"/>
            <a:ext cx="16279586" cy="302039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ctr" rtl="0">
              <a:lnSpc>
                <a:spcPct val="150000"/>
              </a:lnSpc>
              <a:spcBef>
                <a:spcPts val="0"/>
              </a:spcBef>
              <a:spcAft>
                <a:spcPts val="0"/>
              </a:spcAft>
              <a:buNone/>
            </a:pPr>
            <a:r>
              <a:rPr lang="en-US" sz="4000" b="1">
                <a:solidFill>
                  <a:srgbClr val="000000"/>
                </a:solidFill>
                <a:latin typeface="Arial"/>
                <a:ea typeface="Arial"/>
                <a:cs typeface="Arial"/>
                <a:sym typeface="Arial"/>
              </a:rPr>
              <a:t>Câu hỏi 1</a:t>
            </a:r>
            <a:r>
              <a:rPr lang="en-US" sz="4000">
                <a:solidFill>
                  <a:srgbClr val="000000"/>
                </a:solidFill>
                <a:latin typeface="Arial"/>
                <a:ea typeface="Arial"/>
                <a:cs typeface="Arial"/>
                <a:sym typeface="Arial"/>
              </a:rPr>
              <a:t>: Nên sử dụng loại nước nào sau đây để muối chua rau, củ, quả?</a:t>
            </a:r>
            <a:endParaRPr/>
          </a:p>
        </p:txBody>
      </p:sp>
      <p:pic>
        <p:nvPicPr>
          <p:cNvPr id="456" name="Google Shape;456;p18"/>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457" name="Google Shape;457;p18"/>
          <p:cNvSpPr/>
          <p:nvPr/>
        </p:nvSpPr>
        <p:spPr>
          <a:xfrm>
            <a:off x="9835616" y="3935629"/>
            <a:ext cx="7445891" cy="269696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B. Nước lạnh được lấy từ ngăn mát tủ lạnh.</a:t>
            </a:r>
            <a:endParaRPr sz="4000">
              <a:solidFill>
                <a:srgbClr val="000000"/>
              </a:solidFill>
              <a:latin typeface="Arial"/>
              <a:ea typeface="Arial"/>
              <a:cs typeface="Arial"/>
              <a:sym typeface="Arial"/>
            </a:endParaRPr>
          </a:p>
        </p:txBody>
      </p:sp>
      <p:sp>
        <p:nvSpPr>
          <p:cNvPr id="458" name="Google Shape;458;p18"/>
          <p:cNvSpPr/>
          <p:nvPr/>
        </p:nvSpPr>
        <p:spPr>
          <a:xfrm>
            <a:off x="1001920" y="6769999"/>
            <a:ext cx="7445891" cy="269696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C. Nước đun sôi và sử </a:t>
            </a:r>
            <a:endParaRPr sz="4000">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dụng ngay.</a:t>
            </a:r>
            <a:endParaRPr sz="4000">
              <a:solidFill>
                <a:srgbClr val="000000"/>
              </a:solidFill>
              <a:latin typeface="Arial"/>
              <a:ea typeface="Arial"/>
              <a:cs typeface="Arial"/>
              <a:sym typeface="Arial"/>
            </a:endParaRPr>
          </a:p>
        </p:txBody>
      </p:sp>
      <p:sp>
        <p:nvSpPr>
          <p:cNvPr id="459" name="Google Shape;459;p18"/>
          <p:cNvSpPr/>
          <p:nvPr/>
        </p:nvSpPr>
        <p:spPr>
          <a:xfrm>
            <a:off x="9835616" y="6769997"/>
            <a:ext cx="7445891" cy="269696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D. Nước lã trong đó có nhiều loại vi khuẩn sinh sống. </a:t>
            </a:r>
            <a:endParaRPr sz="4000">
              <a:solidFill>
                <a:srgbClr val="000000"/>
              </a:solidFill>
              <a:latin typeface="Arial"/>
              <a:ea typeface="Arial"/>
              <a:cs typeface="Arial"/>
              <a:sym typeface="Arial"/>
            </a:endParaRPr>
          </a:p>
        </p:txBody>
      </p:sp>
      <p:sp>
        <p:nvSpPr>
          <p:cNvPr id="460" name="Google Shape;460;p18"/>
          <p:cNvSpPr/>
          <p:nvPr/>
        </p:nvSpPr>
        <p:spPr>
          <a:xfrm>
            <a:off x="1001919" y="3989490"/>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A. Nước đun sôi để nguội đến nhiệt độ khoảng 50 oC.</a:t>
            </a:r>
            <a:endParaRPr sz="4000">
              <a:solidFill>
                <a:srgbClr val="000000"/>
              </a:solidFill>
              <a:latin typeface="Arial"/>
              <a:ea typeface="Arial"/>
              <a:cs typeface="Arial"/>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500"/>
                                        <p:tgtEl>
                                          <p:spTgt spid="454"/>
                                        </p:tgtEl>
                                      </p:cBhvr>
                                    </p:animEffect>
                                  </p:childTnLst>
                                </p:cTn>
                              </p:par>
                              <p:par>
                                <p:cTn id="8" presetID="10" presetClass="entr" presetSubtype="0" fill="hold" nodeType="withEffect">
                                  <p:stCondLst>
                                    <p:cond delay="0"/>
                                  </p:stCondLst>
                                  <p:childTnLst>
                                    <p:set>
                                      <p:cBhvr>
                                        <p:cTn id="9" dur="1" fill="hold">
                                          <p:stCondLst>
                                            <p:cond delay="0"/>
                                          </p:stCondLst>
                                        </p:cTn>
                                        <p:tgtEl>
                                          <p:spTgt spid="457"/>
                                        </p:tgtEl>
                                        <p:attrNameLst>
                                          <p:attrName>style.visibility</p:attrName>
                                        </p:attrNameLst>
                                      </p:cBhvr>
                                      <p:to>
                                        <p:strVal val="visible"/>
                                      </p:to>
                                    </p:set>
                                    <p:animEffect transition="in" filter="fade">
                                      <p:cBhvr>
                                        <p:cTn id="10" dur="500"/>
                                        <p:tgtEl>
                                          <p:spTgt spid="457"/>
                                        </p:tgtEl>
                                      </p:cBhvr>
                                    </p:animEffect>
                                  </p:childTnLst>
                                </p:cTn>
                              </p:par>
                              <p:par>
                                <p:cTn id="11" presetID="10" presetClass="entr" presetSubtype="0" fill="hold" nodeType="withEffect">
                                  <p:stCondLst>
                                    <p:cond delay="0"/>
                                  </p:stCondLst>
                                  <p:childTnLst>
                                    <p:set>
                                      <p:cBhvr>
                                        <p:cTn id="12" dur="1" fill="hold">
                                          <p:stCondLst>
                                            <p:cond delay="0"/>
                                          </p:stCondLst>
                                        </p:cTn>
                                        <p:tgtEl>
                                          <p:spTgt spid="458"/>
                                        </p:tgtEl>
                                        <p:attrNameLst>
                                          <p:attrName>style.visibility</p:attrName>
                                        </p:attrNameLst>
                                      </p:cBhvr>
                                      <p:to>
                                        <p:strVal val="visible"/>
                                      </p:to>
                                    </p:set>
                                    <p:animEffect transition="in" filter="fade">
                                      <p:cBhvr>
                                        <p:cTn id="13" dur="500"/>
                                        <p:tgtEl>
                                          <p:spTgt spid="458"/>
                                        </p:tgtEl>
                                      </p:cBhvr>
                                    </p:animEffect>
                                  </p:childTnLst>
                                </p:cTn>
                              </p:par>
                              <p:par>
                                <p:cTn id="14" presetID="10" presetClass="entr" presetSubtype="0" fill="hold" nodeType="withEffect">
                                  <p:stCondLst>
                                    <p:cond delay="0"/>
                                  </p:stCondLst>
                                  <p:childTnLst>
                                    <p:set>
                                      <p:cBhvr>
                                        <p:cTn id="15" dur="1" fill="hold">
                                          <p:stCondLst>
                                            <p:cond delay="0"/>
                                          </p:stCondLst>
                                        </p:cTn>
                                        <p:tgtEl>
                                          <p:spTgt spid="459"/>
                                        </p:tgtEl>
                                        <p:attrNameLst>
                                          <p:attrName>style.visibility</p:attrName>
                                        </p:attrNameLst>
                                      </p:cBhvr>
                                      <p:to>
                                        <p:strVal val="visible"/>
                                      </p:to>
                                    </p:set>
                                    <p:animEffect transition="in" filter="fade">
                                      <p:cBhvr>
                                        <p:cTn id="16" dur="500"/>
                                        <p:tgtEl>
                                          <p:spTgt spid="45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0"/>
                                        </p:tgtEl>
                                        <p:attrNameLst>
                                          <p:attrName>style.visibility</p:attrName>
                                        </p:attrNameLst>
                                      </p:cBhvr>
                                      <p:to>
                                        <p:strVal val="visible"/>
                                      </p:to>
                                    </p:set>
                                    <p:animEffect transition="in" filter="fade">
                                      <p:cBhvr>
                                        <p:cTn id="21" dur="5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464"/>
        <p:cNvGrpSpPr/>
        <p:nvPr/>
      </p:nvGrpSpPr>
      <p:grpSpPr>
        <a:xfrm>
          <a:off x="0" y="0"/>
          <a:ext cx="0" cy="0"/>
          <a:chOff x="0" y="0"/>
          <a:chExt cx="0" cy="0"/>
        </a:xfrm>
      </p:grpSpPr>
      <p:pic>
        <p:nvPicPr>
          <p:cNvPr id="465" name="Google Shape;465;p19"/>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sp>
        <p:nvSpPr>
          <p:cNvPr id="466" name="Google Shape;466;p19"/>
          <p:cNvSpPr/>
          <p:nvPr/>
        </p:nvSpPr>
        <p:spPr>
          <a:xfrm>
            <a:off x="1001921" y="602872"/>
            <a:ext cx="16279586" cy="302039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b="1">
                <a:solidFill>
                  <a:srgbClr val="000000"/>
                </a:solidFill>
                <a:latin typeface="Arial"/>
                <a:ea typeface="Arial"/>
                <a:cs typeface="Arial"/>
                <a:sym typeface="Arial"/>
              </a:rPr>
              <a:t>Câu hỏi 2</a:t>
            </a:r>
            <a:r>
              <a:rPr lang="en-US" sz="4000">
                <a:solidFill>
                  <a:srgbClr val="000000"/>
                </a:solidFill>
                <a:latin typeface="Arial"/>
                <a:ea typeface="Arial"/>
                <a:cs typeface="Arial"/>
                <a:sym typeface="Arial"/>
              </a:rPr>
              <a:t>: Sản phẩm nào dưới đây có ứng dụng vi khuẩn?</a:t>
            </a:r>
            <a:endParaRPr/>
          </a:p>
        </p:txBody>
      </p:sp>
      <p:pic>
        <p:nvPicPr>
          <p:cNvPr id="467" name="Google Shape;467;p19">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pic>
        <p:nvPicPr>
          <p:cNvPr id="468" name="Google Shape;468;p19"/>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469" name="Google Shape;469;p19"/>
          <p:cNvSpPr/>
          <p:nvPr/>
        </p:nvSpPr>
        <p:spPr>
          <a:xfrm>
            <a:off x="1001920" y="3904457"/>
            <a:ext cx="7445891" cy="269696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1143000" marR="0" lvl="0" indent="-1143000" algn="l" rtl="0">
              <a:spcBef>
                <a:spcPts val="0"/>
              </a:spcBef>
              <a:spcAft>
                <a:spcPts val="0"/>
              </a:spcAft>
              <a:buClr>
                <a:srgbClr val="000000"/>
              </a:buClr>
              <a:buSzPts val="4000"/>
              <a:buFont typeface="Arial"/>
              <a:buAutoNum type="alphaUcPeriod"/>
            </a:pPr>
            <a:r>
              <a:rPr lang="en-US" sz="4000">
                <a:solidFill>
                  <a:srgbClr val="000000"/>
                </a:solidFill>
                <a:latin typeface="Arial"/>
                <a:ea typeface="Arial"/>
                <a:cs typeface="Arial"/>
                <a:sym typeface="Arial"/>
              </a:rPr>
              <a:t>Bánh </a:t>
            </a:r>
            <a:endParaRPr sz="4000">
              <a:solidFill>
                <a:srgbClr val="000000"/>
              </a:solidFill>
              <a:latin typeface="Arial"/>
              <a:ea typeface="Arial"/>
              <a:cs typeface="Arial"/>
              <a:sym typeface="Arial"/>
            </a:endParaRPr>
          </a:p>
          <a:p>
            <a:pPr marL="0" marR="0" lvl="0" indent="0" algn="l" rtl="0">
              <a:spcBef>
                <a:spcPts val="0"/>
              </a:spcBef>
              <a:spcAft>
                <a:spcPts val="0"/>
              </a:spcAft>
              <a:buNone/>
            </a:pPr>
            <a:r>
              <a:rPr lang="en-US" sz="4000">
                <a:solidFill>
                  <a:srgbClr val="000000"/>
                </a:solidFill>
                <a:latin typeface="Arial"/>
                <a:ea typeface="Arial"/>
                <a:cs typeface="Arial"/>
                <a:sym typeface="Arial"/>
              </a:rPr>
              <a:t>ngọt</a:t>
            </a:r>
            <a:endParaRPr sz="4000">
              <a:solidFill>
                <a:srgbClr val="000000"/>
              </a:solidFill>
              <a:latin typeface="Arial"/>
              <a:ea typeface="Arial"/>
              <a:cs typeface="Arial"/>
              <a:sym typeface="Arial"/>
            </a:endParaRPr>
          </a:p>
        </p:txBody>
      </p:sp>
      <p:sp>
        <p:nvSpPr>
          <p:cNvPr id="470" name="Google Shape;470;p19"/>
          <p:cNvSpPr/>
          <p:nvPr/>
        </p:nvSpPr>
        <p:spPr>
          <a:xfrm>
            <a:off x="9835616" y="3904456"/>
            <a:ext cx="7445891" cy="269696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Sữa </a:t>
            </a:r>
            <a:endParaRPr sz="4000">
              <a:solidFill>
                <a:srgbClr val="000000"/>
              </a:solidFill>
              <a:latin typeface="Arial"/>
              <a:ea typeface="Arial"/>
              <a:cs typeface="Arial"/>
              <a:sym typeface="Arial"/>
            </a:endParaRPr>
          </a:p>
          <a:p>
            <a:pPr marL="0" marR="0" lvl="0" indent="0" algn="just" rtl="0">
              <a:spcBef>
                <a:spcPts val="0"/>
              </a:spcBef>
              <a:spcAft>
                <a:spcPts val="0"/>
              </a:spcAft>
              <a:buNone/>
            </a:pPr>
            <a:r>
              <a:rPr lang="en-US" sz="4000">
                <a:solidFill>
                  <a:srgbClr val="000000"/>
                </a:solidFill>
                <a:latin typeface="Arial"/>
                <a:ea typeface="Arial"/>
                <a:cs typeface="Arial"/>
                <a:sym typeface="Arial"/>
              </a:rPr>
              <a:t>chua uống</a:t>
            </a:r>
            <a:endParaRPr sz="4000">
              <a:solidFill>
                <a:srgbClr val="000000"/>
              </a:solidFill>
              <a:latin typeface="Arial"/>
              <a:ea typeface="Arial"/>
              <a:cs typeface="Arial"/>
              <a:sym typeface="Arial"/>
            </a:endParaRPr>
          </a:p>
        </p:txBody>
      </p:sp>
      <p:sp>
        <p:nvSpPr>
          <p:cNvPr id="471" name="Google Shape;471;p19"/>
          <p:cNvSpPr/>
          <p:nvPr/>
        </p:nvSpPr>
        <p:spPr>
          <a:xfrm>
            <a:off x="1001920" y="6769999"/>
            <a:ext cx="7445891" cy="269696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C. Xoài </a:t>
            </a:r>
            <a:endParaRPr sz="4000">
              <a:solidFill>
                <a:srgbClr val="000000"/>
              </a:solidFill>
              <a:latin typeface="Arial"/>
              <a:ea typeface="Arial"/>
              <a:cs typeface="Arial"/>
              <a:sym typeface="Arial"/>
            </a:endParaRPr>
          </a:p>
        </p:txBody>
      </p:sp>
      <p:sp>
        <p:nvSpPr>
          <p:cNvPr id="472" name="Google Shape;472;p19"/>
          <p:cNvSpPr/>
          <p:nvPr/>
        </p:nvSpPr>
        <p:spPr>
          <a:xfrm>
            <a:off x="9835616" y="6769997"/>
            <a:ext cx="7445891" cy="269696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D. Đậu đỏ</a:t>
            </a:r>
            <a:endParaRPr sz="4000">
              <a:solidFill>
                <a:srgbClr val="000000"/>
              </a:solidFill>
              <a:latin typeface="Arial"/>
              <a:ea typeface="Arial"/>
              <a:cs typeface="Arial"/>
              <a:sym typeface="Arial"/>
            </a:endParaRPr>
          </a:p>
        </p:txBody>
      </p:sp>
      <p:pic>
        <p:nvPicPr>
          <p:cNvPr id="473" name="Google Shape;473;p19" descr="Các loại bánh ngọt được yêu thích nhất tại Việt Nam"/>
          <p:cNvPicPr preferRelativeResize="0"/>
          <p:nvPr/>
        </p:nvPicPr>
        <p:blipFill rotWithShape="1">
          <a:blip r:embed="rId7">
            <a:alphaModFix/>
          </a:blip>
          <a:srcRect/>
          <a:stretch/>
        </p:blipFill>
        <p:spPr>
          <a:xfrm>
            <a:off x="4572000" y="4506013"/>
            <a:ext cx="3629660" cy="1700401"/>
          </a:xfrm>
          <a:prstGeom prst="rect">
            <a:avLst/>
          </a:prstGeom>
          <a:noFill/>
          <a:ln>
            <a:noFill/>
          </a:ln>
        </p:spPr>
      </p:pic>
      <p:pic>
        <p:nvPicPr>
          <p:cNvPr id="474" name="Google Shape;474;p19" descr="Sữa Chua Uống TH True Yogurt Hương Vani Lốc 4 Chai 100ml"/>
          <p:cNvPicPr preferRelativeResize="0"/>
          <p:nvPr/>
        </p:nvPicPr>
        <p:blipFill rotWithShape="1">
          <a:blip r:embed="rId8">
            <a:alphaModFix/>
          </a:blip>
          <a:srcRect t="17470" b="17470"/>
          <a:stretch/>
        </p:blipFill>
        <p:spPr>
          <a:xfrm>
            <a:off x="13624096" y="4076102"/>
            <a:ext cx="3511871" cy="2284952"/>
          </a:xfrm>
          <a:prstGeom prst="rect">
            <a:avLst/>
          </a:prstGeom>
          <a:noFill/>
          <a:ln>
            <a:noFill/>
          </a:ln>
        </p:spPr>
      </p:pic>
      <p:pic>
        <p:nvPicPr>
          <p:cNvPr id="475" name="Google Shape;475;p19" descr="Bé 9 tuổi suýt chết vì ăn xoài, chuyên gia cảnh báo không ăn xoài nếu"/>
          <p:cNvPicPr preferRelativeResize="0"/>
          <p:nvPr/>
        </p:nvPicPr>
        <p:blipFill rotWithShape="1">
          <a:blip r:embed="rId9">
            <a:alphaModFix/>
          </a:blip>
          <a:srcRect/>
          <a:stretch/>
        </p:blipFill>
        <p:spPr>
          <a:xfrm>
            <a:off x="4420968" y="6910052"/>
            <a:ext cx="3351432" cy="2422463"/>
          </a:xfrm>
          <a:prstGeom prst="rect">
            <a:avLst/>
          </a:prstGeom>
          <a:noFill/>
          <a:ln>
            <a:noFill/>
          </a:ln>
        </p:spPr>
      </p:pic>
      <p:pic>
        <p:nvPicPr>
          <p:cNvPr id="476" name="Google Shape;476;p19" descr="Đậu đỏ có tác dụng gì?"/>
          <p:cNvPicPr preferRelativeResize="0"/>
          <p:nvPr/>
        </p:nvPicPr>
        <p:blipFill rotWithShape="1">
          <a:blip r:embed="rId10">
            <a:alphaModFix/>
          </a:blip>
          <a:srcRect/>
          <a:stretch/>
        </p:blipFill>
        <p:spPr>
          <a:xfrm>
            <a:off x="13613812" y="6956459"/>
            <a:ext cx="3482563" cy="2324035"/>
          </a:xfrm>
          <a:prstGeom prst="rect">
            <a:avLst/>
          </a:prstGeom>
          <a:noFill/>
          <a:ln>
            <a:noFill/>
          </a:ln>
        </p:spPr>
      </p:pic>
      <p:sp>
        <p:nvSpPr>
          <p:cNvPr id="477" name="Google Shape;477;p19"/>
          <p:cNvSpPr/>
          <p:nvPr/>
        </p:nvSpPr>
        <p:spPr>
          <a:xfrm>
            <a:off x="9890866" y="3914157"/>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Sữa </a:t>
            </a:r>
            <a:endParaRPr sz="4000">
              <a:solidFill>
                <a:srgbClr val="000000"/>
              </a:solidFill>
              <a:latin typeface="Arial"/>
              <a:ea typeface="Arial"/>
              <a:cs typeface="Arial"/>
              <a:sym typeface="Arial"/>
            </a:endParaRPr>
          </a:p>
          <a:p>
            <a:pPr marL="0" marR="0" lvl="0" indent="0" algn="just" rtl="0">
              <a:spcBef>
                <a:spcPts val="0"/>
              </a:spcBef>
              <a:spcAft>
                <a:spcPts val="0"/>
              </a:spcAft>
              <a:buNone/>
            </a:pPr>
            <a:r>
              <a:rPr lang="en-US" sz="4000">
                <a:solidFill>
                  <a:srgbClr val="000000"/>
                </a:solidFill>
                <a:latin typeface="Arial"/>
                <a:ea typeface="Arial"/>
                <a:cs typeface="Arial"/>
                <a:sym typeface="Arial"/>
              </a:rPr>
              <a:t>chua uống</a:t>
            </a:r>
            <a:endParaRPr sz="4000">
              <a:solidFill>
                <a:srgbClr val="000000"/>
              </a:solidFill>
              <a:latin typeface="Arial"/>
              <a:ea typeface="Arial"/>
              <a:cs typeface="Arial"/>
              <a:sym typeface="Arial"/>
            </a:endParaRPr>
          </a:p>
        </p:txBody>
      </p:sp>
      <p:pic>
        <p:nvPicPr>
          <p:cNvPr id="478" name="Google Shape;478;p19" descr="Sữa Chua Uống TH True Yogurt Hương Vani Lốc 4 Chai 100ml"/>
          <p:cNvPicPr preferRelativeResize="0"/>
          <p:nvPr/>
        </p:nvPicPr>
        <p:blipFill rotWithShape="1">
          <a:blip r:embed="rId8">
            <a:alphaModFix/>
          </a:blip>
          <a:srcRect t="17470" b="17470"/>
          <a:stretch/>
        </p:blipFill>
        <p:spPr>
          <a:xfrm>
            <a:off x="13679346" y="4085803"/>
            <a:ext cx="3511871" cy="2284952"/>
          </a:xfrm>
          <a:prstGeom prst="rect">
            <a:avLst/>
          </a:prstGeom>
          <a:solidFill>
            <a:schemeClr val="accent6"/>
          </a:solidFill>
          <a:ln w="25400" cap="flat" cmpd="sng">
            <a:solidFill>
              <a:srgbClr val="683F1D"/>
            </a:solidFill>
            <a:prstDash val="solid"/>
            <a:round/>
            <a:headEnd type="none" w="sm" len="sm"/>
            <a:tailEnd type="none" w="sm" len="sm"/>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fade">
                                      <p:cBhvr>
                                        <p:cTn id="7" dur="500"/>
                                        <p:tgtEl>
                                          <p:spTgt spid="466"/>
                                        </p:tgtEl>
                                      </p:cBhvr>
                                    </p:animEffect>
                                  </p:childTnLst>
                                </p:cTn>
                              </p:par>
                              <p:par>
                                <p:cTn id="8" presetID="10" presetClass="entr" presetSubtype="0" fill="hold" nodeType="withEffect">
                                  <p:stCondLst>
                                    <p:cond delay="0"/>
                                  </p:stCondLst>
                                  <p:childTnLst>
                                    <p:set>
                                      <p:cBhvr>
                                        <p:cTn id="9" dur="1" fill="hold">
                                          <p:stCondLst>
                                            <p:cond delay="0"/>
                                          </p:stCondLst>
                                        </p:cTn>
                                        <p:tgtEl>
                                          <p:spTgt spid="469"/>
                                        </p:tgtEl>
                                        <p:attrNameLst>
                                          <p:attrName>style.visibility</p:attrName>
                                        </p:attrNameLst>
                                      </p:cBhvr>
                                      <p:to>
                                        <p:strVal val="visible"/>
                                      </p:to>
                                    </p:set>
                                    <p:animEffect transition="in" filter="fade">
                                      <p:cBhvr>
                                        <p:cTn id="10" dur="500"/>
                                        <p:tgtEl>
                                          <p:spTgt spid="469"/>
                                        </p:tgtEl>
                                      </p:cBhvr>
                                    </p:animEffect>
                                  </p:childTnLst>
                                </p:cTn>
                              </p:par>
                              <p:par>
                                <p:cTn id="11" presetID="10" presetClass="entr" presetSubtype="0" fill="hold" nodeType="withEffect">
                                  <p:stCondLst>
                                    <p:cond delay="0"/>
                                  </p:stCondLst>
                                  <p:childTnLst>
                                    <p:set>
                                      <p:cBhvr>
                                        <p:cTn id="12" dur="1" fill="hold">
                                          <p:stCondLst>
                                            <p:cond delay="0"/>
                                          </p:stCondLst>
                                        </p:cTn>
                                        <p:tgtEl>
                                          <p:spTgt spid="473"/>
                                        </p:tgtEl>
                                        <p:attrNameLst>
                                          <p:attrName>style.visibility</p:attrName>
                                        </p:attrNameLst>
                                      </p:cBhvr>
                                      <p:to>
                                        <p:strVal val="visible"/>
                                      </p:to>
                                    </p:set>
                                    <p:animEffect transition="in" filter="fade">
                                      <p:cBhvr>
                                        <p:cTn id="13" dur="500"/>
                                        <p:tgtEl>
                                          <p:spTgt spid="473"/>
                                        </p:tgtEl>
                                      </p:cBhvr>
                                    </p:animEffect>
                                  </p:childTnLst>
                                </p:cTn>
                              </p:par>
                              <p:par>
                                <p:cTn id="14" presetID="10" presetClass="entr" presetSubtype="0" fill="hold" nodeType="withEffect">
                                  <p:stCondLst>
                                    <p:cond delay="0"/>
                                  </p:stCondLst>
                                  <p:childTnLst>
                                    <p:set>
                                      <p:cBhvr>
                                        <p:cTn id="15" dur="1" fill="hold">
                                          <p:stCondLst>
                                            <p:cond delay="0"/>
                                          </p:stCondLst>
                                        </p:cTn>
                                        <p:tgtEl>
                                          <p:spTgt spid="470"/>
                                        </p:tgtEl>
                                        <p:attrNameLst>
                                          <p:attrName>style.visibility</p:attrName>
                                        </p:attrNameLst>
                                      </p:cBhvr>
                                      <p:to>
                                        <p:strVal val="visible"/>
                                      </p:to>
                                    </p:set>
                                    <p:animEffect transition="in" filter="fade">
                                      <p:cBhvr>
                                        <p:cTn id="16" dur="500"/>
                                        <p:tgtEl>
                                          <p:spTgt spid="470"/>
                                        </p:tgtEl>
                                      </p:cBhvr>
                                    </p:animEffect>
                                  </p:childTnLst>
                                </p:cTn>
                              </p:par>
                              <p:par>
                                <p:cTn id="17" presetID="10" presetClass="entr" presetSubtype="0" fill="hold" nodeType="withEffect">
                                  <p:stCondLst>
                                    <p:cond delay="0"/>
                                  </p:stCondLst>
                                  <p:childTnLst>
                                    <p:set>
                                      <p:cBhvr>
                                        <p:cTn id="18" dur="1" fill="hold">
                                          <p:stCondLst>
                                            <p:cond delay="0"/>
                                          </p:stCondLst>
                                        </p:cTn>
                                        <p:tgtEl>
                                          <p:spTgt spid="474"/>
                                        </p:tgtEl>
                                        <p:attrNameLst>
                                          <p:attrName>style.visibility</p:attrName>
                                        </p:attrNameLst>
                                      </p:cBhvr>
                                      <p:to>
                                        <p:strVal val="visible"/>
                                      </p:to>
                                    </p:set>
                                    <p:animEffect transition="in" filter="fade">
                                      <p:cBhvr>
                                        <p:cTn id="19" dur="500"/>
                                        <p:tgtEl>
                                          <p:spTgt spid="474"/>
                                        </p:tgtEl>
                                      </p:cBhvr>
                                    </p:animEffect>
                                  </p:childTnLst>
                                </p:cTn>
                              </p:par>
                              <p:par>
                                <p:cTn id="20" presetID="10" presetClass="entr" presetSubtype="0" fill="hold" nodeType="withEffect">
                                  <p:stCondLst>
                                    <p:cond delay="0"/>
                                  </p:stCondLst>
                                  <p:childTnLst>
                                    <p:set>
                                      <p:cBhvr>
                                        <p:cTn id="21" dur="1" fill="hold">
                                          <p:stCondLst>
                                            <p:cond delay="0"/>
                                          </p:stCondLst>
                                        </p:cTn>
                                        <p:tgtEl>
                                          <p:spTgt spid="476"/>
                                        </p:tgtEl>
                                        <p:attrNameLst>
                                          <p:attrName>style.visibility</p:attrName>
                                        </p:attrNameLst>
                                      </p:cBhvr>
                                      <p:to>
                                        <p:strVal val="visible"/>
                                      </p:to>
                                    </p:set>
                                    <p:animEffect transition="in" filter="fade">
                                      <p:cBhvr>
                                        <p:cTn id="22" dur="500"/>
                                        <p:tgtEl>
                                          <p:spTgt spid="476"/>
                                        </p:tgtEl>
                                      </p:cBhvr>
                                    </p:animEffect>
                                  </p:childTnLst>
                                </p:cTn>
                              </p:par>
                              <p:par>
                                <p:cTn id="23" presetID="10" presetClass="entr" presetSubtype="0" fill="hold" nodeType="withEffect">
                                  <p:stCondLst>
                                    <p:cond delay="0"/>
                                  </p:stCondLst>
                                  <p:childTnLst>
                                    <p:set>
                                      <p:cBhvr>
                                        <p:cTn id="24" dur="1" fill="hold">
                                          <p:stCondLst>
                                            <p:cond delay="0"/>
                                          </p:stCondLst>
                                        </p:cTn>
                                        <p:tgtEl>
                                          <p:spTgt spid="472"/>
                                        </p:tgtEl>
                                        <p:attrNameLst>
                                          <p:attrName>style.visibility</p:attrName>
                                        </p:attrNameLst>
                                      </p:cBhvr>
                                      <p:to>
                                        <p:strVal val="visible"/>
                                      </p:to>
                                    </p:set>
                                    <p:animEffect transition="in" filter="fade">
                                      <p:cBhvr>
                                        <p:cTn id="25" dur="500"/>
                                        <p:tgtEl>
                                          <p:spTgt spid="472"/>
                                        </p:tgtEl>
                                      </p:cBhvr>
                                    </p:animEffect>
                                  </p:childTnLst>
                                </p:cTn>
                              </p:par>
                              <p:par>
                                <p:cTn id="26" presetID="10" presetClass="entr" presetSubtype="0" fill="hold" nodeType="withEffect">
                                  <p:stCondLst>
                                    <p:cond delay="0"/>
                                  </p:stCondLst>
                                  <p:childTnLst>
                                    <p:set>
                                      <p:cBhvr>
                                        <p:cTn id="27" dur="1" fill="hold">
                                          <p:stCondLst>
                                            <p:cond delay="0"/>
                                          </p:stCondLst>
                                        </p:cTn>
                                        <p:tgtEl>
                                          <p:spTgt spid="475"/>
                                        </p:tgtEl>
                                        <p:attrNameLst>
                                          <p:attrName>style.visibility</p:attrName>
                                        </p:attrNameLst>
                                      </p:cBhvr>
                                      <p:to>
                                        <p:strVal val="visible"/>
                                      </p:to>
                                    </p:set>
                                    <p:animEffect transition="in" filter="fade">
                                      <p:cBhvr>
                                        <p:cTn id="28" dur="500"/>
                                        <p:tgtEl>
                                          <p:spTgt spid="475"/>
                                        </p:tgtEl>
                                      </p:cBhvr>
                                    </p:animEffect>
                                  </p:childTnLst>
                                </p:cTn>
                              </p:par>
                              <p:par>
                                <p:cTn id="29" presetID="10" presetClass="entr" presetSubtype="0" fill="hold" nodeType="withEffect">
                                  <p:stCondLst>
                                    <p:cond delay="0"/>
                                  </p:stCondLst>
                                  <p:childTnLst>
                                    <p:set>
                                      <p:cBhvr>
                                        <p:cTn id="30" dur="1" fill="hold">
                                          <p:stCondLst>
                                            <p:cond delay="0"/>
                                          </p:stCondLst>
                                        </p:cTn>
                                        <p:tgtEl>
                                          <p:spTgt spid="471"/>
                                        </p:tgtEl>
                                        <p:attrNameLst>
                                          <p:attrName>style.visibility</p:attrName>
                                        </p:attrNameLst>
                                      </p:cBhvr>
                                      <p:to>
                                        <p:strVal val="visible"/>
                                      </p:to>
                                    </p:set>
                                    <p:animEffect transition="in" filter="fade">
                                      <p:cBhvr>
                                        <p:cTn id="31" dur="500"/>
                                        <p:tgtEl>
                                          <p:spTgt spid="47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77"/>
                                        </p:tgtEl>
                                        <p:attrNameLst>
                                          <p:attrName>style.visibility</p:attrName>
                                        </p:attrNameLst>
                                      </p:cBhvr>
                                      <p:to>
                                        <p:strVal val="visible"/>
                                      </p:to>
                                    </p:set>
                                    <p:animEffect transition="in" filter="fade">
                                      <p:cBhvr>
                                        <p:cTn id="36" dur="500"/>
                                        <p:tgtEl>
                                          <p:spTgt spid="477"/>
                                        </p:tgtEl>
                                      </p:cBhvr>
                                    </p:animEffect>
                                  </p:childTnLst>
                                </p:cTn>
                              </p:par>
                              <p:par>
                                <p:cTn id="37" presetID="10" presetClass="entr" presetSubtype="0" fill="hold" nodeType="withEffect">
                                  <p:stCondLst>
                                    <p:cond delay="0"/>
                                  </p:stCondLst>
                                  <p:childTnLst>
                                    <p:set>
                                      <p:cBhvr>
                                        <p:cTn id="38" dur="1" fill="hold">
                                          <p:stCondLst>
                                            <p:cond delay="0"/>
                                          </p:stCondLst>
                                        </p:cTn>
                                        <p:tgtEl>
                                          <p:spTgt spid="478"/>
                                        </p:tgtEl>
                                        <p:attrNameLst>
                                          <p:attrName>style.visibility</p:attrName>
                                        </p:attrNameLst>
                                      </p:cBhvr>
                                      <p:to>
                                        <p:strVal val="visible"/>
                                      </p:to>
                                    </p:set>
                                    <p:animEffect transition="in" filter="fade">
                                      <p:cBhvr>
                                        <p:cTn id="39" dur="5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250"/>
        <p:cNvGrpSpPr/>
        <p:nvPr/>
      </p:nvGrpSpPr>
      <p:grpSpPr>
        <a:xfrm>
          <a:off x="0" y="0"/>
          <a:ext cx="0" cy="0"/>
          <a:chOff x="0" y="0"/>
          <a:chExt cx="0" cy="0"/>
        </a:xfrm>
      </p:grpSpPr>
      <p:sp>
        <p:nvSpPr>
          <p:cNvPr id="251" name="Google Shape;251;p2"/>
          <p:cNvSpPr/>
          <p:nvPr/>
        </p:nvSpPr>
        <p:spPr>
          <a:xfrm>
            <a:off x="6096000" y="342900"/>
            <a:ext cx="6096000" cy="1219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dk1"/>
                </a:solidFill>
                <a:latin typeface="Arial"/>
                <a:ea typeface="Arial"/>
                <a:cs typeface="Arial"/>
                <a:sym typeface="Arial"/>
              </a:rPr>
              <a:t>KHỞI ĐỘNG</a:t>
            </a:r>
            <a:endParaRPr sz="6000" b="1">
              <a:solidFill>
                <a:schemeClr val="dk1"/>
              </a:solidFill>
              <a:latin typeface="Arial"/>
              <a:ea typeface="Arial"/>
              <a:cs typeface="Arial"/>
              <a:sym typeface="Arial"/>
            </a:endParaRPr>
          </a:p>
        </p:txBody>
      </p:sp>
      <p:pic>
        <p:nvPicPr>
          <p:cNvPr id="252" name="Google Shape;252;p2"/>
          <p:cNvPicPr preferRelativeResize="0"/>
          <p:nvPr/>
        </p:nvPicPr>
        <p:blipFill rotWithShape="1">
          <a:blip r:embed="rId3">
            <a:alphaModFix/>
          </a:blip>
          <a:srcRect/>
          <a:stretch/>
        </p:blipFill>
        <p:spPr>
          <a:xfrm>
            <a:off x="1143000" y="2825588"/>
            <a:ext cx="6934200" cy="6934200"/>
          </a:xfrm>
          <a:prstGeom prst="rect">
            <a:avLst/>
          </a:prstGeom>
          <a:noFill/>
          <a:ln>
            <a:noFill/>
          </a:ln>
        </p:spPr>
      </p:pic>
      <p:sp>
        <p:nvSpPr>
          <p:cNvPr id="253" name="Google Shape;253;p2"/>
          <p:cNvSpPr/>
          <p:nvPr/>
        </p:nvSpPr>
        <p:spPr>
          <a:xfrm>
            <a:off x="8991600" y="2619132"/>
            <a:ext cx="6096000" cy="2851312"/>
          </a:xfrm>
          <a:prstGeom prst="wedgeRoundRectCallout">
            <a:avLst>
              <a:gd name="adj1" fmla="val -52463"/>
              <a:gd name="adj2" fmla="val 83415"/>
              <a:gd name="adj3"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Em hãy cho biết tên gọi và vị của loại thức ăn trong hình.</a:t>
            </a:r>
            <a:endParaRPr sz="4000">
              <a:solidFill>
                <a:schemeClr val="dk1"/>
              </a:solidFill>
              <a:latin typeface="Arial"/>
              <a:ea typeface="Arial"/>
              <a:cs typeface="Arial"/>
              <a:sym typeface="Arial"/>
            </a:endParaRPr>
          </a:p>
        </p:txBody>
      </p:sp>
      <p:sp>
        <p:nvSpPr>
          <p:cNvPr id="254" name="Google Shape;254;p2"/>
          <p:cNvSpPr txBox="1"/>
          <p:nvPr/>
        </p:nvSpPr>
        <p:spPr>
          <a:xfrm>
            <a:off x="10210802" y="6743700"/>
            <a:ext cx="6934200"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a:solidFill>
                  <a:srgbClr val="FF0000"/>
                </a:solidFill>
                <a:latin typeface="Arial"/>
                <a:ea typeface="Arial"/>
                <a:cs typeface="Arial"/>
                <a:sym typeface="Arial"/>
              </a:rPr>
              <a:t>Tên gọi: Dưa muối chua</a:t>
            </a:r>
            <a:endParaRPr sz="4000" b="1">
              <a:solidFill>
                <a:srgbClr val="FF0000"/>
              </a:solidFill>
              <a:latin typeface="Arial"/>
              <a:ea typeface="Arial"/>
              <a:cs typeface="Arial"/>
              <a:sym typeface="Arial"/>
            </a:endParaRPr>
          </a:p>
        </p:txBody>
      </p:sp>
      <p:sp>
        <p:nvSpPr>
          <p:cNvPr id="255" name="Google Shape;255;p2"/>
          <p:cNvSpPr txBox="1"/>
          <p:nvPr/>
        </p:nvSpPr>
        <p:spPr>
          <a:xfrm>
            <a:off x="9448800" y="8564606"/>
            <a:ext cx="7239000" cy="70788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000000"/>
                </a:solidFill>
                <a:latin typeface="Arial"/>
                <a:ea typeface="Arial"/>
                <a:cs typeface="Arial"/>
                <a:sym typeface="Arial"/>
              </a:rPr>
              <a:t>C</a:t>
            </a:r>
            <a:r>
              <a:rPr lang="en-US" sz="4000" b="0" i="0" u="none" strike="noStrike" cap="none">
                <a:solidFill>
                  <a:srgbClr val="000000"/>
                </a:solidFill>
                <a:latin typeface="Arial"/>
                <a:ea typeface="Arial"/>
                <a:cs typeface="Arial"/>
                <a:sym typeface="Arial"/>
              </a:rPr>
              <a:t>ó vị chua dịu, giòn, mùi thơm.</a:t>
            </a:r>
            <a:endParaRPr sz="1800">
              <a:solidFill>
                <a:schemeClr val="dk1"/>
              </a:solidFill>
              <a:latin typeface="Calibri"/>
              <a:ea typeface="Calibri"/>
              <a:cs typeface="Calibri"/>
              <a:sym typeface="Calibri"/>
            </a:endParaRPr>
          </a:p>
        </p:txBody>
      </p:sp>
      <p:pic>
        <p:nvPicPr>
          <p:cNvPr id="256" name="Google Shape;256;p2"/>
          <p:cNvPicPr preferRelativeResize="0"/>
          <p:nvPr/>
        </p:nvPicPr>
        <p:blipFill rotWithShape="1">
          <a:blip r:embed="rId4">
            <a:alphaModFix/>
          </a:blip>
          <a:srcRect/>
          <a:stretch/>
        </p:blipFill>
        <p:spPr>
          <a:xfrm rot="8315288" flipH="1">
            <a:off x="7403527" y="6336157"/>
            <a:ext cx="2586432" cy="2618271"/>
          </a:xfrm>
          <a:prstGeom prst="rect">
            <a:avLst/>
          </a:prstGeom>
          <a:noFill/>
          <a:ln>
            <a:noFill/>
          </a:ln>
        </p:spPr>
      </p:pic>
      <p:sp>
        <p:nvSpPr>
          <p:cNvPr id="257" name="Google Shape;257;p2"/>
          <p:cNvSpPr/>
          <p:nvPr/>
        </p:nvSpPr>
        <p:spPr>
          <a:xfrm>
            <a:off x="7933286" y="8801100"/>
            <a:ext cx="1371600" cy="304800"/>
          </a:xfrm>
          <a:prstGeom prst="right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 calcmode="lin" valueType="num">
                                      <p:cBhvr additive="base">
                                        <p:cTn id="7" dur="500"/>
                                        <p:tgtEl>
                                          <p:spTgt spid="25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53"/>
                                        </p:tgtEl>
                                        <p:attrNameLst>
                                          <p:attrName>style.visibility</p:attrName>
                                        </p:attrNameLst>
                                      </p:cBhvr>
                                      <p:to>
                                        <p:strVal val="visible"/>
                                      </p:to>
                                    </p:set>
                                    <p:anim calcmode="lin" valueType="num">
                                      <p:cBhvr additive="base">
                                        <p:cTn id="10" dur="500"/>
                                        <p:tgtEl>
                                          <p:spTgt spid="253"/>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6"/>
                                        </p:tgtEl>
                                        <p:attrNameLst>
                                          <p:attrName>style.visibility</p:attrName>
                                        </p:attrNameLst>
                                      </p:cBhvr>
                                      <p:to>
                                        <p:strVal val="visible"/>
                                      </p:to>
                                    </p:set>
                                    <p:animEffect transition="in" filter="fade">
                                      <p:cBhvr>
                                        <p:cTn id="15" dur="500"/>
                                        <p:tgtEl>
                                          <p:spTgt spid="256"/>
                                        </p:tgtEl>
                                      </p:cBhvr>
                                    </p:animEffect>
                                  </p:childTnLst>
                                </p:cTn>
                              </p:par>
                              <p:par>
                                <p:cTn id="16" presetID="10" presetClass="entr" presetSubtype="0" fill="hold" nodeType="withEffect">
                                  <p:stCondLst>
                                    <p:cond delay="0"/>
                                  </p:stCondLst>
                                  <p:childTnLst>
                                    <p:set>
                                      <p:cBhvr>
                                        <p:cTn id="17" dur="1" fill="hold">
                                          <p:stCondLst>
                                            <p:cond delay="0"/>
                                          </p:stCondLst>
                                        </p:cTn>
                                        <p:tgtEl>
                                          <p:spTgt spid="254"/>
                                        </p:tgtEl>
                                        <p:attrNameLst>
                                          <p:attrName>style.visibility</p:attrName>
                                        </p:attrNameLst>
                                      </p:cBhvr>
                                      <p:to>
                                        <p:strVal val="visible"/>
                                      </p:to>
                                    </p:set>
                                    <p:animEffect transition="in" filter="fade">
                                      <p:cBhvr>
                                        <p:cTn id="18" dur="1000"/>
                                        <p:tgtEl>
                                          <p:spTgt spid="2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7"/>
                                        </p:tgtEl>
                                        <p:attrNameLst>
                                          <p:attrName>style.visibility</p:attrName>
                                        </p:attrNameLst>
                                      </p:cBhvr>
                                      <p:to>
                                        <p:strVal val="visible"/>
                                      </p:to>
                                    </p:set>
                                    <p:animEffect transition="in" filter="fade">
                                      <p:cBhvr>
                                        <p:cTn id="23" dur="500"/>
                                        <p:tgtEl>
                                          <p:spTgt spid="257"/>
                                        </p:tgtEl>
                                      </p:cBhvr>
                                    </p:animEffect>
                                  </p:childTnLst>
                                </p:cTn>
                              </p:par>
                              <p:par>
                                <p:cTn id="24" presetID="10" presetClass="entr" presetSubtype="0" fill="hold" nodeType="withEffect">
                                  <p:stCondLst>
                                    <p:cond delay="0"/>
                                  </p:stCondLst>
                                  <p:childTnLst>
                                    <p:set>
                                      <p:cBhvr>
                                        <p:cTn id="25" dur="1" fill="hold">
                                          <p:stCondLst>
                                            <p:cond delay="0"/>
                                          </p:stCondLst>
                                        </p:cTn>
                                        <p:tgtEl>
                                          <p:spTgt spid="255"/>
                                        </p:tgtEl>
                                        <p:attrNameLst>
                                          <p:attrName>style.visibility</p:attrName>
                                        </p:attrNameLst>
                                      </p:cBhvr>
                                      <p:to>
                                        <p:strVal val="visible"/>
                                      </p:to>
                                    </p:set>
                                    <p:animEffect transition="in" filter="fade">
                                      <p:cBhvr>
                                        <p:cTn id="26"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482"/>
        <p:cNvGrpSpPr/>
        <p:nvPr/>
      </p:nvGrpSpPr>
      <p:grpSpPr>
        <a:xfrm>
          <a:off x="0" y="0"/>
          <a:ext cx="0" cy="0"/>
          <a:chOff x="0" y="0"/>
          <a:chExt cx="0" cy="0"/>
        </a:xfrm>
      </p:grpSpPr>
      <p:pic>
        <p:nvPicPr>
          <p:cNvPr id="483" name="Google Shape;483;p20"/>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sp>
        <p:nvSpPr>
          <p:cNvPr id="484" name="Google Shape;484;p20"/>
          <p:cNvSpPr/>
          <p:nvPr/>
        </p:nvSpPr>
        <p:spPr>
          <a:xfrm>
            <a:off x="1001921" y="571699"/>
            <a:ext cx="16279586" cy="302039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ctr" rtl="0">
              <a:spcBef>
                <a:spcPts val="0"/>
              </a:spcBef>
              <a:spcAft>
                <a:spcPts val="0"/>
              </a:spcAft>
              <a:buNone/>
            </a:pPr>
            <a:r>
              <a:rPr lang="en-US" sz="4000" b="1">
                <a:solidFill>
                  <a:srgbClr val="000000"/>
                </a:solidFill>
                <a:latin typeface="Arial"/>
                <a:ea typeface="Arial"/>
                <a:cs typeface="Arial"/>
                <a:sym typeface="Arial"/>
              </a:rPr>
              <a:t>Câu hỏi 3</a:t>
            </a:r>
            <a:r>
              <a:rPr lang="en-US" sz="4000">
                <a:solidFill>
                  <a:srgbClr val="000000"/>
                </a:solidFill>
                <a:latin typeface="Arial"/>
                <a:ea typeface="Arial"/>
                <a:cs typeface="Arial"/>
                <a:sym typeface="Arial"/>
              </a:rPr>
              <a:t>:Sản phẩm nào dưới đây không có ứng dụng vi khuẩn?</a:t>
            </a:r>
            <a:endParaRPr/>
          </a:p>
        </p:txBody>
      </p:sp>
      <p:pic>
        <p:nvPicPr>
          <p:cNvPr id="485" name="Google Shape;485;p20">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pic>
        <p:nvPicPr>
          <p:cNvPr id="486" name="Google Shape;486;p20"/>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487" name="Google Shape;487;p20"/>
          <p:cNvSpPr/>
          <p:nvPr/>
        </p:nvSpPr>
        <p:spPr>
          <a:xfrm>
            <a:off x="1001920" y="3935630"/>
            <a:ext cx="7445891" cy="269696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A. Kim chi</a:t>
            </a:r>
            <a:endParaRPr sz="4000">
              <a:solidFill>
                <a:srgbClr val="000000"/>
              </a:solidFill>
              <a:latin typeface="Arial"/>
              <a:ea typeface="Arial"/>
              <a:cs typeface="Arial"/>
              <a:sym typeface="Arial"/>
            </a:endParaRPr>
          </a:p>
        </p:txBody>
      </p:sp>
      <p:sp>
        <p:nvSpPr>
          <p:cNvPr id="488" name="Google Shape;488;p20"/>
          <p:cNvSpPr/>
          <p:nvPr/>
        </p:nvSpPr>
        <p:spPr>
          <a:xfrm>
            <a:off x="9835616" y="3935629"/>
            <a:ext cx="7445891" cy="269696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Dưa chua</a:t>
            </a:r>
            <a:endParaRPr sz="4000">
              <a:solidFill>
                <a:srgbClr val="000000"/>
              </a:solidFill>
              <a:latin typeface="Arial"/>
              <a:ea typeface="Arial"/>
              <a:cs typeface="Arial"/>
              <a:sym typeface="Arial"/>
            </a:endParaRPr>
          </a:p>
        </p:txBody>
      </p:sp>
      <p:sp>
        <p:nvSpPr>
          <p:cNvPr id="489" name="Google Shape;489;p20"/>
          <p:cNvSpPr/>
          <p:nvPr/>
        </p:nvSpPr>
        <p:spPr>
          <a:xfrm>
            <a:off x="1001920" y="6769999"/>
            <a:ext cx="7445891" cy="269696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C. Củ </a:t>
            </a:r>
            <a:endParaRPr sz="4000">
              <a:solidFill>
                <a:srgbClr val="000000"/>
              </a:solidFill>
              <a:latin typeface="Arial"/>
              <a:ea typeface="Arial"/>
              <a:cs typeface="Arial"/>
              <a:sym typeface="Arial"/>
            </a:endParaRPr>
          </a:p>
          <a:p>
            <a:pPr marL="0" marR="0" lvl="0" indent="0" algn="just" rtl="0">
              <a:spcBef>
                <a:spcPts val="0"/>
              </a:spcBef>
              <a:spcAft>
                <a:spcPts val="0"/>
              </a:spcAft>
              <a:buNone/>
            </a:pPr>
            <a:r>
              <a:rPr lang="en-US" sz="4000">
                <a:solidFill>
                  <a:srgbClr val="000000"/>
                </a:solidFill>
                <a:latin typeface="Arial"/>
                <a:ea typeface="Arial"/>
                <a:cs typeface="Arial"/>
                <a:sym typeface="Arial"/>
              </a:rPr>
              <a:t>hành muối</a:t>
            </a:r>
            <a:endParaRPr sz="4000">
              <a:solidFill>
                <a:srgbClr val="000000"/>
              </a:solidFill>
              <a:latin typeface="Arial"/>
              <a:ea typeface="Arial"/>
              <a:cs typeface="Arial"/>
              <a:sym typeface="Arial"/>
            </a:endParaRPr>
          </a:p>
        </p:txBody>
      </p:sp>
      <p:sp>
        <p:nvSpPr>
          <p:cNvPr id="490" name="Google Shape;490;p20"/>
          <p:cNvSpPr/>
          <p:nvPr/>
        </p:nvSpPr>
        <p:spPr>
          <a:xfrm>
            <a:off x="9835616" y="6769997"/>
            <a:ext cx="7445891" cy="269696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D. Bánh mì</a:t>
            </a:r>
            <a:endParaRPr sz="4000">
              <a:solidFill>
                <a:srgbClr val="000000"/>
              </a:solidFill>
              <a:latin typeface="Arial"/>
              <a:ea typeface="Arial"/>
              <a:cs typeface="Arial"/>
              <a:sym typeface="Arial"/>
            </a:endParaRPr>
          </a:p>
        </p:txBody>
      </p:sp>
      <p:pic>
        <p:nvPicPr>
          <p:cNvPr id="491" name="Google Shape;491;p20" descr="How To Make Easy Kimchi (Simple From-Scratch Recipe) | The Kitchn"/>
          <p:cNvPicPr preferRelativeResize="0"/>
          <p:nvPr/>
        </p:nvPicPr>
        <p:blipFill rotWithShape="1">
          <a:blip r:embed="rId7">
            <a:alphaModFix/>
          </a:blip>
          <a:srcRect/>
          <a:stretch/>
        </p:blipFill>
        <p:spPr>
          <a:xfrm>
            <a:off x="4971408" y="4126878"/>
            <a:ext cx="3229880" cy="2153253"/>
          </a:xfrm>
          <a:prstGeom prst="rect">
            <a:avLst/>
          </a:prstGeom>
          <a:noFill/>
          <a:ln>
            <a:noFill/>
          </a:ln>
        </p:spPr>
      </p:pic>
      <p:pic>
        <p:nvPicPr>
          <p:cNvPr id="492" name="Google Shape;492;p20" descr="Cách Muối Dưa Cải Bẹ Ngon Giòn Không Nhớt, Úng Hay Nổi Váng"/>
          <p:cNvPicPr preferRelativeResize="0"/>
          <p:nvPr/>
        </p:nvPicPr>
        <p:blipFill rotWithShape="1">
          <a:blip r:embed="rId8">
            <a:alphaModFix/>
          </a:blip>
          <a:srcRect/>
          <a:stretch/>
        </p:blipFill>
        <p:spPr>
          <a:xfrm>
            <a:off x="14694416" y="4085864"/>
            <a:ext cx="2396490" cy="2396490"/>
          </a:xfrm>
          <a:prstGeom prst="rect">
            <a:avLst/>
          </a:prstGeom>
          <a:noFill/>
          <a:ln>
            <a:noFill/>
          </a:ln>
        </p:spPr>
      </p:pic>
      <p:pic>
        <p:nvPicPr>
          <p:cNvPr id="493" name="Google Shape;493;p20" descr="Cách muối hành ngon đúng điệu, cả nhà ai cũng khen"/>
          <p:cNvPicPr preferRelativeResize="0"/>
          <p:nvPr/>
        </p:nvPicPr>
        <p:blipFill rotWithShape="1">
          <a:blip r:embed="rId9">
            <a:alphaModFix/>
          </a:blip>
          <a:srcRect/>
          <a:stretch/>
        </p:blipFill>
        <p:spPr>
          <a:xfrm>
            <a:off x="5105399" y="6915574"/>
            <a:ext cx="3095889" cy="2348082"/>
          </a:xfrm>
          <a:prstGeom prst="rect">
            <a:avLst/>
          </a:prstGeom>
          <a:noFill/>
          <a:ln>
            <a:noFill/>
          </a:ln>
        </p:spPr>
      </p:pic>
      <p:pic>
        <p:nvPicPr>
          <p:cNvPr id="494" name="Google Shape;494;p20" descr="Cách làm bánh mì đặc ruột thơm ngon đơn giản bằng nồi chiên không dầu"/>
          <p:cNvPicPr preferRelativeResize="0"/>
          <p:nvPr/>
        </p:nvPicPr>
        <p:blipFill rotWithShape="1">
          <a:blip r:embed="rId10">
            <a:alphaModFix/>
          </a:blip>
          <a:srcRect l="3886" r="5341"/>
          <a:stretch/>
        </p:blipFill>
        <p:spPr>
          <a:xfrm>
            <a:off x="14027645" y="7172976"/>
            <a:ext cx="3122551" cy="1937964"/>
          </a:xfrm>
          <a:prstGeom prst="rect">
            <a:avLst/>
          </a:prstGeom>
          <a:noFill/>
          <a:ln>
            <a:noFill/>
          </a:ln>
        </p:spPr>
      </p:pic>
      <p:sp>
        <p:nvSpPr>
          <p:cNvPr id="495" name="Google Shape;495;p20"/>
          <p:cNvSpPr/>
          <p:nvPr/>
        </p:nvSpPr>
        <p:spPr>
          <a:xfrm>
            <a:off x="9849087" y="4034039"/>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Dưa chua</a:t>
            </a:r>
            <a:endParaRPr sz="4000">
              <a:solidFill>
                <a:srgbClr val="000000"/>
              </a:solidFill>
              <a:latin typeface="Arial"/>
              <a:ea typeface="Arial"/>
              <a:cs typeface="Arial"/>
              <a:sym typeface="Arial"/>
            </a:endParaRPr>
          </a:p>
        </p:txBody>
      </p:sp>
      <p:pic>
        <p:nvPicPr>
          <p:cNvPr id="496" name="Google Shape;496;p20" descr="Cách Muối Dưa Cải Bẹ Ngon Giòn Không Nhớt, Úng Hay Nổi Váng"/>
          <p:cNvPicPr preferRelativeResize="0"/>
          <p:nvPr/>
        </p:nvPicPr>
        <p:blipFill rotWithShape="1">
          <a:blip r:embed="rId8">
            <a:alphaModFix/>
          </a:blip>
          <a:srcRect/>
          <a:stretch/>
        </p:blipFill>
        <p:spPr>
          <a:xfrm>
            <a:off x="14707887" y="4184274"/>
            <a:ext cx="2396490" cy="2396490"/>
          </a:xfrm>
          <a:prstGeom prst="rect">
            <a:avLst/>
          </a:prstGeom>
          <a:solidFill>
            <a:schemeClr val="accent6"/>
          </a:solidFill>
          <a:ln w="25400" cap="flat" cmpd="sng">
            <a:solidFill>
              <a:srgbClr val="683F1D"/>
            </a:solidFill>
            <a:prstDash val="solid"/>
            <a:round/>
            <a:headEnd type="none" w="sm" len="sm"/>
            <a:tailEnd type="none" w="sm" len="sm"/>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animEffect transition="in" filter="fade">
                                      <p:cBhvr>
                                        <p:cTn id="7" dur="500"/>
                                        <p:tgtEl>
                                          <p:spTgt spid="484"/>
                                        </p:tgtEl>
                                      </p:cBhvr>
                                    </p:animEffect>
                                  </p:childTnLst>
                                </p:cTn>
                              </p:par>
                              <p:par>
                                <p:cTn id="8" presetID="10" presetClass="entr" presetSubtype="0" fill="hold" nodeType="withEffect">
                                  <p:stCondLst>
                                    <p:cond delay="0"/>
                                  </p:stCondLst>
                                  <p:childTnLst>
                                    <p:set>
                                      <p:cBhvr>
                                        <p:cTn id="9" dur="1" fill="hold">
                                          <p:stCondLst>
                                            <p:cond delay="0"/>
                                          </p:stCondLst>
                                        </p:cTn>
                                        <p:tgtEl>
                                          <p:spTgt spid="491"/>
                                        </p:tgtEl>
                                        <p:attrNameLst>
                                          <p:attrName>style.visibility</p:attrName>
                                        </p:attrNameLst>
                                      </p:cBhvr>
                                      <p:to>
                                        <p:strVal val="visible"/>
                                      </p:to>
                                    </p:set>
                                    <p:animEffect transition="in" filter="fade">
                                      <p:cBhvr>
                                        <p:cTn id="10" dur="500"/>
                                        <p:tgtEl>
                                          <p:spTgt spid="491"/>
                                        </p:tgtEl>
                                      </p:cBhvr>
                                    </p:animEffect>
                                  </p:childTnLst>
                                </p:cTn>
                              </p:par>
                              <p:par>
                                <p:cTn id="11" presetID="10" presetClass="entr" presetSubtype="0" fill="hold" nodeType="withEffect">
                                  <p:stCondLst>
                                    <p:cond delay="0"/>
                                  </p:stCondLst>
                                  <p:childTnLst>
                                    <p:set>
                                      <p:cBhvr>
                                        <p:cTn id="12" dur="1" fill="hold">
                                          <p:stCondLst>
                                            <p:cond delay="0"/>
                                          </p:stCondLst>
                                        </p:cTn>
                                        <p:tgtEl>
                                          <p:spTgt spid="487"/>
                                        </p:tgtEl>
                                        <p:attrNameLst>
                                          <p:attrName>style.visibility</p:attrName>
                                        </p:attrNameLst>
                                      </p:cBhvr>
                                      <p:to>
                                        <p:strVal val="visible"/>
                                      </p:to>
                                    </p:set>
                                    <p:animEffect transition="in" filter="fade">
                                      <p:cBhvr>
                                        <p:cTn id="13" dur="500"/>
                                        <p:tgtEl>
                                          <p:spTgt spid="487"/>
                                        </p:tgtEl>
                                      </p:cBhvr>
                                    </p:animEffect>
                                  </p:childTnLst>
                                </p:cTn>
                              </p:par>
                              <p:par>
                                <p:cTn id="14" presetID="10" presetClass="entr" presetSubtype="0" fill="hold" nodeType="withEffect">
                                  <p:stCondLst>
                                    <p:cond delay="0"/>
                                  </p:stCondLst>
                                  <p:childTnLst>
                                    <p:set>
                                      <p:cBhvr>
                                        <p:cTn id="15" dur="1" fill="hold">
                                          <p:stCondLst>
                                            <p:cond delay="0"/>
                                          </p:stCondLst>
                                        </p:cTn>
                                        <p:tgtEl>
                                          <p:spTgt spid="492"/>
                                        </p:tgtEl>
                                        <p:attrNameLst>
                                          <p:attrName>style.visibility</p:attrName>
                                        </p:attrNameLst>
                                      </p:cBhvr>
                                      <p:to>
                                        <p:strVal val="visible"/>
                                      </p:to>
                                    </p:set>
                                    <p:animEffect transition="in" filter="fade">
                                      <p:cBhvr>
                                        <p:cTn id="16" dur="500"/>
                                        <p:tgtEl>
                                          <p:spTgt spid="492"/>
                                        </p:tgtEl>
                                      </p:cBhvr>
                                    </p:animEffect>
                                  </p:childTnLst>
                                </p:cTn>
                              </p:par>
                              <p:par>
                                <p:cTn id="17" presetID="10" presetClass="entr" presetSubtype="0" fill="hold" nodeType="withEffect">
                                  <p:stCondLst>
                                    <p:cond delay="0"/>
                                  </p:stCondLst>
                                  <p:childTnLst>
                                    <p:set>
                                      <p:cBhvr>
                                        <p:cTn id="18" dur="1" fill="hold">
                                          <p:stCondLst>
                                            <p:cond delay="0"/>
                                          </p:stCondLst>
                                        </p:cTn>
                                        <p:tgtEl>
                                          <p:spTgt spid="488"/>
                                        </p:tgtEl>
                                        <p:attrNameLst>
                                          <p:attrName>style.visibility</p:attrName>
                                        </p:attrNameLst>
                                      </p:cBhvr>
                                      <p:to>
                                        <p:strVal val="visible"/>
                                      </p:to>
                                    </p:set>
                                    <p:animEffect transition="in" filter="fade">
                                      <p:cBhvr>
                                        <p:cTn id="19" dur="500"/>
                                        <p:tgtEl>
                                          <p:spTgt spid="488"/>
                                        </p:tgtEl>
                                      </p:cBhvr>
                                    </p:animEffect>
                                  </p:childTnLst>
                                </p:cTn>
                              </p:par>
                              <p:par>
                                <p:cTn id="20" presetID="10" presetClass="entr" presetSubtype="0" fill="hold" nodeType="withEffect">
                                  <p:stCondLst>
                                    <p:cond delay="0"/>
                                  </p:stCondLst>
                                  <p:childTnLst>
                                    <p:set>
                                      <p:cBhvr>
                                        <p:cTn id="21" dur="1" fill="hold">
                                          <p:stCondLst>
                                            <p:cond delay="0"/>
                                          </p:stCondLst>
                                        </p:cTn>
                                        <p:tgtEl>
                                          <p:spTgt spid="494"/>
                                        </p:tgtEl>
                                        <p:attrNameLst>
                                          <p:attrName>style.visibility</p:attrName>
                                        </p:attrNameLst>
                                      </p:cBhvr>
                                      <p:to>
                                        <p:strVal val="visible"/>
                                      </p:to>
                                    </p:set>
                                    <p:animEffect transition="in" filter="fade">
                                      <p:cBhvr>
                                        <p:cTn id="22" dur="500"/>
                                        <p:tgtEl>
                                          <p:spTgt spid="494"/>
                                        </p:tgtEl>
                                      </p:cBhvr>
                                    </p:animEffect>
                                  </p:childTnLst>
                                </p:cTn>
                              </p:par>
                              <p:par>
                                <p:cTn id="23" presetID="10" presetClass="entr" presetSubtype="0" fill="hold" nodeType="withEffect">
                                  <p:stCondLst>
                                    <p:cond delay="0"/>
                                  </p:stCondLst>
                                  <p:childTnLst>
                                    <p:set>
                                      <p:cBhvr>
                                        <p:cTn id="24" dur="1" fill="hold">
                                          <p:stCondLst>
                                            <p:cond delay="0"/>
                                          </p:stCondLst>
                                        </p:cTn>
                                        <p:tgtEl>
                                          <p:spTgt spid="490"/>
                                        </p:tgtEl>
                                        <p:attrNameLst>
                                          <p:attrName>style.visibility</p:attrName>
                                        </p:attrNameLst>
                                      </p:cBhvr>
                                      <p:to>
                                        <p:strVal val="visible"/>
                                      </p:to>
                                    </p:set>
                                    <p:animEffect transition="in" filter="fade">
                                      <p:cBhvr>
                                        <p:cTn id="25" dur="500"/>
                                        <p:tgtEl>
                                          <p:spTgt spid="490"/>
                                        </p:tgtEl>
                                      </p:cBhvr>
                                    </p:animEffect>
                                  </p:childTnLst>
                                </p:cTn>
                              </p:par>
                              <p:par>
                                <p:cTn id="26" presetID="10" presetClass="entr" presetSubtype="0" fill="hold" nodeType="withEffect">
                                  <p:stCondLst>
                                    <p:cond delay="0"/>
                                  </p:stCondLst>
                                  <p:childTnLst>
                                    <p:set>
                                      <p:cBhvr>
                                        <p:cTn id="27" dur="1" fill="hold">
                                          <p:stCondLst>
                                            <p:cond delay="0"/>
                                          </p:stCondLst>
                                        </p:cTn>
                                        <p:tgtEl>
                                          <p:spTgt spid="493"/>
                                        </p:tgtEl>
                                        <p:attrNameLst>
                                          <p:attrName>style.visibility</p:attrName>
                                        </p:attrNameLst>
                                      </p:cBhvr>
                                      <p:to>
                                        <p:strVal val="visible"/>
                                      </p:to>
                                    </p:set>
                                    <p:animEffect transition="in" filter="fade">
                                      <p:cBhvr>
                                        <p:cTn id="28" dur="500"/>
                                        <p:tgtEl>
                                          <p:spTgt spid="493"/>
                                        </p:tgtEl>
                                      </p:cBhvr>
                                    </p:animEffect>
                                  </p:childTnLst>
                                </p:cTn>
                              </p:par>
                              <p:par>
                                <p:cTn id="29" presetID="10" presetClass="entr" presetSubtype="0" fill="hold" nodeType="withEffect">
                                  <p:stCondLst>
                                    <p:cond delay="0"/>
                                  </p:stCondLst>
                                  <p:childTnLst>
                                    <p:set>
                                      <p:cBhvr>
                                        <p:cTn id="30" dur="1" fill="hold">
                                          <p:stCondLst>
                                            <p:cond delay="0"/>
                                          </p:stCondLst>
                                        </p:cTn>
                                        <p:tgtEl>
                                          <p:spTgt spid="489"/>
                                        </p:tgtEl>
                                        <p:attrNameLst>
                                          <p:attrName>style.visibility</p:attrName>
                                        </p:attrNameLst>
                                      </p:cBhvr>
                                      <p:to>
                                        <p:strVal val="visible"/>
                                      </p:to>
                                    </p:set>
                                    <p:animEffect transition="in" filter="fade">
                                      <p:cBhvr>
                                        <p:cTn id="31" dur="500"/>
                                        <p:tgtEl>
                                          <p:spTgt spid="48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95"/>
                                        </p:tgtEl>
                                        <p:attrNameLst>
                                          <p:attrName>style.visibility</p:attrName>
                                        </p:attrNameLst>
                                      </p:cBhvr>
                                      <p:to>
                                        <p:strVal val="visible"/>
                                      </p:to>
                                    </p:set>
                                    <p:animEffect transition="in" filter="fade">
                                      <p:cBhvr>
                                        <p:cTn id="36" dur="500"/>
                                        <p:tgtEl>
                                          <p:spTgt spid="495"/>
                                        </p:tgtEl>
                                      </p:cBhvr>
                                    </p:animEffect>
                                  </p:childTnLst>
                                </p:cTn>
                              </p:par>
                              <p:par>
                                <p:cTn id="37" presetID="10" presetClass="entr" presetSubtype="0" fill="hold" nodeType="withEffect">
                                  <p:stCondLst>
                                    <p:cond delay="0"/>
                                  </p:stCondLst>
                                  <p:childTnLst>
                                    <p:set>
                                      <p:cBhvr>
                                        <p:cTn id="38" dur="1" fill="hold">
                                          <p:stCondLst>
                                            <p:cond delay="0"/>
                                          </p:stCondLst>
                                        </p:cTn>
                                        <p:tgtEl>
                                          <p:spTgt spid="496"/>
                                        </p:tgtEl>
                                        <p:attrNameLst>
                                          <p:attrName>style.visibility</p:attrName>
                                        </p:attrNameLst>
                                      </p:cBhvr>
                                      <p:to>
                                        <p:strVal val="visible"/>
                                      </p:to>
                                    </p:set>
                                    <p:animEffect transition="in" filter="fade">
                                      <p:cBhvr>
                                        <p:cTn id="39" dur="5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500"/>
        <p:cNvGrpSpPr/>
        <p:nvPr/>
      </p:nvGrpSpPr>
      <p:grpSpPr>
        <a:xfrm>
          <a:off x="0" y="0"/>
          <a:ext cx="0" cy="0"/>
          <a:chOff x="0" y="0"/>
          <a:chExt cx="0" cy="0"/>
        </a:xfrm>
      </p:grpSpPr>
      <p:pic>
        <p:nvPicPr>
          <p:cNvPr id="501" name="Google Shape;501;p21"/>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sp>
        <p:nvSpPr>
          <p:cNvPr id="502" name="Google Shape;502;p21"/>
          <p:cNvSpPr/>
          <p:nvPr/>
        </p:nvSpPr>
        <p:spPr>
          <a:xfrm>
            <a:off x="1001921" y="533495"/>
            <a:ext cx="16279586" cy="302039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ctr" rtl="0">
              <a:spcBef>
                <a:spcPts val="0"/>
              </a:spcBef>
              <a:spcAft>
                <a:spcPts val="0"/>
              </a:spcAft>
              <a:buNone/>
            </a:pPr>
            <a:r>
              <a:rPr lang="en-US" sz="4000" b="1">
                <a:solidFill>
                  <a:srgbClr val="000000"/>
                </a:solidFill>
                <a:latin typeface="Arial"/>
                <a:ea typeface="Arial"/>
                <a:cs typeface="Arial"/>
                <a:sym typeface="Arial"/>
              </a:rPr>
              <a:t>Câu hỏi 4: </a:t>
            </a:r>
            <a:r>
              <a:rPr lang="en-US" sz="4000">
                <a:solidFill>
                  <a:srgbClr val="000000"/>
                </a:solidFill>
                <a:latin typeface="Arial"/>
                <a:ea typeface="Arial"/>
                <a:cs typeface="Arial"/>
                <a:sym typeface="Arial"/>
              </a:rPr>
              <a:t>Khi làm sữa chua, nên ủ sữa trong bao nhiêu giờ?</a:t>
            </a:r>
            <a:endParaRPr/>
          </a:p>
        </p:txBody>
      </p:sp>
      <p:pic>
        <p:nvPicPr>
          <p:cNvPr id="503" name="Google Shape;503;p21">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pic>
        <p:nvPicPr>
          <p:cNvPr id="504" name="Google Shape;504;p21"/>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505" name="Google Shape;505;p21"/>
          <p:cNvSpPr/>
          <p:nvPr/>
        </p:nvSpPr>
        <p:spPr>
          <a:xfrm>
            <a:off x="1001920" y="3842111"/>
            <a:ext cx="7445891" cy="269696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A. 8 giờ đến 12 giờ.</a:t>
            </a:r>
            <a:endParaRPr sz="4000">
              <a:solidFill>
                <a:srgbClr val="000000"/>
              </a:solidFill>
              <a:latin typeface="Arial"/>
              <a:ea typeface="Arial"/>
              <a:cs typeface="Arial"/>
              <a:sym typeface="Arial"/>
            </a:endParaRPr>
          </a:p>
        </p:txBody>
      </p:sp>
      <p:sp>
        <p:nvSpPr>
          <p:cNvPr id="506" name="Google Shape;506;p21"/>
          <p:cNvSpPr/>
          <p:nvPr/>
        </p:nvSpPr>
        <p:spPr>
          <a:xfrm>
            <a:off x="9835616" y="3842110"/>
            <a:ext cx="7445891" cy="269696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12 giờ đến 24 giờ.</a:t>
            </a:r>
            <a:endParaRPr sz="4000">
              <a:solidFill>
                <a:srgbClr val="000000"/>
              </a:solidFill>
              <a:latin typeface="Arial"/>
              <a:ea typeface="Arial"/>
              <a:cs typeface="Arial"/>
              <a:sym typeface="Arial"/>
            </a:endParaRPr>
          </a:p>
        </p:txBody>
      </p:sp>
      <p:sp>
        <p:nvSpPr>
          <p:cNvPr id="507" name="Google Shape;507;p21"/>
          <p:cNvSpPr/>
          <p:nvPr/>
        </p:nvSpPr>
        <p:spPr>
          <a:xfrm>
            <a:off x="1001920" y="6769999"/>
            <a:ext cx="7445891" cy="269696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C. 2 đến 3 giờ.</a:t>
            </a:r>
            <a:endParaRPr sz="4000">
              <a:solidFill>
                <a:srgbClr val="000000"/>
              </a:solidFill>
              <a:latin typeface="Arial"/>
              <a:ea typeface="Arial"/>
              <a:cs typeface="Arial"/>
              <a:sym typeface="Arial"/>
            </a:endParaRPr>
          </a:p>
        </p:txBody>
      </p:sp>
      <p:sp>
        <p:nvSpPr>
          <p:cNvPr id="508" name="Google Shape;508;p21"/>
          <p:cNvSpPr/>
          <p:nvPr/>
        </p:nvSpPr>
        <p:spPr>
          <a:xfrm>
            <a:off x="9835616" y="6769997"/>
            <a:ext cx="7445891" cy="269696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D. 3 đến 4 giờ. </a:t>
            </a:r>
            <a:endParaRPr sz="4000">
              <a:solidFill>
                <a:srgbClr val="000000"/>
              </a:solidFill>
              <a:latin typeface="Arial"/>
              <a:ea typeface="Arial"/>
              <a:cs typeface="Arial"/>
              <a:sym typeface="Arial"/>
            </a:endParaRPr>
          </a:p>
        </p:txBody>
      </p:sp>
      <p:sp>
        <p:nvSpPr>
          <p:cNvPr id="509" name="Google Shape;509;p21"/>
          <p:cNvSpPr/>
          <p:nvPr/>
        </p:nvSpPr>
        <p:spPr>
          <a:xfrm>
            <a:off x="1031228" y="3862625"/>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A. 8 giờ đến 12 giờ.</a:t>
            </a:r>
            <a:endParaRPr sz="4000">
              <a:solidFill>
                <a:srgbClr val="000000"/>
              </a:solidFill>
              <a:latin typeface="Arial"/>
              <a:ea typeface="Arial"/>
              <a:cs typeface="Arial"/>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animEffect transition="in" filter="fade">
                                      <p:cBhvr>
                                        <p:cTn id="7" dur="500"/>
                                        <p:tgtEl>
                                          <p:spTgt spid="505"/>
                                        </p:tgtEl>
                                      </p:cBhvr>
                                    </p:animEffect>
                                  </p:childTnLst>
                                </p:cTn>
                              </p:par>
                              <p:par>
                                <p:cTn id="8" presetID="10" presetClass="entr" presetSubtype="0" fill="hold" nodeType="withEffect">
                                  <p:stCondLst>
                                    <p:cond delay="0"/>
                                  </p:stCondLst>
                                  <p:childTnLst>
                                    <p:set>
                                      <p:cBhvr>
                                        <p:cTn id="9" dur="1" fill="hold">
                                          <p:stCondLst>
                                            <p:cond delay="0"/>
                                          </p:stCondLst>
                                        </p:cTn>
                                        <p:tgtEl>
                                          <p:spTgt spid="506"/>
                                        </p:tgtEl>
                                        <p:attrNameLst>
                                          <p:attrName>style.visibility</p:attrName>
                                        </p:attrNameLst>
                                      </p:cBhvr>
                                      <p:to>
                                        <p:strVal val="visible"/>
                                      </p:to>
                                    </p:set>
                                    <p:animEffect transition="in" filter="fade">
                                      <p:cBhvr>
                                        <p:cTn id="10" dur="500"/>
                                        <p:tgtEl>
                                          <p:spTgt spid="506"/>
                                        </p:tgtEl>
                                      </p:cBhvr>
                                    </p:animEffect>
                                  </p:childTnLst>
                                </p:cTn>
                              </p:par>
                              <p:par>
                                <p:cTn id="11" presetID="10" presetClass="entr" presetSubtype="0" fill="hold" nodeType="withEffect">
                                  <p:stCondLst>
                                    <p:cond delay="0"/>
                                  </p:stCondLst>
                                  <p:childTnLst>
                                    <p:set>
                                      <p:cBhvr>
                                        <p:cTn id="12" dur="1" fill="hold">
                                          <p:stCondLst>
                                            <p:cond delay="0"/>
                                          </p:stCondLst>
                                        </p:cTn>
                                        <p:tgtEl>
                                          <p:spTgt spid="507"/>
                                        </p:tgtEl>
                                        <p:attrNameLst>
                                          <p:attrName>style.visibility</p:attrName>
                                        </p:attrNameLst>
                                      </p:cBhvr>
                                      <p:to>
                                        <p:strVal val="visible"/>
                                      </p:to>
                                    </p:set>
                                    <p:animEffect transition="in" filter="fade">
                                      <p:cBhvr>
                                        <p:cTn id="13" dur="500"/>
                                        <p:tgtEl>
                                          <p:spTgt spid="507"/>
                                        </p:tgtEl>
                                      </p:cBhvr>
                                    </p:animEffect>
                                  </p:childTnLst>
                                </p:cTn>
                              </p:par>
                              <p:par>
                                <p:cTn id="14" presetID="10" presetClass="entr" presetSubtype="0" fill="hold" nodeType="withEffect">
                                  <p:stCondLst>
                                    <p:cond delay="0"/>
                                  </p:stCondLst>
                                  <p:childTnLst>
                                    <p:set>
                                      <p:cBhvr>
                                        <p:cTn id="15" dur="1" fill="hold">
                                          <p:stCondLst>
                                            <p:cond delay="0"/>
                                          </p:stCondLst>
                                        </p:cTn>
                                        <p:tgtEl>
                                          <p:spTgt spid="508"/>
                                        </p:tgtEl>
                                        <p:attrNameLst>
                                          <p:attrName>style.visibility</p:attrName>
                                        </p:attrNameLst>
                                      </p:cBhvr>
                                      <p:to>
                                        <p:strVal val="visible"/>
                                      </p:to>
                                    </p:set>
                                    <p:animEffect transition="in" filter="fade">
                                      <p:cBhvr>
                                        <p:cTn id="16" dur="500"/>
                                        <p:tgtEl>
                                          <p:spTgt spid="50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09"/>
                                        </p:tgtEl>
                                        <p:attrNameLst>
                                          <p:attrName>style.visibility</p:attrName>
                                        </p:attrNameLst>
                                      </p:cBhvr>
                                      <p:to>
                                        <p:strVal val="visible"/>
                                      </p:to>
                                    </p:set>
                                    <p:animEffect transition="in" filter="fade">
                                      <p:cBhvr>
                                        <p:cTn id="21" dur="5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513"/>
        <p:cNvGrpSpPr/>
        <p:nvPr/>
      </p:nvGrpSpPr>
      <p:grpSpPr>
        <a:xfrm>
          <a:off x="0" y="0"/>
          <a:ext cx="0" cy="0"/>
          <a:chOff x="0" y="0"/>
          <a:chExt cx="0" cy="0"/>
        </a:xfrm>
      </p:grpSpPr>
      <p:pic>
        <p:nvPicPr>
          <p:cNvPr id="514" name="Google Shape;514;p22"/>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sp>
        <p:nvSpPr>
          <p:cNvPr id="515" name="Google Shape;515;p22"/>
          <p:cNvSpPr/>
          <p:nvPr/>
        </p:nvSpPr>
        <p:spPr>
          <a:xfrm>
            <a:off x="1004206" y="266700"/>
            <a:ext cx="16279586" cy="353152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b="1">
                <a:solidFill>
                  <a:schemeClr val="dk1"/>
                </a:solidFill>
                <a:latin typeface="Arial"/>
                <a:ea typeface="Arial"/>
                <a:cs typeface="Arial"/>
                <a:sym typeface="Arial"/>
              </a:rPr>
              <a:t>Câu hỏi 5</a:t>
            </a:r>
            <a:r>
              <a:rPr lang="en-US" sz="4000">
                <a:solidFill>
                  <a:srgbClr val="000000"/>
                </a:solidFill>
                <a:latin typeface="Arial"/>
                <a:ea typeface="Arial"/>
                <a:cs typeface="Arial"/>
                <a:sym typeface="Arial"/>
              </a:rPr>
              <a:t>:Cho các hình dưới đây:</a:t>
            </a:r>
            <a:endParaRPr sz="4000">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Sắp xếp các hình trên theo </a:t>
            </a:r>
            <a:endParaRPr/>
          </a:p>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đúng thứtự các bước làm </a:t>
            </a:r>
            <a:endParaRPr/>
          </a:p>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sữa chua </a:t>
            </a:r>
            <a:endParaRPr sz="4000">
              <a:solidFill>
                <a:srgbClr val="000000"/>
              </a:solidFill>
              <a:latin typeface="Arial"/>
              <a:ea typeface="Arial"/>
              <a:cs typeface="Arial"/>
              <a:sym typeface="Arial"/>
            </a:endParaRPr>
          </a:p>
        </p:txBody>
      </p:sp>
      <p:pic>
        <p:nvPicPr>
          <p:cNvPr id="516" name="Google Shape;516;p22">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pic>
        <p:nvPicPr>
          <p:cNvPr id="517" name="Google Shape;517;p22"/>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518" name="Google Shape;518;p22"/>
          <p:cNvSpPr/>
          <p:nvPr/>
        </p:nvSpPr>
        <p:spPr>
          <a:xfrm>
            <a:off x="1001920" y="3935630"/>
            <a:ext cx="7445891" cy="269696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A. a ⟶ d ⟶ b ⟶ c.</a:t>
            </a:r>
            <a:endParaRPr sz="4000">
              <a:solidFill>
                <a:srgbClr val="000000"/>
              </a:solidFill>
              <a:latin typeface="Arial"/>
              <a:ea typeface="Arial"/>
              <a:cs typeface="Arial"/>
              <a:sym typeface="Arial"/>
            </a:endParaRPr>
          </a:p>
        </p:txBody>
      </p:sp>
      <p:sp>
        <p:nvSpPr>
          <p:cNvPr id="519" name="Google Shape;519;p22"/>
          <p:cNvSpPr/>
          <p:nvPr/>
        </p:nvSpPr>
        <p:spPr>
          <a:xfrm>
            <a:off x="9835616" y="3935629"/>
            <a:ext cx="7445891" cy="269696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B. b ⟶ c ⟶ a ⟶ d.</a:t>
            </a:r>
            <a:endParaRPr sz="4000">
              <a:solidFill>
                <a:srgbClr val="000000"/>
              </a:solidFill>
              <a:latin typeface="Arial"/>
              <a:ea typeface="Arial"/>
              <a:cs typeface="Arial"/>
              <a:sym typeface="Arial"/>
            </a:endParaRPr>
          </a:p>
        </p:txBody>
      </p:sp>
      <p:sp>
        <p:nvSpPr>
          <p:cNvPr id="520" name="Google Shape;520;p22"/>
          <p:cNvSpPr/>
          <p:nvPr/>
        </p:nvSpPr>
        <p:spPr>
          <a:xfrm>
            <a:off x="1001920" y="6769999"/>
            <a:ext cx="7445891" cy="269696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C. c ⟶ b ⟶ d ⟶ a.</a:t>
            </a:r>
            <a:endParaRPr sz="4000">
              <a:solidFill>
                <a:srgbClr val="000000"/>
              </a:solidFill>
              <a:latin typeface="Arial"/>
              <a:ea typeface="Arial"/>
              <a:cs typeface="Arial"/>
              <a:sym typeface="Arial"/>
            </a:endParaRPr>
          </a:p>
        </p:txBody>
      </p:sp>
      <p:sp>
        <p:nvSpPr>
          <p:cNvPr id="521" name="Google Shape;521;p22"/>
          <p:cNvSpPr/>
          <p:nvPr/>
        </p:nvSpPr>
        <p:spPr>
          <a:xfrm>
            <a:off x="9835616" y="6769997"/>
            <a:ext cx="7445891" cy="269696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D. b ⟶ c ⟶ d ⟶ a.</a:t>
            </a:r>
            <a:endParaRPr sz="4000">
              <a:solidFill>
                <a:srgbClr val="000000"/>
              </a:solidFill>
              <a:latin typeface="Arial"/>
              <a:ea typeface="Arial"/>
              <a:cs typeface="Arial"/>
              <a:sym typeface="Arial"/>
            </a:endParaRPr>
          </a:p>
        </p:txBody>
      </p:sp>
      <p:pic>
        <p:nvPicPr>
          <p:cNvPr id="522" name="Google Shape;522;p22"/>
          <p:cNvPicPr preferRelativeResize="0"/>
          <p:nvPr/>
        </p:nvPicPr>
        <p:blipFill rotWithShape="1">
          <a:blip r:embed="rId7">
            <a:alphaModFix/>
          </a:blip>
          <a:srcRect/>
          <a:stretch/>
        </p:blipFill>
        <p:spPr>
          <a:xfrm>
            <a:off x="7772400" y="1087050"/>
            <a:ext cx="9075052" cy="1878754"/>
          </a:xfrm>
          <a:prstGeom prst="rect">
            <a:avLst/>
          </a:prstGeom>
          <a:noFill/>
          <a:ln>
            <a:noFill/>
          </a:ln>
        </p:spPr>
      </p:pic>
      <p:sp>
        <p:nvSpPr>
          <p:cNvPr id="523" name="Google Shape;523;p22"/>
          <p:cNvSpPr/>
          <p:nvPr/>
        </p:nvSpPr>
        <p:spPr>
          <a:xfrm>
            <a:off x="9769961" y="6846511"/>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D. b ⟶ c ⟶ d ⟶ a.</a:t>
            </a:r>
            <a:endParaRPr sz="4000">
              <a:solidFill>
                <a:srgbClr val="000000"/>
              </a:solidFill>
              <a:latin typeface="Arial"/>
              <a:ea typeface="Arial"/>
              <a:cs typeface="Arial"/>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500"/>
                                        <p:tgtEl>
                                          <p:spTgt spid="518"/>
                                        </p:tgtEl>
                                      </p:cBhvr>
                                    </p:animEffect>
                                  </p:childTnLst>
                                </p:cTn>
                              </p:par>
                              <p:par>
                                <p:cTn id="8" presetID="10" presetClass="entr" presetSubtype="0" fill="hold" nodeType="withEffect">
                                  <p:stCondLst>
                                    <p:cond delay="0"/>
                                  </p:stCondLst>
                                  <p:childTnLst>
                                    <p:set>
                                      <p:cBhvr>
                                        <p:cTn id="9" dur="1" fill="hold">
                                          <p:stCondLst>
                                            <p:cond delay="0"/>
                                          </p:stCondLst>
                                        </p:cTn>
                                        <p:tgtEl>
                                          <p:spTgt spid="519"/>
                                        </p:tgtEl>
                                        <p:attrNameLst>
                                          <p:attrName>style.visibility</p:attrName>
                                        </p:attrNameLst>
                                      </p:cBhvr>
                                      <p:to>
                                        <p:strVal val="visible"/>
                                      </p:to>
                                    </p:set>
                                    <p:animEffect transition="in" filter="fade">
                                      <p:cBhvr>
                                        <p:cTn id="10" dur="500"/>
                                        <p:tgtEl>
                                          <p:spTgt spid="519"/>
                                        </p:tgtEl>
                                      </p:cBhvr>
                                    </p:animEffect>
                                  </p:childTnLst>
                                </p:cTn>
                              </p:par>
                              <p:par>
                                <p:cTn id="11" presetID="10" presetClass="entr" presetSubtype="0" fill="hold" nodeType="with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fade">
                                      <p:cBhvr>
                                        <p:cTn id="13" dur="500"/>
                                        <p:tgtEl>
                                          <p:spTgt spid="520"/>
                                        </p:tgtEl>
                                      </p:cBhvr>
                                    </p:animEffect>
                                  </p:childTnLst>
                                </p:cTn>
                              </p:par>
                              <p:par>
                                <p:cTn id="14" presetID="10" presetClass="entr" presetSubtype="0" fill="hold" nodeType="withEffect">
                                  <p:stCondLst>
                                    <p:cond delay="0"/>
                                  </p:stCondLst>
                                  <p:childTnLst>
                                    <p:set>
                                      <p:cBhvr>
                                        <p:cTn id="15" dur="1" fill="hold">
                                          <p:stCondLst>
                                            <p:cond delay="0"/>
                                          </p:stCondLst>
                                        </p:cTn>
                                        <p:tgtEl>
                                          <p:spTgt spid="521"/>
                                        </p:tgtEl>
                                        <p:attrNameLst>
                                          <p:attrName>style.visibility</p:attrName>
                                        </p:attrNameLst>
                                      </p:cBhvr>
                                      <p:to>
                                        <p:strVal val="visible"/>
                                      </p:to>
                                    </p:set>
                                    <p:animEffect transition="in" filter="fade">
                                      <p:cBhvr>
                                        <p:cTn id="16" dur="500"/>
                                        <p:tgtEl>
                                          <p:spTgt spid="5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23"/>
                                        </p:tgtEl>
                                        <p:attrNameLst>
                                          <p:attrName>style.visibility</p:attrName>
                                        </p:attrNameLst>
                                      </p:cBhvr>
                                      <p:to>
                                        <p:strVal val="visible"/>
                                      </p:to>
                                    </p:set>
                                    <p:animEffect transition="in" filter="fade">
                                      <p:cBhvr>
                                        <p:cTn id="21"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7"/>
        <p:cNvGrpSpPr/>
        <p:nvPr/>
      </p:nvGrpSpPr>
      <p:grpSpPr>
        <a:xfrm>
          <a:off x="0" y="0"/>
          <a:ext cx="0" cy="0"/>
          <a:chOff x="0" y="0"/>
          <a:chExt cx="0" cy="0"/>
        </a:xfrm>
      </p:grpSpPr>
      <p:sp>
        <p:nvSpPr>
          <p:cNvPr id="528" name="Google Shape;528;p23"/>
          <p:cNvSpPr txBox="1"/>
          <p:nvPr/>
        </p:nvSpPr>
        <p:spPr>
          <a:xfrm>
            <a:off x="1324662" y="1190823"/>
            <a:ext cx="165354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Trong quá trình làm sữa chua, nếu cho sữa chua vào sữa tươi rồi mang đặt luôn vào ngăn đá tủ lạnh thì kết quả thu được sẽ như thế nào?  </a:t>
            </a:r>
            <a:endParaRPr sz="4000">
              <a:solidFill>
                <a:schemeClr val="dk1"/>
              </a:solidFill>
              <a:latin typeface="Arial"/>
              <a:ea typeface="Arial"/>
              <a:cs typeface="Arial"/>
              <a:sym typeface="Arial"/>
            </a:endParaRPr>
          </a:p>
        </p:txBody>
      </p:sp>
      <p:sp>
        <p:nvSpPr>
          <p:cNvPr id="529" name="Google Shape;529;p23"/>
          <p:cNvSpPr/>
          <p:nvPr/>
        </p:nvSpPr>
        <p:spPr>
          <a:xfrm>
            <a:off x="7600146" y="351947"/>
            <a:ext cx="3087705" cy="707886"/>
          </a:xfrm>
          <a:prstGeom prst="rect">
            <a:avLst/>
          </a:prstGeom>
          <a:solidFill>
            <a:schemeClr val="accent3"/>
          </a:solidFill>
          <a:ln w="25400" cap="flat" cmpd="sng">
            <a:solidFill>
              <a:srgbClr val="414E2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Vận dụng 1 </a:t>
            </a:r>
            <a:endParaRPr/>
          </a:p>
        </p:txBody>
      </p:sp>
      <p:sp>
        <p:nvSpPr>
          <p:cNvPr id="530" name="Google Shape;530;p23"/>
          <p:cNvSpPr/>
          <p:nvPr/>
        </p:nvSpPr>
        <p:spPr>
          <a:xfrm>
            <a:off x="448385" y="1436534"/>
            <a:ext cx="876277" cy="1333500"/>
          </a:xfrm>
          <a:custGeom>
            <a:avLst/>
            <a:gdLst/>
            <a:ahLst/>
            <a:cxnLst/>
            <a:rect l="l" t="t" r="r" b="b"/>
            <a:pathLst>
              <a:path w="1790677" h="2865083" extrusionOk="0">
                <a:moveTo>
                  <a:pt x="0" y="0"/>
                </a:moveTo>
                <a:lnTo>
                  <a:pt x="1790677" y="0"/>
                </a:lnTo>
                <a:lnTo>
                  <a:pt x="1790677" y="2865083"/>
                </a:lnTo>
                <a:lnTo>
                  <a:pt x="0" y="286508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23"/>
          <p:cNvSpPr txBox="1"/>
          <p:nvPr/>
        </p:nvSpPr>
        <p:spPr>
          <a:xfrm>
            <a:off x="9144000" y="3985613"/>
            <a:ext cx="6934200"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Không tạo được sữa chua. </a:t>
            </a:r>
            <a:endParaRPr sz="4000">
              <a:solidFill>
                <a:srgbClr val="FF0000"/>
              </a:solidFill>
              <a:latin typeface="Arial"/>
              <a:ea typeface="Arial"/>
              <a:cs typeface="Arial"/>
              <a:sym typeface="Arial"/>
            </a:endParaRPr>
          </a:p>
        </p:txBody>
      </p:sp>
      <p:sp>
        <p:nvSpPr>
          <p:cNvPr id="532" name="Google Shape;532;p23"/>
          <p:cNvSpPr txBox="1"/>
          <p:nvPr/>
        </p:nvSpPr>
        <p:spPr>
          <a:xfrm>
            <a:off x="8610600" y="7292790"/>
            <a:ext cx="7924800" cy="183960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0" i="0" u="none" strike="noStrike" cap="none">
                <a:solidFill>
                  <a:srgbClr val="000000"/>
                </a:solidFill>
                <a:latin typeface="Arial"/>
                <a:ea typeface="Arial"/>
                <a:cs typeface="Arial"/>
                <a:sym typeface="Arial"/>
              </a:rPr>
              <a:t>Vì ở điều kiện quá lạnh vi khuẩn có ích không hoạt động được. </a:t>
            </a:r>
            <a:endParaRPr sz="1800">
              <a:solidFill>
                <a:schemeClr val="dk1"/>
              </a:solidFill>
              <a:latin typeface="Calibri"/>
              <a:ea typeface="Calibri"/>
              <a:cs typeface="Calibri"/>
              <a:sym typeface="Calibri"/>
            </a:endParaRPr>
          </a:p>
        </p:txBody>
      </p:sp>
      <p:pic>
        <p:nvPicPr>
          <p:cNvPr id="533" name="Google Shape;533;p23" descr="2 Cách làm sữa chua (yaourt) tại nhà từ sữa đặc và sữa tươi ngon mịn dễ làm"/>
          <p:cNvPicPr preferRelativeResize="0"/>
          <p:nvPr/>
        </p:nvPicPr>
        <p:blipFill rotWithShape="1">
          <a:blip r:embed="rId4">
            <a:alphaModFix/>
          </a:blip>
          <a:srcRect/>
          <a:stretch/>
        </p:blipFill>
        <p:spPr>
          <a:xfrm>
            <a:off x="1178070" y="3522735"/>
            <a:ext cx="6289529" cy="6289529"/>
          </a:xfrm>
          <a:prstGeom prst="rect">
            <a:avLst/>
          </a:prstGeom>
          <a:noFill/>
          <a:ln>
            <a:noFill/>
          </a:ln>
        </p:spPr>
      </p:pic>
      <p:sp>
        <p:nvSpPr>
          <p:cNvPr id="534" name="Google Shape;534;p23"/>
          <p:cNvSpPr/>
          <p:nvPr/>
        </p:nvSpPr>
        <p:spPr>
          <a:xfrm>
            <a:off x="12268200" y="5418249"/>
            <a:ext cx="304800" cy="1524000"/>
          </a:xfrm>
          <a:prstGeom prst="down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5" name="Google Shape;535;p23"/>
          <p:cNvPicPr preferRelativeResize="0"/>
          <p:nvPr/>
        </p:nvPicPr>
        <p:blipFill rotWithShape="1">
          <a:blip r:embed="rId5">
            <a:alphaModFix/>
          </a:blip>
          <a:srcRect/>
          <a:stretch/>
        </p:blipFill>
        <p:spPr>
          <a:xfrm rot="8344029" flipH="1">
            <a:off x="7256491" y="3985618"/>
            <a:ext cx="2098619" cy="1837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0"/>
                                        </p:tgtEl>
                                        <p:attrNameLst>
                                          <p:attrName>style.visibility</p:attrName>
                                        </p:attrNameLst>
                                      </p:cBhvr>
                                      <p:to>
                                        <p:strVal val="visible"/>
                                      </p:to>
                                    </p:set>
                                    <p:anim calcmode="lin" valueType="num">
                                      <p:cBhvr additive="base">
                                        <p:cTn id="7" dur="500"/>
                                        <p:tgtEl>
                                          <p:spTgt spid="53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28"/>
                                        </p:tgtEl>
                                        <p:attrNameLst>
                                          <p:attrName>style.visibility</p:attrName>
                                        </p:attrNameLst>
                                      </p:cBhvr>
                                      <p:to>
                                        <p:strVal val="visible"/>
                                      </p:to>
                                    </p:set>
                                    <p:anim calcmode="lin" valueType="num">
                                      <p:cBhvr additive="base">
                                        <p:cTn id="10" dur="500"/>
                                        <p:tgtEl>
                                          <p:spTgt spid="528"/>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33"/>
                                        </p:tgtEl>
                                        <p:attrNameLst>
                                          <p:attrName>style.visibility</p:attrName>
                                        </p:attrNameLst>
                                      </p:cBhvr>
                                      <p:to>
                                        <p:strVal val="visible"/>
                                      </p:to>
                                    </p:set>
                                    <p:animEffect transition="in" filter="fade">
                                      <p:cBhvr>
                                        <p:cTn id="15" dur="500"/>
                                        <p:tgtEl>
                                          <p:spTgt spid="533"/>
                                        </p:tgtEl>
                                      </p:cBhvr>
                                    </p:animEffect>
                                  </p:childTnLst>
                                </p:cTn>
                              </p:par>
                              <p:par>
                                <p:cTn id="16" presetID="10" presetClass="entr" presetSubtype="0" fill="hold" nodeType="withEffect">
                                  <p:stCondLst>
                                    <p:cond delay="0"/>
                                  </p:stCondLst>
                                  <p:childTnLst>
                                    <p:set>
                                      <p:cBhvr>
                                        <p:cTn id="17" dur="1" fill="hold">
                                          <p:stCondLst>
                                            <p:cond delay="0"/>
                                          </p:stCondLst>
                                        </p:cTn>
                                        <p:tgtEl>
                                          <p:spTgt spid="535"/>
                                        </p:tgtEl>
                                        <p:attrNameLst>
                                          <p:attrName>style.visibility</p:attrName>
                                        </p:attrNameLst>
                                      </p:cBhvr>
                                      <p:to>
                                        <p:strVal val="visible"/>
                                      </p:to>
                                    </p:set>
                                    <p:animEffect transition="in" filter="fade">
                                      <p:cBhvr>
                                        <p:cTn id="18" dur="1000"/>
                                        <p:tgtEl>
                                          <p:spTgt spid="535"/>
                                        </p:tgtEl>
                                      </p:cBhvr>
                                    </p:animEffect>
                                  </p:childTnLst>
                                </p:cTn>
                              </p:par>
                              <p:par>
                                <p:cTn id="19" presetID="10" presetClass="entr" presetSubtype="0" fill="hold" nodeType="withEffect">
                                  <p:stCondLst>
                                    <p:cond delay="0"/>
                                  </p:stCondLst>
                                  <p:childTnLst>
                                    <p:set>
                                      <p:cBhvr>
                                        <p:cTn id="20" dur="1" fill="hold">
                                          <p:stCondLst>
                                            <p:cond delay="0"/>
                                          </p:stCondLst>
                                        </p:cTn>
                                        <p:tgtEl>
                                          <p:spTgt spid="531"/>
                                        </p:tgtEl>
                                        <p:attrNameLst>
                                          <p:attrName>style.visibility</p:attrName>
                                        </p:attrNameLst>
                                      </p:cBhvr>
                                      <p:to>
                                        <p:strVal val="visible"/>
                                      </p:to>
                                    </p:set>
                                    <p:animEffect transition="in" filter="fade">
                                      <p:cBhvr>
                                        <p:cTn id="21" dur="1500"/>
                                        <p:tgtEl>
                                          <p:spTgt spid="5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4"/>
                                        </p:tgtEl>
                                        <p:attrNameLst>
                                          <p:attrName>style.visibility</p:attrName>
                                        </p:attrNameLst>
                                      </p:cBhvr>
                                      <p:to>
                                        <p:strVal val="visible"/>
                                      </p:to>
                                    </p:set>
                                    <p:animEffect transition="in" filter="fade">
                                      <p:cBhvr>
                                        <p:cTn id="26" dur="500"/>
                                        <p:tgtEl>
                                          <p:spTgt spid="534"/>
                                        </p:tgtEl>
                                      </p:cBhvr>
                                    </p:animEffect>
                                  </p:childTnLst>
                                </p:cTn>
                              </p:par>
                              <p:par>
                                <p:cTn id="27" presetID="10" presetClass="entr" presetSubtype="0" fill="hold" nodeType="withEffect">
                                  <p:stCondLst>
                                    <p:cond delay="0"/>
                                  </p:stCondLst>
                                  <p:childTnLst>
                                    <p:set>
                                      <p:cBhvr>
                                        <p:cTn id="28" dur="1" fill="hold">
                                          <p:stCondLst>
                                            <p:cond delay="0"/>
                                          </p:stCondLst>
                                        </p:cTn>
                                        <p:tgtEl>
                                          <p:spTgt spid="532"/>
                                        </p:tgtEl>
                                        <p:attrNameLst>
                                          <p:attrName>style.visibility</p:attrName>
                                        </p:attrNameLst>
                                      </p:cBhvr>
                                      <p:to>
                                        <p:strVal val="visible"/>
                                      </p:to>
                                    </p:set>
                                    <p:animEffect transition="in" filter="fade">
                                      <p:cBhvr>
                                        <p:cTn id="29" dur="500"/>
                                        <p:tgtEl>
                                          <p:spTgt spid="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9"/>
        <p:cNvGrpSpPr/>
        <p:nvPr/>
      </p:nvGrpSpPr>
      <p:grpSpPr>
        <a:xfrm>
          <a:off x="0" y="0"/>
          <a:ext cx="0" cy="0"/>
          <a:chOff x="0" y="0"/>
          <a:chExt cx="0" cy="0"/>
        </a:xfrm>
      </p:grpSpPr>
      <p:sp>
        <p:nvSpPr>
          <p:cNvPr id="540" name="Google Shape;540;p24"/>
          <p:cNvSpPr/>
          <p:nvPr/>
        </p:nvSpPr>
        <p:spPr>
          <a:xfrm>
            <a:off x="7600146" y="351947"/>
            <a:ext cx="3087705" cy="707886"/>
          </a:xfrm>
          <a:prstGeom prst="rect">
            <a:avLst/>
          </a:prstGeom>
          <a:solidFill>
            <a:schemeClr val="accent3"/>
          </a:solidFill>
          <a:ln w="25400" cap="flat" cmpd="sng">
            <a:solidFill>
              <a:srgbClr val="414E2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Vận dụng 2 </a:t>
            </a:r>
            <a:endParaRPr/>
          </a:p>
        </p:txBody>
      </p:sp>
      <p:sp>
        <p:nvSpPr>
          <p:cNvPr id="541" name="Google Shape;541;p24"/>
          <p:cNvSpPr txBox="1"/>
          <p:nvPr/>
        </p:nvSpPr>
        <p:spPr>
          <a:xfrm>
            <a:off x="2590800" y="1473588"/>
            <a:ext cx="9525002" cy="18249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000" b="1">
                <a:solidFill>
                  <a:schemeClr val="dk1"/>
                </a:solidFill>
                <a:latin typeface="Arial"/>
                <a:ea typeface="Arial"/>
                <a:cs typeface="Arial"/>
                <a:sym typeface="Arial"/>
              </a:rPr>
              <a:t>Thực hành</a:t>
            </a:r>
            <a:r>
              <a:rPr lang="en-US" sz="4000">
                <a:solidFill>
                  <a:schemeClr val="dk1"/>
                </a:solidFill>
                <a:latin typeface="Arial"/>
                <a:ea typeface="Arial"/>
                <a:cs typeface="Arial"/>
                <a:sym typeface="Arial"/>
              </a:rPr>
              <a:t>: Muối chua một loại rau quả có sẵn ở địa phương</a:t>
            </a:r>
            <a:endParaRPr sz="4000">
              <a:solidFill>
                <a:schemeClr val="dk1"/>
              </a:solidFill>
              <a:latin typeface="Arial"/>
              <a:ea typeface="Arial"/>
              <a:cs typeface="Arial"/>
              <a:sym typeface="Arial"/>
            </a:endParaRPr>
          </a:p>
        </p:txBody>
      </p:sp>
      <p:sp>
        <p:nvSpPr>
          <p:cNvPr id="542" name="Google Shape;542;p24"/>
          <p:cNvSpPr/>
          <p:nvPr/>
        </p:nvSpPr>
        <p:spPr>
          <a:xfrm>
            <a:off x="0" y="3695700"/>
            <a:ext cx="18288000" cy="8229600"/>
          </a:xfrm>
          <a:prstGeom prst="roundRect">
            <a:avLst>
              <a:gd name="adj" fmla="val 16667"/>
            </a:avLst>
          </a:prstGeom>
          <a:solidFill>
            <a:schemeClr val="accent6">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24"/>
          <p:cNvSpPr txBox="1"/>
          <p:nvPr/>
        </p:nvSpPr>
        <p:spPr>
          <a:xfrm>
            <a:off x="1104899" y="4160331"/>
            <a:ext cx="16078198" cy="5774722"/>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Với sự giúp đỡ của người thân, em hãy lựa chọn một loại rau quả sẵn có ở địa phương để trải nghiệm cách muối chua. </a:t>
            </a:r>
            <a:endParaRPr sz="4000">
              <a:solidFill>
                <a:schemeClr val="dk1"/>
              </a:solidFill>
              <a:latin typeface="Arial"/>
              <a:ea typeface="Arial"/>
              <a:cs typeface="Arial"/>
              <a:sym typeface="Arial"/>
            </a:endParaRPr>
          </a:p>
          <a:p>
            <a:pPr marL="571500" marR="0" lvl="0" indent="-571500" algn="just" rtl="0">
              <a:lnSpc>
                <a:spcPct val="150000"/>
              </a:lnSpc>
              <a:spcBef>
                <a:spcPts val="100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Trong quá trình làm cần ghi lại (hoặc chụp ảnh) từ khâu chuẩn bị nguyên liệu đến các bước tiến hành và sản phẩm thu được. </a:t>
            </a:r>
            <a:endParaRPr sz="4000">
              <a:solidFill>
                <a:schemeClr val="dk1"/>
              </a:solidFill>
              <a:latin typeface="Arial"/>
              <a:ea typeface="Arial"/>
              <a:cs typeface="Arial"/>
              <a:sym typeface="Arial"/>
            </a:endParaRPr>
          </a:p>
          <a:p>
            <a:pPr marL="571500" marR="0" lvl="0" indent="-571500" algn="just" rtl="0">
              <a:lnSpc>
                <a:spcPct val="150000"/>
              </a:lnSpc>
              <a:spcBef>
                <a:spcPts val="100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Chia sẻ kết quả trải nghiệm muối chua rau quả với cả lớp trong tiết học sau.  </a:t>
            </a:r>
            <a:endParaRPr sz="4000">
              <a:solidFill>
                <a:schemeClr val="dk1"/>
              </a:solidFill>
              <a:latin typeface="Arial"/>
              <a:ea typeface="Arial"/>
              <a:cs typeface="Arial"/>
              <a:sym typeface="Arial"/>
            </a:endParaRPr>
          </a:p>
        </p:txBody>
      </p:sp>
      <p:pic>
        <p:nvPicPr>
          <p:cNvPr id="544" name="Google Shape;544;p24" descr="Cách làm DƯA CẢI MUỐI CHUA giòn ngon lên màu đẹp, không bị nhớt | Bếp Của Vợ"/>
          <p:cNvPicPr preferRelativeResize="0"/>
          <p:nvPr/>
        </p:nvPicPr>
        <p:blipFill rotWithShape="1">
          <a:blip r:embed="rId3">
            <a:alphaModFix/>
          </a:blip>
          <a:srcRect/>
          <a:stretch/>
        </p:blipFill>
        <p:spPr>
          <a:xfrm>
            <a:off x="12266729" y="1264756"/>
            <a:ext cx="4321678" cy="24309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anim calcmode="lin" valueType="num">
                                      <p:cBhvr additive="base">
                                        <p:cTn id="7" dur="500"/>
                                        <p:tgtEl>
                                          <p:spTgt spid="54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44"/>
                                        </p:tgtEl>
                                        <p:attrNameLst>
                                          <p:attrName>style.visibility</p:attrName>
                                        </p:attrNameLst>
                                      </p:cBhvr>
                                      <p:to>
                                        <p:strVal val="visible"/>
                                      </p:to>
                                    </p:set>
                                    <p:anim calcmode="lin" valueType="num">
                                      <p:cBhvr additive="base">
                                        <p:cTn id="10" dur="500"/>
                                        <p:tgtEl>
                                          <p:spTgt spid="544"/>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3"/>
                                        </p:tgtEl>
                                        <p:attrNameLst>
                                          <p:attrName>style.visibility</p:attrName>
                                        </p:attrNameLst>
                                      </p:cBhvr>
                                      <p:to>
                                        <p:strVal val="visible"/>
                                      </p:to>
                                    </p:set>
                                    <p:animEffect transition="in" filter="fade">
                                      <p:cBhvr>
                                        <p:cTn id="15" dur="500"/>
                                        <p:tgtEl>
                                          <p:spTgt spid="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8"/>
        <p:cNvGrpSpPr/>
        <p:nvPr/>
      </p:nvGrpSpPr>
      <p:grpSpPr>
        <a:xfrm>
          <a:off x="0" y="0"/>
          <a:ext cx="0" cy="0"/>
          <a:chOff x="0" y="0"/>
          <a:chExt cx="0" cy="0"/>
        </a:xfrm>
      </p:grpSpPr>
      <p:sp>
        <p:nvSpPr>
          <p:cNvPr id="549" name="Google Shape;549;p25"/>
          <p:cNvSpPr txBox="1"/>
          <p:nvPr/>
        </p:nvSpPr>
        <p:spPr>
          <a:xfrm>
            <a:off x="8731013" y="1970639"/>
            <a:ext cx="5013267"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1</a:t>
            </a:r>
            <a:r>
              <a:rPr lang="en-US" sz="4000">
                <a:solidFill>
                  <a:schemeClr val="dk1"/>
                </a:solidFill>
                <a:latin typeface="Arial"/>
                <a:ea typeface="Arial"/>
                <a:cs typeface="Arial"/>
                <a:sym typeface="Arial"/>
              </a:rPr>
              <a:t>: Sơ chế rau</a:t>
            </a:r>
            <a:endParaRPr sz="4000">
              <a:solidFill>
                <a:schemeClr val="dk1"/>
              </a:solidFill>
              <a:latin typeface="Arial"/>
              <a:ea typeface="Arial"/>
              <a:cs typeface="Arial"/>
              <a:sym typeface="Arial"/>
            </a:endParaRPr>
          </a:p>
        </p:txBody>
      </p:sp>
      <p:pic>
        <p:nvPicPr>
          <p:cNvPr id="550" name="Google Shape;550;p25"/>
          <p:cNvPicPr preferRelativeResize="0"/>
          <p:nvPr/>
        </p:nvPicPr>
        <p:blipFill rotWithShape="1">
          <a:blip r:embed="rId3">
            <a:alphaModFix/>
          </a:blip>
          <a:srcRect/>
          <a:stretch/>
        </p:blipFill>
        <p:spPr>
          <a:xfrm>
            <a:off x="9441197" y="3066766"/>
            <a:ext cx="2775499" cy="3373668"/>
          </a:xfrm>
          <a:prstGeom prst="rect">
            <a:avLst/>
          </a:prstGeom>
          <a:noFill/>
          <a:ln>
            <a:noFill/>
          </a:ln>
        </p:spPr>
      </p:pic>
      <p:sp>
        <p:nvSpPr>
          <p:cNvPr id="551" name="Google Shape;551;p25"/>
          <p:cNvSpPr txBox="1"/>
          <p:nvPr/>
        </p:nvSpPr>
        <p:spPr>
          <a:xfrm>
            <a:off x="12530758" y="3674858"/>
            <a:ext cx="3978312" cy="1938992"/>
          </a:xfrm>
          <a:prstGeom prst="rect">
            <a:avLst/>
          </a:prstGeom>
          <a:noFill/>
          <a:ln>
            <a:noFill/>
          </a:ln>
        </p:spPr>
        <p:txBody>
          <a:bodyPr spcFirstLastPara="1" wrap="square" lIns="91425" tIns="45700" rIns="91425" bIns="45700" anchor="t" anchorCtr="0">
            <a:spAutoFit/>
          </a:bodyPr>
          <a:lstStyle/>
          <a:p>
            <a:pPr marL="571500" marR="0" lvl="0" indent="-571500" algn="just" rtl="0">
              <a:spcBef>
                <a:spcPts val="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Phơi héo rau cải, rửa sạch và để ráo.</a:t>
            </a:r>
            <a:endParaRPr/>
          </a:p>
        </p:txBody>
      </p:sp>
      <p:sp>
        <p:nvSpPr>
          <p:cNvPr id="552" name="Google Shape;552;p25"/>
          <p:cNvSpPr/>
          <p:nvPr/>
        </p:nvSpPr>
        <p:spPr>
          <a:xfrm>
            <a:off x="8650171" y="1140722"/>
            <a:ext cx="8763000" cy="90159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000" b="1">
                <a:solidFill>
                  <a:schemeClr val="dk1"/>
                </a:solidFill>
                <a:latin typeface="Arial"/>
                <a:ea typeface="Arial"/>
                <a:cs typeface="Arial"/>
                <a:sym typeface="Arial"/>
              </a:rPr>
              <a:t>Thực hiện:</a:t>
            </a:r>
            <a:endParaRPr sz="4000" b="1">
              <a:solidFill>
                <a:schemeClr val="dk1"/>
              </a:solidFill>
              <a:latin typeface="Arial"/>
              <a:ea typeface="Arial"/>
              <a:cs typeface="Arial"/>
              <a:sym typeface="Arial"/>
            </a:endParaRPr>
          </a:p>
        </p:txBody>
      </p:sp>
      <p:cxnSp>
        <p:nvCxnSpPr>
          <p:cNvPr id="553" name="Google Shape;553;p25"/>
          <p:cNvCxnSpPr/>
          <p:nvPr/>
        </p:nvCxnSpPr>
        <p:spPr>
          <a:xfrm>
            <a:off x="8250758" y="1243311"/>
            <a:ext cx="0" cy="8619212"/>
          </a:xfrm>
          <a:prstGeom prst="straightConnector1">
            <a:avLst/>
          </a:prstGeom>
          <a:noFill/>
          <a:ln w="38100" cap="flat" cmpd="sng">
            <a:solidFill>
              <a:schemeClr val="accent3"/>
            </a:solidFill>
            <a:prstDash val="dash"/>
            <a:round/>
            <a:headEnd type="none" w="sm" len="sm"/>
            <a:tailEnd type="none" w="sm" len="sm"/>
          </a:ln>
          <a:effectLst>
            <a:outerShdw blurRad="40000" dist="23000" dir="5400000" rotWithShape="0">
              <a:srgbClr val="000000">
                <a:alpha val="34901"/>
              </a:srgbClr>
            </a:outerShdw>
          </a:effectLst>
        </p:spPr>
      </p:cxnSp>
      <p:pic>
        <p:nvPicPr>
          <p:cNvPr id="554" name="Google Shape;554;p25" descr="Cách muối dưa cải bẹ cực ngon, Cách muối dưa ngon"/>
          <p:cNvPicPr preferRelativeResize="0"/>
          <p:nvPr/>
        </p:nvPicPr>
        <p:blipFill rotWithShape="1">
          <a:blip r:embed="rId4">
            <a:alphaModFix/>
          </a:blip>
          <a:srcRect/>
          <a:stretch/>
        </p:blipFill>
        <p:spPr>
          <a:xfrm>
            <a:off x="12530758" y="6089975"/>
            <a:ext cx="3978312" cy="3392384"/>
          </a:xfrm>
          <a:prstGeom prst="rect">
            <a:avLst/>
          </a:prstGeom>
          <a:noFill/>
          <a:ln>
            <a:noFill/>
          </a:ln>
        </p:spPr>
      </p:pic>
      <p:sp>
        <p:nvSpPr>
          <p:cNvPr id="555" name="Google Shape;555;p25"/>
          <p:cNvSpPr txBox="1"/>
          <p:nvPr/>
        </p:nvSpPr>
        <p:spPr>
          <a:xfrm>
            <a:off x="9165159" y="7599920"/>
            <a:ext cx="2775500" cy="1323439"/>
          </a:xfrm>
          <a:prstGeom prst="rect">
            <a:avLst/>
          </a:prstGeom>
          <a:noFill/>
          <a:ln>
            <a:noFill/>
          </a:ln>
        </p:spPr>
        <p:txBody>
          <a:bodyPr spcFirstLastPara="1" wrap="square" lIns="91425" tIns="45700" rIns="91425" bIns="45700" anchor="t" anchorCtr="0">
            <a:spAutoFit/>
          </a:bodyPr>
          <a:lstStyle/>
          <a:p>
            <a:pPr marL="571500" marR="0" lvl="0" indent="-571500" algn="just" rtl="0">
              <a:spcBef>
                <a:spcPts val="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Cắt khúc 5 cm.</a:t>
            </a:r>
            <a:endParaRPr/>
          </a:p>
        </p:txBody>
      </p:sp>
      <p:sp>
        <p:nvSpPr>
          <p:cNvPr id="556" name="Google Shape;556;p25"/>
          <p:cNvSpPr/>
          <p:nvPr/>
        </p:nvSpPr>
        <p:spPr>
          <a:xfrm>
            <a:off x="457200" y="1028700"/>
            <a:ext cx="5859115" cy="90159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000" b="1">
                <a:solidFill>
                  <a:schemeClr val="dk1"/>
                </a:solidFill>
                <a:latin typeface="Arial"/>
                <a:ea typeface="Arial"/>
                <a:cs typeface="Arial"/>
                <a:sym typeface="Arial"/>
              </a:rPr>
              <a:t>Chuẩn bị nguyên liệu:</a:t>
            </a:r>
            <a:endParaRPr/>
          </a:p>
        </p:txBody>
      </p:sp>
      <p:sp>
        <p:nvSpPr>
          <p:cNvPr id="557" name="Google Shape;557;p25"/>
          <p:cNvSpPr txBox="1"/>
          <p:nvPr/>
        </p:nvSpPr>
        <p:spPr>
          <a:xfrm>
            <a:off x="3386758" y="3198733"/>
            <a:ext cx="446458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rgbClr val="000000"/>
                </a:solidFill>
                <a:latin typeface="Arial"/>
                <a:ea typeface="Arial"/>
                <a:cs typeface="Arial"/>
                <a:sym typeface="Arial"/>
              </a:rPr>
              <a:t>Rau củ cải: 1 kg</a:t>
            </a:r>
            <a:endParaRPr sz="4000">
              <a:solidFill>
                <a:schemeClr val="dk1"/>
              </a:solidFill>
              <a:latin typeface="Calibri"/>
              <a:ea typeface="Calibri"/>
              <a:cs typeface="Calibri"/>
              <a:sym typeface="Calibri"/>
            </a:endParaRPr>
          </a:p>
        </p:txBody>
      </p:sp>
      <p:pic>
        <p:nvPicPr>
          <p:cNvPr id="558" name="Google Shape;558;p25"/>
          <p:cNvPicPr preferRelativeResize="0"/>
          <p:nvPr/>
        </p:nvPicPr>
        <p:blipFill rotWithShape="1">
          <a:blip r:embed="rId3">
            <a:alphaModFix/>
          </a:blip>
          <a:srcRect/>
          <a:stretch/>
        </p:blipFill>
        <p:spPr>
          <a:xfrm>
            <a:off x="1246758" y="2171028"/>
            <a:ext cx="2033210" cy="2471402"/>
          </a:xfrm>
          <a:prstGeom prst="rect">
            <a:avLst/>
          </a:prstGeom>
          <a:noFill/>
          <a:ln>
            <a:noFill/>
          </a:ln>
        </p:spPr>
      </p:pic>
      <p:sp>
        <p:nvSpPr>
          <p:cNvPr id="559" name="Google Shape;559;p25"/>
          <p:cNvSpPr txBox="1"/>
          <p:nvPr/>
        </p:nvSpPr>
        <p:spPr>
          <a:xfrm>
            <a:off x="718889" y="4829723"/>
            <a:ext cx="3407917" cy="183960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0" i="0" u="none" strike="noStrike" cap="none">
                <a:solidFill>
                  <a:srgbClr val="000000"/>
                </a:solidFill>
                <a:latin typeface="Arial"/>
                <a:ea typeface="Arial"/>
                <a:cs typeface="Arial"/>
                <a:sym typeface="Arial"/>
              </a:rPr>
              <a:t>Nước đun sôi để nguội: 1 lít</a:t>
            </a:r>
            <a:endParaRPr sz="4000">
              <a:solidFill>
                <a:schemeClr val="dk1"/>
              </a:solidFill>
              <a:latin typeface="Calibri"/>
              <a:ea typeface="Calibri"/>
              <a:cs typeface="Calibri"/>
              <a:sym typeface="Calibri"/>
            </a:endParaRPr>
          </a:p>
        </p:txBody>
      </p:sp>
      <p:sp>
        <p:nvSpPr>
          <p:cNvPr id="560" name="Google Shape;560;p25"/>
          <p:cNvSpPr txBox="1"/>
          <p:nvPr/>
        </p:nvSpPr>
        <p:spPr>
          <a:xfrm>
            <a:off x="4385645" y="7786167"/>
            <a:ext cx="3407913"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Muối hạt: 60g Đường: 20 g</a:t>
            </a:r>
            <a:endParaRPr sz="4000" b="0" i="0" u="none" strike="noStrike" cap="none">
              <a:solidFill>
                <a:srgbClr val="000000"/>
              </a:solidFill>
              <a:latin typeface="Arial"/>
              <a:ea typeface="Arial"/>
              <a:cs typeface="Arial"/>
              <a:sym typeface="Arial"/>
            </a:endParaRPr>
          </a:p>
        </p:txBody>
      </p:sp>
      <p:pic>
        <p:nvPicPr>
          <p:cNvPr id="561" name="Google Shape;561;p25" descr="Nước đun sôi để nguội lọc qua bình gốm có tốt hơn máy lọc nước? -"/>
          <p:cNvPicPr preferRelativeResize="0"/>
          <p:nvPr/>
        </p:nvPicPr>
        <p:blipFill rotWithShape="1">
          <a:blip r:embed="rId5">
            <a:alphaModFix/>
          </a:blip>
          <a:srcRect/>
          <a:stretch/>
        </p:blipFill>
        <p:spPr>
          <a:xfrm>
            <a:off x="4484825" y="4642430"/>
            <a:ext cx="3407913" cy="2360295"/>
          </a:xfrm>
          <a:prstGeom prst="rect">
            <a:avLst/>
          </a:prstGeom>
          <a:noFill/>
          <a:ln>
            <a:noFill/>
          </a:ln>
        </p:spPr>
      </p:pic>
      <p:pic>
        <p:nvPicPr>
          <p:cNvPr id="562" name="Google Shape;562;p25" descr="Hình ảnh Lọ Muối Và đường Minh Họa Các Vector PNG , Đường, Muối, Bình PNG và  Vector với nền trong suốt để tải xuống miễn phí"/>
          <p:cNvPicPr preferRelativeResize="0"/>
          <p:nvPr/>
        </p:nvPicPr>
        <p:blipFill rotWithShape="1">
          <a:blip r:embed="rId6">
            <a:alphaModFix/>
          </a:blip>
          <a:srcRect/>
          <a:stretch/>
        </p:blipFill>
        <p:spPr>
          <a:xfrm>
            <a:off x="617485" y="7204751"/>
            <a:ext cx="3586163" cy="2824162"/>
          </a:xfrm>
          <a:prstGeom prst="rect">
            <a:avLst/>
          </a:prstGeom>
          <a:noFill/>
          <a:ln>
            <a:noFill/>
          </a:ln>
        </p:spPr>
      </p:pic>
      <p:sp>
        <p:nvSpPr>
          <p:cNvPr id="563" name="Google Shape;563;p25"/>
          <p:cNvSpPr txBox="1"/>
          <p:nvPr/>
        </p:nvSpPr>
        <p:spPr>
          <a:xfrm>
            <a:off x="7162800" y="212119"/>
            <a:ext cx="9144000" cy="86177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5000" b="1">
                <a:solidFill>
                  <a:srgbClr val="538CD5"/>
                </a:solidFill>
                <a:latin typeface="Arial"/>
                <a:ea typeface="Arial"/>
                <a:cs typeface="Arial"/>
                <a:sym typeface="Arial"/>
              </a:rPr>
              <a:t>Gợi ý:</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500"/>
                                        <p:tgtEl>
                                          <p:spTgt spid="55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8"/>
                                        </p:tgtEl>
                                        <p:attrNameLst>
                                          <p:attrName>style.visibility</p:attrName>
                                        </p:attrNameLst>
                                      </p:cBhvr>
                                      <p:to>
                                        <p:strVal val="visible"/>
                                      </p:to>
                                    </p:set>
                                    <p:animEffect transition="in" filter="fade">
                                      <p:cBhvr>
                                        <p:cTn id="12" dur="500"/>
                                        <p:tgtEl>
                                          <p:spTgt spid="558"/>
                                        </p:tgtEl>
                                      </p:cBhvr>
                                    </p:animEffect>
                                  </p:childTnLst>
                                </p:cTn>
                              </p:par>
                              <p:par>
                                <p:cTn id="13" presetID="10" presetClass="entr" presetSubtype="0" fill="hold" nodeType="withEffect">
                                  <p:stCondLst>
                                    <p:cond delay="0"/>
                                  </p:stCondLst>
                                  <p:childTnLst>
                                    <p:set>
                                      <p:cBhvr>
                                        <p:cTn id="14" dur="1" fill="hold">
                                          <p:stCondLst>
                                            <p:cond delay="0"/>
                                          </p:stCondLst>
                                        </p:cTn>
                                        <p:tgtEl>
                                          <p:spTgt spid="557"/>
                                        </p:tgtEl>
                                        <p:attrNameLst>
                                          <p:attrName>style.visibility</p:attrName>
                                        </p:attrNameLst>
                                      </p:cBhvr>
                                      <p:to>
                                        <p:strVal val="visible"/>
                                      </p:to>
                                    </p:set>
                                    <p:animEffect transition="in" filter="fade">
                                      <p:cBhvr>
                                        <p:cTn id="15" dur="500"/>
                                        <p:tgtEl>
                                          <p:spTgt spid="557"/>
                                        </p:tgtEl>
                                      </p:cBhvr>
                                    </p:animEffect>
                                  </p:childTnLst>
                                </p:cTn>
                              </p:par>
                              <p:par>
                                <p:cTn id="16" presetID="10" presetClass="entr" presetSubtype="0" fill="hold" nodeType="withEffect">
                                  <p:stCondLst>
                                    <p:cond delay="0"/>
                                  </p:stCondLst>
                                  <p:childTnLst>
                                    <p:set>
                                      <p:cBhvr>
                                        <p:cTn id="17" dur="1" fill="hold">
                                          <p:stCondLst>
                                            <p:cond delay="0"/>
                                          </p:stCondLst>
                                        </p:cTn>
                                        <p:tgtEl>
                                          <p:spTgt spid="559"/>
                                        </p:tgtEl>
                                        <p:attrNameLst>
                                          <p:attrName>style.visibility</p:attrName>
                                        </p:attrNameLst>
                                      </p:cBhvr>
                                      <p:to>
                                        <p:strVal val="visible"/>
                                      </p:to>
                                    </p:set>
                                    <p:animEffect transition="in" filter="fade">
                                      <p:cBhvr>
                                        <p:cTn id="18" dur="500"/>
                                        <p:tgtEl>
                                          <p:spTgt spid="559"/>
                                        </p:tgtEl>
                                      </p:cBhvr>
                                    </p:animEffect>
                                  </p:childTnLst>
                                </p:cTn>
                              </p:par>
                              <p:par>
                                <p:cTn id="19" presetID="10" presetClass="entr" presetSubtype="0" fill="hold" nodeType="withEffect">
                                  <p:stCondLst>
                                    <p:cond delay="0"/>
                                  </p:stCondLst>
                                  <p:childTnLst>
                                    <p:set>
                                      <p:cBhvr>
                                        <p:cTn id="20" dur="1" fill="hold">
                                          <p:stCondLst>
                                            <p:cond delay="0"/>
                                          </p:stCondLst>
                                        </p:cTn>
                                        <p:tgtEl>
                                          <p:spTgt spid="561"/>
                                        </p:tgtEl>
                                        <p:attrNameLst>
                                          <p:attrName>style.visibility</p:attrName>
                                        </p:attrNameLst>
                                      </p:cBhvr>
                                      <p:to>
                                        <p:strVal val="visible"/>
                                      </p:to>
                                    </p:set>
                                    <p:animEffect transition="in" filter="fade">
                                      <p:cBhvr>
                                        <p:cTn id="21" dur="500"/>
                                        <p:tgtEl>
                                          <p:spTgt spid="561"/>
                                        </p:tgtEl>
                                      </p:cBhvr>
                                    </p:animEffect>
                                  </p:childTnLst>
                                </p:cTn>
                              </p:par>
                              <p:par>
                                <p:cTn id="22" presetID="10" presetClass="entr" presetSubtype="0" fill="hold" nodeType="withEffect">
                                  <p:stCondLst>
                                    <p:cond delay="0"/>
                                  </p:stCondLst>
                                  <p:childTnLst>
                                    <p:set>
                                      <p:cBhvr>
                                        <p:cTn id="23" dur="1" fill="hold">
                                          <p:stCondLst>
                                            <p:cond delay="0"/>
                                          </p:stCondLst>
                                        </p:cTn>
                                        <p:tgtEl>
                                          <p:spTgt spid="560"/>
                                        </p:tgtEl>
                                        <p:attrNameLst>
                                          <p:attrName>style.visibility</p:attrName>
                                        </p:attrNameLst>
                                      </p:cBhvr>
                                      <p:to>
                                        <p:strVal val="visible"/>
                                      </p:to>
                                    </p:set>
                                    <p:animEffect transition="in" filter="fade">
                                      <p:cBhvr>
                                        <p:cTn id="24" dur="500"/>
                                        <p:tgtEl>
                                          <p:spTgt spid="560"/>
                                        </p:tgtEl>
                                      </p:cBhvr>
                                    </p:animEffect>
                                  </p:childTnLst>
                                </p:cTn>
                              </p:par>
                              <p:par>
                                <p:cTn id="25" presetID="10" presetClass="entr" presetSubtype="0" fill="hold" nodeType="withEffect">
                                  <p:stCondLst>
                                    <p:cond delay="0"/>
                                  </p:stCondLst>
                                  <p:childTnLst>
                                    <p:set>
                                      <p:cBhvr>
                                        <p:cTn id="26" dur="1" fill="hold">
                                          <p:stCondLst>
                                            <p:cond delay="0"/>
                                          </p:stCondLst>
                                        </p:cTn>
                                        <p:tgtEl>
                                          <p:spTgt spid="562"/>
                                        </p:tgtEl>
                                        <p:attrNameLst>
                                          <p:attrName>style.visibility</p:attrName>
                                        </p:attrNameLst>
                                      </p:cBhvr>
                                      <p:to>
                                        <p:strVal val="visible"/>
                                      </p:to>
                                    </p:set>
                                    <p:animEffect transition="in" filter="fade">
                                      <p:cBhvr>
                                        <p:cTn id="27" dur="500"/>
                                        <p:tgtEl>
                                          <p:spTgt spid="56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53"/>
                                        </p:tgtEl>
                                        <p:attrNameLst>
                                          <p:attrName>style.visibility</p:attrName>
                                        </p:attrNameLst>
                                      </p:cBhvr>
                                      <p:to>
                                        <p:strVal val="visible"/>
                                      </p:to>
                                    </p:set>
                                    <p:anim calcmode="lin" valueType="num">
                                      <p:cBhvr additive="base">
                                        <p:cTn id="32" dur="10"/>
                                        <p:tgtEl>
                                          <p:spTgt spid="553"/>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52"/>
                                        </p:tgtEl>
                                        <p:attrNameLst>
                                          <p:attrName>style.visibility</p:attrName>
                                        </p:attrNameLst>
                                      </p:cBhvr>
                                      <p:to>
                                        <p:strVal val="visible"/>
                                      </p:to>
                                    </p:set>
                                    <p:anim calcmode="lin" valueType="num">
                                      <p:cBhvr additive="base">
                                        <p:cTn id="35" dur="500"/>
                                        <p:tgtEl>
                                          <p:spTgt spid="55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49"/>
                                        </p:tgtEl>
                                        <p:attrNameLst>
                                          <p:attrName>style.visibility</p:attrName>
                                        </p:attrNameLst>
                                      </p:cBhvr>
                                      <p:to>
                                        <p:strVal val="visible"/>
                                      </p:to>
                                    </p:set>
                                    <p:animEffect transition="in" filter="fade">
                                      <p:cBhvr>
                                        <p:cTn id="40" dur="500"/>
                                        <p:tgtEl>
                                          <p:spTgt spid="549"/>
                                        </p:tgtEl>
                                      </p:cBhvr>
                                    </p:animEffect>
                                  </p:childTnLst>
                                </p:cTn>
                              </p:par>
                              <p:par>
                                <p:cTn id="41" presetID="10" presetClass="entr" presetSubtype="0" fill="hold" nodeType="withEffect">
                                  <p:stCondLst>
                                    <p:cond delay="0"/>
                                  </p:stCondLst>
                                  <p:childTnLst>
                                    <p:set>
                                      <p:cBhvr>
                                        <p:cTn id="42" dur="1" fill="hold">
                                          <p:stCondLst>
                                            <p:cond delay="0"/>
                                          </p:stCondLst>
                                        </p:cTn>
                                        <p:tgtEl>
                                          <p:spTgt spid="550"/>
                                        </p:tgtEl>
                                        <p:attrNameLst>
                                          <p:attrName>style.visibility</p:attrName>
                                        </p:attrNameLst>
                                      </p:cBhvr>
                                      <p:to>
                                        <p:strVal val="visible"/>
                                      </p:to>
                                    </p:set>
                                    <p:animEffect transition="in" filter="fade">
                                      <p:cBhvr>
                                        <p:cTn id="43" dur="500"/>
                                        <p:tgtEl>
                                          <p:spTgt spid="550"/>
                                        </p:tgtEl>
                                      </p:cBhvr>
                                    </p:animEffect>
                                  </p:childTnLst>
                                </p:cTn>
                              </p:par>
                              <p:par>
                                <p:cTn id="44" presetID="10" presetClass="entr" presetSubtype="0" fill="hold" nodeType="withEffect">
                                  <p:stCondLst>
                                    <p:cond delay="0"/>
                                  </p:stCondLst>
                                  <p:childTnLst>
                                    <p:set>
                                      <p:cBhvr>
                                        <p:cTn id="45" dur="1" fill="hold">
                                          <p:stCondLst>
                                            <p:cond delay="0"/>
                                          </p:stCondLst>
                                        </p:cTn>
                                        <p:tgtEl>
                                          <p:spTgt spid="551"/>
                                        </p:tgtEl>
                                        <p:attrNameLst>
                                          <p:attrName>style.visibility</p:attrName>
                                        </p:attrNameLst>
                                      </p:cBhvr>
                                      <p:to>
                                        <p:strVal val="visible"/>
                                      </p:to>
                                    </p:set>
                                    <p:animEffect transition="in" filter="fade">
                                      <p:cBhvr>
                                        <p:cTn id="46" dur="500"/>
                                        <p:tgtEl>
                                          <p:spTgt spid="551"/>
                                        </p:tgtEl>
                                      </p:cBhvr>
                                    </p:animEffect>
                                  </p:childTnLst>
                                </p:cTn>
                              </p:par>
                              <p:par>
                                <p:cTn id="47" presetID="10" presetClass="entr" presetSubtype="0" fill="hold" nodeType="withEffect">
                                  <p:stCondLst>
                                    <p:cond delay="0"/>
                                  </p:stCondLst>
                                  <p:childTnLst>
                                    <p:set>
                                      <p:cBhvr>
                                        <p:cTn id="48" dur="1" fill="hold">
                                          <p:stCondLst>
                                            <p:cond delay="0"/>
                                          </p:stCondLst>
                                        </p:cTn>
                                        <p:tgtEl>
                                          <p:spTgt spid="554"/>
                                        </p:tgtEl>
                                        <p:attrNameLst>
                                          <p:attrName>style.visibility</p:attrName>
                                        </p:attrNameLst>
                                      </p:cBhvr>
                                      <p:to>
                                        <p:strVal val="visible"/>
                                      </p:to>
                                    </p:set>
                                    <p:animEffect transition="in" filter="fade">
                                      <p:cBhvr>
                                        <p:cTn id="49" dur="500"/>
                                        <p:tgtEl>
                                          <p:spTgt spid="554"/>
                                        </p:tgtEl>
                                      </p:cBhvr>
                                    </p:animEffect>
                                  </p:childTnLst>
                                </p:cTn>
                              </p:par>
                              <p:par>
                                <p:cTn id="50" presetID="10" presetClass="entr" presetSubtype="0" fill="hold" nodeType="withEffect">
                                  <p:stCondLst>
                                    <p:cond delay="0"/>
                                  </p:stCondLst>
                                  <p:childTnLst>
                                    <p:set>
                                      <p:cBhvr>
                                        <p:cTn id="51" dur="1" fill="hold">
                                          <p:stCondLst>
                                            <p:cond delay="0"/>
                                          </p:stCondLst>
                                        </p:cTn>
                                        <p:tgtEl>
                                          <p:spTgt spid="555"/>
                                        </p:tgtEl>
                                        <p:attrNameLst>
                                          <p:attrName>style.visibility</p:attrName>
                                        </p:attrNameLst>
                                      </p:cBhvr>
                                      <p:to>
                                        <p:strVal val="visible"/>
                                      </p:to>
                                    </p:set>
                                    <p:animEffect transition="in" filter="fade">
                                      <p:cBhvr>
                                        <p:cTn id="52" dur="5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cxnSp>
        <p:nvCxnSpPr>
          <p:cNvPr id="568" name="Google Shape;568;p26"/>
          <p:cNvCxnSpPr/>
          <p:nvPr/>
        </p:nvCxnSpPr>
        <p:spPr>
          <a:xfrm>
            <a:off x="9677400" y="858611"/>
            <a:ext cx="0" cy="9356495"/>
          </a:xfrm>
          <a:prstGeom prst="straightConnector1">
            <a:avLst/>
          </a:prstGeom>
          <a:noFill/>
          <a:ln w="38100" cap="flat" cmpd="sng">
            <a:solidFill>
              <a:schemeClr val="accent3"/>
            </a:solidFill>
            <a:prstDash val="dash"/>
            <a:round/>
            <a:headEnd type="none" w="sm" len="sm"/>
            <a:tailEnd type="none" w="sm" len="sm"/>
          </a:ln>
          <a:effectLst>
            <a:outerShdw blurRad="40000" dist="23000" dir="5400000" rotWithShape="0">
              <a:srgbClr val="000000">
                <a:alpha val="34901"/>
              </a:srgbClr>
            </a:outerShdw>
          </a:effectLst>
        </p:spPr>
      </p:cxnSp>
      <p:sp>
        <p:nvSpPr>
          <p:cNvPr id="569" name="Google Shape;569;p26"/>
          <p:cNvSpPr txBox="1"/>
          <p:nvPr/>
        </p:nvSpPr>
        <p:spPr>
          <a:xfrm>
            <a:off x="9869558" y="858611"/>
            <a:ext cx="7391400" cy="367158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3</a:t>
            </a:r>
            <a:r>
              <a:rPr lang="en-US" sz="4000">
                <a:solidFill>
                  <a:schemeClr val="dk1"/>
                </a:solidFill>
                <a:latin typeface="Arial"/>
                <a:ea typeface="Arial"/>
                <a:cs typeface="Arial"/>
                <a:sym typeface="Arial"/>
              </a:rPr>
              <a:t>: Lấy rau củ cải vừa sơ chế ở trên vào hũ nước muối rồi nén chặt. Sau khoảng 2 – 3 ngày là ăn được. </a:t>
            </a:r>
            <a:endParaRPr sz="4000">
              <a:solidFill>
                <a:schemeClr val="dk1"/>
              </a:solidFill>
              <a:latin typeface="Arial"/>
              <a:ea typeface="Arial"/>
              <a:cs typeface="Arial"/>
              <a:sym typeface="Arial"/>
            </a:endParaRPr>
          </a:p>
        </p:txBody>
      </p:sp>
      <p:pic>
        <p:nvPicPr>
          <p:cNvPr id="570" name="Google Shape;570;p26"/>
          <p:cNvPicPr preferRelativeResize="0"/>
          <p:nvPr/>
        </p:nvPicPr>
        <p:blipFill rotWithShape="1">
          <a:blip r:embed="rId3">
            <a:alphaModFix/>
          </a:blip>
          <a:srcRect l="12458" t="17660" r="14712" b="13589"/>
          <a:stretch/>
        </p:blipFill>
        <p:spPr>
          <a:xfrm>
            <a:off x="11850758" y="5905500"/>
            <a:ext cx="3428999" cy="4100450"/>
          </a:xfrm>
          <a:prstGeom prst="rect">
            <a:avLst/>
          </a:prstGeom>
          <a:noFill/>
          <a:ln>
            <a:noFill/>
          </a:ln>
        </p:spPr>
      </p:pic>
      <p:sp>
        <p:nvSpPr>
          <p:cNvPr id="571" name="Google Shape;571;p26"/>
          <p:cNvSpPr txBox="1"/>
          <p:nvPr/>
        </p:nvSpPr>
        <p:spPr>
          <a:xfrm>
            <a:off x="377882" y="880146"/>
            <a:ext cx="8805875" cy="274825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2</a:t>
            </a:r>
            <a:r>
              <a:rPr lang="en-US" sz="4000">
                <a:solidFill>
                  <a:schemeClr val="dk1"/>
                </a:solidFill>
                <a:latin typeface="Arial"/>
                <a:ea typeface="Arial"/>
                <a:cs typeface="Arial"/>
                <a:sym typeface="Arial"/>
              </a:rPr>
              <a:t>: Đổ nước vào hũ thủy tinh, nêm vào đây 3 thìa muối, 1 thìa đường, sau đó khuấy đều lên.</a:t>
            </a:r>
            <a:endParaRPr sz="4000">
              <a:solidFill>
                <a:schemeClr val="dk1"/>
              </a:solidFill>
              <a:latin typeface="Arial"/>
              <a:ea typeface="Arial"/>
              <a:cs typeface="Arial"/>
              <a:sym typeface="Arial"/>
            </a:endParaRPr>
          </a:p>
        </p:txBody>
      </p:sp>
      <p:pic>
        <p:nvPicPr>
          <p:cNvPr id="572" name="Google Shape;572;p26"/>
          <p:cNvPicPr preferRelativeResize="0"/>
          <p:nvPr/>
        </p:nvPicPr>
        <p:blipFill rotWithShape="1">
          <a:blip r:embed="rId4">
            <a:alphaModFix/>
          </a:blip>
          <a:srcRect/>
          <a:stretch/>
        </p:blipFill>
        <p:spPr>
          <a:xfrm>
            <a:off x="351378" y="4896654"/>
            <a:ext cx="8805874" cy="44619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500"/>
                                        <p:tgtEl>
                                          <p:spTgt spid="571"/>
                                        </p:tgtEl>
                                      </p:cBhvr>
                                    </p:animEffect>
                                  </p:childTnLst>
                                </p:cTn>
                              </p:par>
                              <p:par>
                                <p:cTn id="8" presetID="10" presetClass="entr" presetSubtype="0" fill="hold" nodeType="withEffect">
                                  <p:stCondLst>
                                    <p:cond delay="0"/>
                                  </p:stCondLst>
                                  <p:childTnLst>
                                    <p:set>
                                      <p:cBhvr>
                                        <p:cTn id="9" dur="1" fill="hold">
                                          <p:stCondLst>
                                            <p:cond delay="0"/>
                                          </p:stCondLst>
                                        </p:cTn>
                                        <p:tgtEl>
                                          <p:spTgt spid="572"/>
                                        </p:tgtEl>
                                        <p:attrNameLst>
                                          <p:attrName>style.visibility</p:attrName>
                                        </p:attrNameLst>
                                      </p:cBhvr>
                                      <p:to>
                                        <p:strVal val="visible"/>
                                      </p:to>
                                    </p:set>
                                    <p:animEffect transition="in" filter="fade">
                                      <p:cBhvr>
                                        <p:cTn id="10" dur="500"/>
                                        <p:tgtEl>
                                          <p:spTgt spid="5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8"/>
                                        </p:tgtEl>
                                        <p:attrNameLst>
                                          <p:attrName>style.visibility</p:attrName>
                                        </p:attrNameLst>
                                      </p:cBhvr>
                                      <p:to>
                                        <p:strVal val="visible"/>
                                      </p:to>
                                    </p:set>
                                    <p:animEffect transition="in" filter="fade">
                                      <p:cBhvr>
                                        <p:cTn id="15" dur="10"/>
                                        <p:tgtEl>
                                          <p:spTgt spid="568"/>
                                        </p:tgtEl>
                                      </p:cBhvr>
                                    </p:animEffect>
                                  </p:childTnLst>
                                </p:cTn>
                              </p:par>
                              <p:par>
                                <p:cTn id="16" presetID="10" presetClass="entr" presetSubtype="0" fill="hold" nodeType="withEffect">
                                  <p:stCondLst>
                                    <p:cond delay="0"/>
                                  </p:stCondLst>
                                  <p:childTnLst>
                                    <p:set>
                                      <p:cBhvr>
                                        <p:cTn id="17" dur="1" fill="hold">
                                          <p:stCondLst>
                                            <p:cond delay="0"/>
                                          </p:stCondLst>
                                        </p:cTn>
                                        <p:tgtEl>
                                          <p:spTgt spid="569"/>
                                        </p:tgtEl>
                                        <p:attrNameLst>
                                          <p:attrName>style.visibility</p:attrName>
                                        </p:attrNameLst>
                                      </p:cBhvr>
                                      <p:to>
                                        <p:strVal val="visible"/>
                                      </p:to>
                                    </p:set>
                                    <p:animEffect transition="in" filter="fade">
                                      <p:cBhvr>
                                        <p:cTn id="18" dur="500"/>
                                        <p:tgtEl>
                                          <p:spTgt spid="569"/>
                                        </p:tgtEl>
                                      </p:cBhvr>
                                    </p:animEffect>
                                  </p:childTnLst>
                                </p:cTn>
                              </p:par>
                              <p:par>
                                <p:cTn id="19" presetID="10" presetClass="entr" presetSubtype="0" fill="hold" nodeType="withEffect">
                                  <p:stCondLst>
                                    <p:cond delay="0"/>
                                  </p:stCondLst>
                                  <p:childTnLst>
                                    <p:set>
                                      <p:cBhvr>
                                        <p:cTn id="20" dur="1" fill="hold">
                                          <p:stCondLst>
                                            <p:cond delay="0"/>
                                          </p:stCondLst>
                                        </p:cTn>
                                        <p:tgtEl>
                                          <p:spTgt spid="570"/>
                                        </p:tgtEl>
                                        <p:attrNameLst>
                                          <p:attrName>style.visibility</p:attrName>
                                        </p:attrNameLst>
                                      </p:cBhvr>
                                      <p:to>
                                        <p:strVal val="visible"/>
                                      </p:to>
                                    </p:set>
                                    <p:animEffect transition="in" filter="fade">
                                      <p:cBhvr>
                                        <p:cTn id="21"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576"/>
        <p:cNvGrpSpPr/>
        <p:nvPr/>
      </p:nvGrpSpPr>
      <p:grpSpPr>
        <a:xfrm>
          <a:off x="0" y="0"/>
          <a:ext cx="0" cy="0"/>
          <a:chOff x="0" y="0"/>
          <a:chExt cx="0" cy="0"/>
        </a:xfrm>
      </p:grpSpPr>
      <p:sp>
        <p:nvSpPr>
          <p:cNvPr id="577" name="Google Shape;577;p27"/>
          <p:cNvSpPr/>
          <p:nvPr/>
        </p:nvSpPr>
        <p:spPr>
          <a:xfrm>
            <a:off x="5257800" y="571500"/>
            <a:ext cx="8839200" cy="1066800"/>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Đọc mục “Con ong” SGK trang 63. </a:t>
            </a:r>
            <a:endParaRPr sz="4000" b="1">
              <a:solidFill>
                <a:schemeClr val="lt1"/>
              </a:solidFill>
              <a:latin typeface="Arial"/>
              <a:ea typeface="Arial"/>
              <a:cs typeface="Arial"/>
              <a:sym typeface="Arial"/>
            </a:endParaRPr>
          </a:p>
        </p:txBody>
      </p:sp>
      <p:sp>
        <p:nvSpPr>
          <p:cNvPr id="578" name="Google Shape;578;p27"/>
          <p:cNvSpPr/>
          <p:nvPr/>
        </p:nvSpPr>
        <p:spPr>
          <a:xfrm>
            <a:off x="2667000" y="3390900"/>
            <a:ext cx="12954000" cy="5486400"/>
          </a:xfrm>
          <a:prstGeom prst="rect">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Muối chua rau quả là một cách bảo quản thực phẩm. Rau quả muối chua cung cấp vitamin, khoáng chất,…; kích thích  tiêu hóa. Tuy nhiên, nếu ăn rau quả muối chua quá nhiều và thường xuyên có thể làm tăng huyết áp, tăng nguy cơ đau tim, đau dạ dày,… </a:t>
            </a:r>
            <a:endParaRPr/>
          </a:p>
        </p:txBody>
      </p:sp>
      <p:sp>
        <p:nvSpPr>
          <p:cNvPr id="579" name="Google Shape;579;p27"/>
          <p:cNvSpPr/>
          <p:nvPr/>
        </p:nvSpPr>
        <p:spPr>
          <a:xfrm>
            <a:off x="1520816" y="2019300"/>
            <a:ext cx="2292368" cy="2057400"/>
          </a:xfrm>
          <a:custGeom>
            <a:avLst/>
            <a:gdLst/>
            <a:ahLst/>
            <a:cxnLst/>
            <a:rect l="l" t="t" r="r" b="b"/>
            <a:pathLst>
              <a:path w="2292368" h="2057400" extrusionOk="0">
                <a:moveTo>
                  <a:pt x="0" y="0"/>
                </a:moveTo>
                <a:lnTo>
                  <a:pt x="2292368" y="0"/>
                </a:lnTo>
                <a:lnTo>
                  <a:pt x="2292368" y="2057400"/>
                </a:lnTo>
                <a:lnTo>
                  <a:pt x="0" y="2057400"/>
                </a:lnTo>
                <a:lnTo>
                  <a:pt x="0" y="0"/>
                </a:lnTo>
                <a:close/>
              </a:path>
            </a:pathLst>
          </a:custGeom>
          <a:blipFill rotWithShape="1">
            <a:blip r:embed="rId3">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p:cTn id="7" dur="500"/>
                                        <p:tgtEl>
                                          <p:spTgt spid="577"/>
                                        </p:tgtEl>
                                      </p:cBhvr>
                                    </p:animEffect>
                                  </p:childTnLst>
                                </p:cTn>
                              </p:par>
                              <p:par>
                                <p:cTn id="8" presetID="10" presetClass="entr" presetSubtype="0" fill="hold" nodeType="withEffect">
                                  <p:stCondLst>
                                    <p:cond delay="0"/>
                                  </p:stCondLst>
                                  <p:childTnLst>
                                    <p:set>
                                      <p:cBhvr>
                                        <p:cTn id="9" dur="1" fill="hold">
                                          <p:stCondLst>
                                            <p:cond delay="0"/>
                                          </p:stCondLst>
                                        </p:cTn>
                                        <p:tgtEl>
                                          <p:spTgt spid="578"/>
                                        </p:tgtEl>
                                        <p:attrNameLst>
                                          <p:attrName>style.visibility</p:attrName>
                                        </p:attrNameLst>
                                      </p:cBhvr>
                                      <p:to>
                                        <p:strVal val="visible"/>
                                      </p:to>
                                    </p:set>
                                    <p:animEffect transition="in" filter="fade">
                                      <p:cBhvr>
                                        <p:cTn id="10" dur="500"/>
                                        <p:tgtEl>
                                          <p:spTgt spid="578"/>
                                        </p:tgtEl>
                                      </p:cBhvr>
                                    </p:animEffect>
                                  </p:childTnLst>
                                </p:cTn>
                              </p:par>
                              <p:par>
                                <p:cTn id="11" presetID="10" presetClass="entr" presetSubtype="0" fill="hold" nodeType="withEffect">
                                  <p:stCondLst>
                                    <p:cond delay="0"/>
                                  </p:stCondLst>
                                  <p:childTnLst>
                                    <p:set>
                                      <p:cBhvr>
                                        <p:cTn id="12" dur="1" fill="hold">
                                          <p:stCondLst>
                                            <p:cond delay="0"/>
                                          </p:stCondLst>
                                        </p:cTn>
                                        <p:tgtEl>
                                          <p:spTgt spid="579"/>
                                        </p:tgtEl>
                                        <p:attrNameLst>
                                          <p:attrName>style.visibility</p:attrName>
                                        </p:attrNameLst>
                                      </p:cBhvr>
                                      <p:to>
                                        <p:strVal val="visible"/>
                                      </p:to>
                                    </p:set>
                                    <p:animEffect transition="in" filter="fade">
                                      <p:cBhvr>
                                        <p:cTn id="13" dur="500"/>
                                        <p:tgtEl>
                                          <p:spTgt spid="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583"/>
        <p:cNvGrpSpPr/>
        <p:nvPr/>
      </p:nvGrpSpPr>
      <p:grpSpPr>
        <a:xfrm>
          <a:off x="0" y="0"/>
          <a:ext cx="0" cy="0"/>
          <a:chOff x="0" y="0"/>
          <a:chExt cx="0" cy="0"/>
        </a:xfrm>
      </p:grpSpPr>
      <p:sp>
        <p:nvSpPr>
          <p:cNvPr id="584" name="Google Shape;584;p28"/>
          <p:cNvSpPr/>
          <p:nvPr/>
        </p:nvSpPr>
        <p:spPr>
          <a:xfrm>
            <a:off x="3543300" y="1562100"/>
            <a:ext cx="4800600" cy="182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dk1"/>
                </a:solidFill>
                <a:latin typeface="Arial"/>
                <a:ea typeface="Arial"/>
                <a:cs typeface="Arial"/>
                <a:sym typeface="Arial"/>
              </a:rPr>
              <a:t>TỔNG KẾT</a:t>
            </a:r>
            <a:endParaRPr/>
          </a:p>
        </p:txBody>
      </p:sp>
      <p:sp>
        <p:nvSpPr>
          <p:cNvPr id="585" name="Google Shape;585;p28"/>
          <p:cNvSpPr/>
          <p:nvPr/>
        </p:nvSpPr>
        <p:spPr>
          <a:xfrm>
            <a:off x="609601" y="4056185"/>
            <a:ext cx="10667999" cy="5202115"/>
          </a:xfrm>
          <a:prstGeom prst="roundRect">
            <a:avLst>
              <a:gd name="adj" fmla="val 16667"/>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Con người sử dụng vi khuẩn có ích trong chế biến sữa chua, phô mai,… và trong chế biến một số rau quả như muối chua dưa choột, rau cải,…</a:t>
            </a:r>
            <a:endParaRPr sz="4000">
              <a:solidFill>
                <a:schemeClr val="dk1"/>
              </a:solidFill>
              <a:latin typeface="Arial"/>
              <a:ea typeface="Arial"/>
              <a:cs typeface="Arial"/>
              <a:sym typeface="Arial"/>
            </a:endParaRPr>
          </a:p>
        </p:txBody>
      </p:sp>
      <p:pic>
        <p:nvPicPr>
          <p:cNvPr id="586" name="Google Shape;586;p28" descr="Vi khuẩn Lactic trong Sữa Chua: Khám Phá Bí Mật Đằng Sau Lợi Ích Sức Khỏe  Vô Giá"/>
          <p:cNvPicPr preferRelativeResize="0"/>
          <p:nvPr/>
        </p:nvPicPr>
        <p:blipFill rotWithShape="1">
          <a:blip r:embed="rId3">
            <a:alphaModFix/>
          </a:blip>
          <a:srcRect/>
          <a:stretch/>
        </p:blipFill>
        <p:spPr>
          <a:xfrm>
            <a:off x="12344400" y="4762500"/>
            <a:ext cx="5621658" cy="449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4"/>
                                        </p:tgtEl>
                                        <p:attrNameLst>
                                          <p:attrName>style.visibility</p:attrName>
                                        </p:attrNameLst>
                                      </p:cBhvr>
                                      <p:to>
                                        <p:strVal val="visible"/>
                                      </p:to>
                                    </p:set>
                                    <p:anim calcmode="lin" valueType="num">
                                      <p:cBhvr additive="base">
                                        <p:cTn id="7" dur="500"/>
                                        <p:tgtEl>
                                          <p:spTgt spid="58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85"/>
                                        </p:tgtEl>
                                        <p:attrNameLst>
                                          <p:attrName>style.visibility</p:attrName>
                                        </p:attrNameLst>
                                      </p:cBhvr>
                                      <p:to>
                                        <p:strVal val="visible"/>
                                      </p:to>
                                    </p:set>
                                    <p:anim calcmode="lin" valueType="num">
                                      <p:cBhvr additive="base">
                                        <p:cTn id="10" dur="500"/>
                                        <p:tgtEl>
                                          <p:spTgt spid="58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586"/>
                                        </p:tgtEl>
                                        <p:attrNameLst>
                                          <p:attrName>style.visibility</p:attrName>
                                        </p:attrNameLst>
                                      </p:cBhvr>
                                      <p:to>
                                        <p:strVal val="visible"/>
                                      </p:to>
                                    </p:set>
                                    <p:anim calcmode="lin" valueType="num">
                                      <p:cBhvr additive="base">
                                        <p:cTn id="13" dur="500"/>
                                        <p:tgtEl>
                                          <p:spTgt spid="5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590"/>
        <p:cNvGrpSpPr/>
        <p:nvPr/>
      </p:nvGrpSpPr>
      <p:grpSpPr>
        <a:xfrm>
          <a:off x="0" y="0"/>
          <a:ext cx="0" cy="0"/>
          <a:chOff x="0" y="0"/>
          <a:chExt cx="0" cy="0"/>
        </a:xfrm>
      </p:grpSpPr>
      <p:grpSp>
        <p:nvGrpSpPr>
          <p:cNvPr id="591" name="Google Shape;591;p29"/>
          <p:cNvGrpSpPr/>
          <p:nvPr/>
        </p:nvGrpSpPr>
        <p:grpSpPr>
          <a:xfrm>
            <a:off x="2133600" y="514350"/>
            <a:ext cx="14020800" cy="9258300"/>
            <a:chOff x="0" y="0"/>
            <a:chExt cx="14020800" cy="9258300"/>
          </a:xfrm>
        </p:grpSpPr>
        <p:sp>
          <p:nvSpPr>
            <p:cNvPr id="592" name="Google Shape;592;p29"/>
            <p:cNvSpPr/>
            <p:nvPr/>
          </p:nvSpPr>
          <p:spPr>
            <a:xfrm>
              <a:off x="0" y="0"/>
              <a:ext cx="14020800" cy="2777490"/>
            </a:xfrm>
            <a:prstGeom prst="rect">
              <a:avLst/>
            </a:prstGeom>
            <a:solidFill>
              <a:srgbClr val="8C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txBox="1"/>
            <p:nvPr/>
          </p:nvSpPr>
          <p:spPr>
            <a:xfrm>
              <a:off x="0" y="0"/>
              <a:ext cx="14020800" cy="2777490"/>
            </a:xfrm>
            <a:prstGeom prst="rect">
              <a:avLst/>
            </a:prstGeom>
            <a:noFill/>
            <a:ln>
              <a:noFill/>
            </a:ln>
          </p:spPr>
          <p:txBody>
            <a:bodyPr spcFirstLastPara="1" wrap="square" lIns="228600" tIns="228600" rIns="228600" bIns="228600" anchor="ctr" anchorCtr="0">
              <a:noAutofit/>
            </a:bodyPr>
            <a:lstStyle/>
            <a:p>
              <a:pPr marL="0" marR="0" lvl="0" indent="0" algn="ctr" rtl="0">
                <a:lnSpc>
                  <a:spcPct val="90000"/>
                </a:lnSpc>
                <a:spcBef>
                  <a:spcPts val="0"/>
                </a:spcBef>
                <a:spcAft>
                  <a:spcPts val="0"/>
                </a:spcAft>
                <a:buNone/>
              </a:pPr>
              <a:r>
                <a:rPr lang="en-US" sz="6000" b="1">
                  <a:solidFill>
                    <a:schemeClr val="dk1"/>
                  </a:solidFill>
                  <a:latin typeface="Arial"/>
                  <a:ea typeface="Arial"/>
                  <a:cs typeface="Arial"/>
                  <a:sym typeface="Arial"/>
                </a:rPr>
                <a:t>HƯỚNG DẪN VỀ NHÀ</a:t>
              </a:r>
              <a:endParaRPr/>
            </a:p>
          </p:txBody>
        </p:sp>
        <p:sp>
          <p:nvSpPr>
            <p:cNvPr id="594" name="Google Shape;594;p29"/>
            <p:cNvSpPr/>
            <p:nvPr/>
          </p:nvSpPr>
          <p:spPr>
            <a:xfrm>
              <a:off x="0" y="3409932"/>
              <a:ext cx="4669035" cy="5832729"/>
            </a:xfrm>
            <a:prstGeom prst="rect">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txBox="1"/>
            <p:nvPr/>
          </p:nvSpPr>
          <p:spPr>
            <a:xfrm>
              <a:off x="0" y="3409932"/>
              <a:ext cx="4669035" cy="5832729"/>
            </a:xfrm>
            <a:prstGeom prst="rect">
              <a:avLst/>
            </a:prstGeom>
            <a:noFill/>
            <a:ln>
              <a:noFill/>
            </a:ln>
          </p:spPr>
          <p:txBody>
            <a:bodyPr spcFirstLastPara="1" wrap="square" lIns="152400" tIns="152400" rIns="152400" bIns="152400" anchor="ctr" anchorCtr="0">
              <a:noAutofit/>
            </a:bodyPr>
            <a:lstStyle/>
            <a:p>
              <a:pPr marL="0" marR="0" lvl="0" indent="0" algn="ctr" rtl="0">
                <a:lnSpc>
                  <a:spcPct val="150000"/>
                </a:lnSpc>
                <a:spcBef>
                  <a:spcPts val="0"/>
                </a:spcBef>
                <a:spcAft>
                  <a:spcPts val="0"/>
                </a:spcAft>
                <a:buNone/>
              </a:pPr>
              <a:r>
                <a:rPr lang="en-US" sz="4000">
                  <a:solidFill>
                    <a:schemeClr val="lt1"/>
                  </a:solidFill>
                  <a:latin typeface="Arial"/>
                  <a:ea typeface="Arial"/>
                  <a:cs typeface="Arial"/>
                  <a:sym typeface="Arial"/>
                </a:rPr>
                <a:t>Ôn tập kiến thức đã học</a:t>
              </a:r>
              <a:endParaRPr sz="4000">
                <a:solidFill>
                  <a:schemeClr val="lt1"/>
                </a:solidFill>
                <a:latin typeface="Arial"/>
                <a:ea typeface="Arial"/>
                <a:cs typeface="Arial"/>
                <a:sym typeface="Arial"/>
              </a:endParaRPr>
            </a:p>
          </p:txBody>
        </p:sp>
        <p:sp>
          <p:nvSpPr>
            <p:cNvPr id="596" name="Google Shape;596;p29"/>
            <p:cNvSpPr/>
            <p:nvPr/>
          </p:nvSpPr>
          <p:spPr>
            <a:xfrm>
              <a:off x="4627370" y="3409932"/>
              <a:ext cx="4669035" cy="5832729"/>
            </a:xfrm>
            <a:prstGeom prst="rect">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txBox="1"/>
            <p:nvPr/>
          </p:nvSpPr>
          <p:spPr>
            <a:xfrm>
              <a:off x="4627370" y="3409932"/>
              <a:ext cx="4669035" cy="5832729"/>
            </a:xfrm>
            <a:prstGeom prst="rect">
              <a:avLst/>
            </a:prstGeom>
            <a:noFill/>
            <a:ln>
              <a:noFill/>
            </a:ln>
          </p:spPr>
          <p:txBody>
            <a:bodyPr spcFirstLastPara="1" wrap="square" lIns="152400" tIns="152400" rIns="152400" bIns="152400" anchor="ctr" anchorCtr="0">
              <a:noAutofit/>
            </a:bodyPr>
            <a:lstStyle/>
            <a:p>
              <a:pPr marL="0" marR="0" lvl="0" indent="0" algn="ctr" rtl="0">
                <a:lnSpc>
                  <a:spcPct val="150000"/>
                </a:lnSpc>
                <a:spcBef>
                  <a:spcPts val="0"/>
                </a:spcBef>
                <a:spcAft>
                  <a:spcPts val="0"/>
                </a:spcAft>
                <a:buNone/>
              </a:pPr>
              <a:r>
                <a:rPr lang="en-US" sz="4000">
                  <a:solidFill>
                    <a:schemeClr val="lt1"/>
                  </a:solidFill>
                  <a:latin typeface="Arial"/>
                  <a:ea typeface="Arial"/>
                  <a:cs typeface="Arial"/>
                  <a:sym typeface="Arial"/>
                </a:rPr>
                <a:t>Bài tập về nhà: </a:t>
              </a:r>
              <a:endParaRPr/>
            </a:p>
            <a:p>
              <a:pPr marL="0" marR="0" lvl="0" indent="0" algn="ctr" rtl="0">
                <a:lnSpc>
                  <a:spcPct val="150000"/>
                </a:lnSpc>
                <a:spcBef>
                  <a:spcPts val="1400"/>
                </a:spcBef>
                <a:spcAft>
                  <a:spcPts val="0"/>
                </a:spcAft>
                <a:buNone/>
              </a:pPr>
              <a:r>
                <a:rPr lang="en-US" sz="4000">
                  <a:solidFill>
                    <a:schemeClr val="lt1"/>
                  </a:solidFill>
                  <a:latin typeface="Arial"/>
                  <a:ea typeface="Arial"/>
                  <a:cs typeface="Arial"/>
                  <a:sym typeface="Arial"/>
                </a:rPr>
                <a:t>Hoàn thành các bài tập trong VBT</a:t>
              </a:r>
              <a:endParaRPr/>
            </a:p>
          </p:txBody>
        </p:sp>
        <p:sp>
          <p:nvSpPr>
            <p:cNvPr id="598" name="Google Shape;598;p29"/>
            <p:cNvSpPr/>
            <p:nvPr/>
          </p:nvSpPr>
          <p:spPr>
            <a:xfrm>
              <a:off x="9296406" y="3409932"/>
              <a:ext cx="4669035" cy="5832729"/>
            </a:xfrm>
            <a:prstGeom prst="rect">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txBox="1"/>
            <p:nvPr/>
          </p:nvSpPr>
          <p:spPr>
            <a:xfrm>
              <a:off x="9296406" y="3409932"/>
              <a:ext cx="4669035" cy="5832729"/>
            </a:xfrm>
            <a:prstGeom prst="rect">
              <a:avLst/>
            </a:prstGeom>
            <a:noFill/>
            <a:ln>
              <a:noFill/>
            </a:ln>
          </p:spPr>
          <p:txBody>
            <a:bodyPr spcFirstLastPara="1" wrap="square" lIns="152400" tIns="152400" rIns="152400" bIns="152400" anchor="ctr" anchorCtr="0">
              <a:noAutofit/>
            </a:bodyPr>
            <a:lstStyle/>
            <a:p>
              <a:pPr marL="0" marR="0" lvl="0" indent="0" algn="ctr" rtl="0">
                <a:lnSpc>
                  <a:spcPct val="150000"/>
                </a:lnSpc>
                <a:spcBef>
                  <a:spcPts val="0"/>
                </a:spcBef>
                <a:spcAft>
                  <a:spcPts val="0"/>
                </a:spcAft>
                <a:buNone/>
              </a:pPr>
              <a:r>
                <a:rPr lang="en-US" sz="4000">
                  <a:solidFill>
                    <a:schemeClr val="lt1"/>
                  </a:solidFill>
                  <a:latin typeface="Arial"/>
                  <a:ea typeface="Arial"/>
                  <a:cs typeface="Arial"/>
                  <a:sym typeface="Arial"/>
                </a:rPr>
                <a:t>Chuẩn bị bài </a:t>
              </a:r>
              <a:endParaRPr/>
            </a:p>
            <a:p>
              <a:pPr marL="0" marR="0" lvl="0" indent="0" algn="ctr" rtl="0">
                <a:lnSpc>
                  <a:spcPct val="150000"/>
                </a:lnSpc>
                <a:spcBef>
                  <a:spcPts val="1400"/>
                </a:spcBef>
                <a:spcAft>
                  <a:spcPts val="0"/>
                </a:spcAft>
                <a:buNone/>
              </a:pPr>
              <a:r>
                <a:rPr lang="en-US" sz="4000" b="1" i="1">
                  <a:solidFill>
                    <a:schemeClr val="lt1"/>
                  </a:solidFill>
                  <a:latin typeface="Arial"/>
                  <a:ea typeface="Arial"/>
                  <a:cs typeface="Arial"/>
                  <a:sym typeface="Arial"/>
                </a:rPr>
                <a:t>Ôn tập chủ đề vi khuẩn. </a:t>
              </a:r>
              <a:endParaRPr sz="4000" b="1">
                <a:solidFill>
                  <a:schemeClr val="lt1"/>
                </a:solidFill>
                <a:latin typeface="Arial"/>
                <a:ea typeface="Arial"/>
                <a:cs typeface="Arial"/>
                <a:sym typeface="Arial"/>
              </a:endParaRPr>
            </a:p>
          </p:txBody>
        </p:sp>
        <p:sp>
          <p:nvSpPr>
            <p:cNvPr id="600" name="Google Shape;600;p29"/>
            <p:cNvSpPr/>
            <p:nvPr/>
          </p:nvSpPr>
          <p:spPr>
            <a:xfrm>
              <a:off x="0" y="8610219"/>
              <a:ext cx="14020800" cy="648081"/>
            </a:xfrm>
            <a:prstGeom prst="rect">
              <a:avLst/>
            </a:prstGeom>
            <a:solidFill>
              <a:srgbClr val="8C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29"/>
          <p:cNvSpPr/>
          <p:nvPr/>
        </p:nvSpPr>
        <p:spPr>
          <a:xfrm>
            <a:off x="3505200" y="3452924"/>
            <a:ext cx="1371600" cy="1219200"/>
          </a:xfrm>
          <a:prstGeom prst="ellipse">
            <a:avLst/>
          </a:prstGeom>
          <a:solidFill>
            <a:schemeClr val="accent3"/>
          </a:solidFill>
          <a:ln w="25400" cap="flat" cmpd="sng">
            <a:solidFill>
              <a:srgbClr val="414E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1</a:t>
            </a:r>
            <a:endParaRPr/>
          </a:p>
        </p:txBody>
      </p:sp>
      <p:sp>
        <p:nvSpPr>
          <p:cNvPr id="602" name="Google Shape;602;p29"/>
          <p:cNvSpPr/>
          <p:nvPr/>
        </p:nvSpPr>
        <p:spPr>
          <a:xfrm>
            <a:off x="8428892" y="3452924"/>
            <a:ext cx="1371600" cy="1219200"/>
          </a:xfrm>
          <a:prstGeom prst="ellipse">
            <a:avLst/>
          </a:prstGeom>
          <a:solidFill>
            <a:schemeClr val="accent3"/>
          </a:solidFill>
          <a:ln w="25400" cap="flat" cmpd="sng">
            <a:solidFill>
              <a:srgbClr val="414E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2</a:t>
            </a:r>
            <a:endParaRPr sz="4000">
              <a:solidFill>
                <a:schemeClr val="lt1"/>
              </a:solidFill>
              <a:latin typeface="Arial"/>
              <a:ea typeface="Arial"/>
              <a:cs typeface="Arial"/>
              <a:sym typeface="Arial"/>
            </a:endParaRPr>
          </a:p>
        </p:txBody>
      </p:sp>
      <p:sp>
        <p:nvSpPr>
          <p:cNvPr id="603" name="Google Shape;603;p29"/>
          <p:cNvSpPr/>
          <p:nvPr/>
        </p:nvSpPr>
        <p:spPr>
          <a:xfrm>
            <a:off x="13030200" y="3452924"/>
            <a:ext cx="1371600" cy="1219200"/>
          </a:xfrm>
          <a:prstGeom prst="ellipse">
            <a:avLst/>
          </a:prstGeom>
          <a:solidFill>
            <a:schemeClr val="accent3"/>
          </a:solidFill>
          <a:ln w="25400" cap="flat" cmpd="sng">
            <a:solidFill>
              <a:srgbClr val="414E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1"/>
                                        </p:tgtEl>
                                        <p:attrNameLst>
                                          <p:attrName>style.visibility</p:attrName>
                                        </p:attrNameLst>
                                      </p:cBhvr>
                                      <p:to>
                                        <p:strVal val="visible"/>
                                      </p:to>
                                    </p:set>
                                    <p:animEffect transition="in" filter="fade">
                                      <p:cBhvr>
                                        <p:cTn id="7" dur="500"/>
                                        <p:tgtEl>
                                          <p:spTgt spid="601"/>
                                        </p:tgtEl>
                                      </p:cBhvr>
                                    </p:animEffect>
                                  </p:childTnLst>
                                </p:cTn>
                              </p:par>
                              <p:par>
                                <p:cTn id="8" presetID="10" presetClass="entr" presetSubtype="0" fill="hold" nodeType="withEffect">
                                  <p:stCondLst>
                                    <p:cond delay="0"/>
                                  </p:stCondLst>
                                  <p:childTnLst>
                                    <p:set>
                                      <p:cBhvr>
                                        <p:cTn id="9" dur="1" fill="hold">
                                          <p:stCondLst>
                                            <p:cond delay="0"/>
                                          </p:stCondLst>
                                        </p:cTn>
                                        <p:tgtEl>
                                          <p:spTgt spid="602"/>
                                        </p:tgtEl>
                                        <p:attrNameLst>
                                          <p:attrName>style.visibility</p:attrName>
                                        </p:attrNameLst>
                                      </p:cBhvr>
                                      <p:to>
                                        <p:strVal val="visible"/>
                                      </p:to>
                                    </p:set>
                                    <p:animEffect transition="in" filter="fade">
                                      <p:cBhvr>
                                        <p:cTn id="10" dur="500"/>
                                        <p:tgtEl>
                                          <p:spTgt spid="602"/>
                                        </p:tgtEl>
                                      </p:cBhvr>
                                    </p:animEffect>
                                  </p:childTnLst>
                                </p:cTn>
                              </p:par>
                              <p:par>
                                <p:cTn id="11" presetID="10" presetClass="entr" presetSubtype="0" fill="hold" nodeType="withEffect">
                                  <p:stCondLst>
                                    <p:cond delay="0"/>
                                  </p:stCondLst>
                                  <p:childTnLst>
                                    <p:set>
                                      <p:cBhvr>
                                        <p:cTn id="12" dur="1" fill="hold">
                                          <p:stCondLst>
                                            <p:cond delay="0"/>
                                          </p:stCondLst>
                                        </p:cTn>
                                        <p:tgtEl>
                                          <p:spTgt spid="603"/>
                                        </p:tgtEl>
                                        <p:attrNameLst>
                                          <p:attrName>style.visibility</p:attrName>
                                        </p:attrNameLst>
                                      </p:cBhvr>
                                      <p:to>
                                        <p:strVal val="visible"/>
                                      </p:to>
                                    </p:set>
                                    <p:animEffect transition="in" filter="fade">
                                      <p:cBhvr>
                                        <p:cTn id="13" dur="5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261"/>
        <p:cNvGrpSpPr/>
        <p:nvPr/>
      </p:nvGrpSpPr>
      <p:grpSpPr>
        <a:xfrm>
          <a:off x="0" y="0"/>
          <a:ext cx="0" cy="0"/>
          <a:chOff x="0" y="0"/>
          <a:chExt cx="0" cy="0"/>
        </a:xfrm>
      </p:grpSpPr>
      <p:sp>
        <p:nvSpPr>
          <p:cNvPr id="262" name="Google Shape;262;p3"/>
          <p:cNvSpPr txBox="1"/>
          <p:nvPr/>
        </p:nvSpPr>
        <p:spPr>
          <a:xfrm>
            <a:off x="4800600" y="1866900"/>
            <a:ext cx="121158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Em hãy kể tên một số loại rau quả muối chua, sữa chua mà em biết.</a:t>
            </a:r>
            <a:endParaRPr sz="4000">
              <a:solidFill>
                <a:schemeClr val="dk1"/>
              </a:solidFill>
              <a:latin typeface="Arial"/>
              <a:ea typeface="Arial"/>
              <a:cs typeface="Arial"/>
              <a:sym typeface="Arial"/>
            </a:endParaRPr>
          </a:p>
        </p:txBody>
      </p:sp>
      <p:sp>
        <p:nvSpPr>
          <p:cNvPr id="263" name="Google Shape;263;p3"/>
          <p:cNvSpPr/>
          <p:nvPr/>
        </p:nvSpPr>
        <p:spPr>
          <a:xfrm>
            <a:off x="533400" y="340416"/>
            <a:ext cx="4769634" cy="5636014"/>
          </a:xfrm>
          <a:custGeom>
            <a:avLst/>
            <a:gdLst/>
            <a:ahLst/>
            <a:cxnLst/>
            <a:rect l="l" t="t" r="r" b="b"/>
            <a:pathLst>
              <a:path w="3367363" h="3910973" extrusionOk="0">
                <a:moveTo>
                  <a:pt x="0" y="0"/>
                </a:moveTo>
                <a:lnTo>
                  <a:pt x="3367362" y="0"/>
                </a:lnTo>
                <a:lnTo>
                  <a:pt x="3367362" y="3910973"/>
                </a:lnTo>
                <a:lnTo>
                  <a:pt x="0" y="391097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4" name="Google Shape;264;p3" descr="Sữa Chua Uống TH True Yogurt Hương Vani Lốc 4 Chai 100ml"/>
          <p:cNvPicPr preferRelativeResize="0"/>
          <p:nvPr/>
        </p:nvPicPr>
        <p:blipFill rotWithShape="1">
          <a:blip r:embed="rId4">
            <a:alphaModFix/>
          </a:blip>
          <a:srcRect t="17470" b="17470"/>
          <a:stretch/>
        </p:blipFill>
        <p:spPr>
          <a:xfrm>
            <a:off x="11658599" y="5216650"/>
            <a:ext cx="5540645" cy="3604946"/>
          </a:xfrm>
          <a:prstGeom prst="rect">
            <a:avLst/>
          </a:prstGeom>
          <a:noFill/>
          <a:ln>
            <a:noFill/>
          </a:ln>
        </p:spPr>
      </p:pic>
      <p:pic>
        <p:nvPicPr>
          <p:cNvPr id="265" name="Google Shape;265;p3" descr="Cách muối hành ngon đúng điệu, cả nhà ai cũng khen"/>
          <p:cNvPicPr preferRelativeResize="0"/>
          <p:nvPr/>
        </p:nvPicPr>
        <p:blipFill rotWithShape="1">
          <a:blip r:embed="rId5">
            <a:alphaModFix/>
          </a:blip>
          <a:srcRect/>
          <a:stretch/>
        </p:blipFill>
        <p:spPr>
          <a:xfrm>
            <a:off x="5181600" y="5017839"/>
            <a:ext cx="5335753" cy="4046911"/>
          </a:xfrm>
          <a:prstGeom prst="rect">
            <a:avLst/>
          </a:prstGeom>
          <a:noFill/>
          <a:ln>
            <a:noFill/>
          </a:ln>
        </p:spPr>
      </p:pic>
      <p:sp>
        <p:nvSpPr>
          <p:cNvPr id="266" name="Google Shape;266;p3"/>
          <p:cNvSpPr txBox="1"/>
          <p:nvPr/>
        </p:nvSpPr>
        <p:spPr>
          <a:xfrm>
            <a:off x="6248400" y="9197711"/>
            <a:ext cx="3733800" cy="70788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Củ hành muối</a:t>
            </a:r>
            <a:endParaRPr sz="4000">
              <a:solidFill>
                <a:schemeClr val="dk1"/>
              </a:solidFill>
              <a:latin typeface="Arial"/>
              <a:ea typeface="Arial"/>
              <a:cs typeface="Arial"/>
              <a:sym typeface="Arial"/>
            </a:endParaRPr>
          </a:p>
        </p:txBody>
      </p:sp>
      <p:sp>
        <p:nvSpPr>
          <p:cNvPr id="267" name="Google Shape;267;p3"/>
          <p:cNvSpPr txBox="1"/>
          <p:nvPr/>
        </p:nvSpPr>
        <p:spPr>
          <a:xfrm>
            <a:off x="12562022" y="9054961"/>
            <a:ext cx="3733800" cy="70788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Sữa chua uống</a:t>
            </a:r>
            <a:endParaRPr sz="4000">
              <a:solidFill>
                <a:schemeClr val="dk1"/>
              </a:solidFill>
              <a:latin typeface="Arial"/>
              <a:ea typeface="Arial"/>
              <a:cs typeface="Arial"/>
              <a:sym typeface="Arial"/>
            </a:endParaRPr>
          </a:p>
        </p:txBody>
      </p:sp>
      <p:sp>
        <p:nvSpPr>
          <p:cNvPr id="268" name="Google Shape;268;p3"/>
          <p:cNvSpPr/>
          <p:nvPr/>
        </p:nvSpPr>
        <p:spPr>
          <a:xfrm>
            <a:off x="1088756" y="7156212"/>
            <a:ext cx="2568844" cy="1295400"/>
          </a:xfrm>
          <a:prstGeom prst="righ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Trả lời:</a:t>
            </a:r>
            <a:endParaRPr/>
          </a:p>
        </p:txBody>
      </p:sp>
      <p:pic>
        <p:nvPicPr>
          <p:cNvPr id="269" name="Google Shape;269;p3"/>
          <p:cNvPicPr preferRelativeResize="0"/>
          <p:nvPr/>
        </p:nvPicPr>
        <p:blipFill rotWithShape="1">
          <a:blip r:embed="rId6">
            <a:alphaModFix/>
          </a:blip>
          <a:srcRect/>
          <a:stretch/>
        </p:blipFill>
        <p:spPr>
          <a:xfrm>
            <a:off x="16056875" y="-15998"/>
            <a:ext cx="2231126" cy="4412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500"/>
                                        <p:tgtEl>
                                          <p:spTgt spid="26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62"/>
                                        </p:tgtEl>
                                        <p:attrNameLst>
                                          <p:attrName>style.visibility</p:attrName>
                                        </p:attrNameLst>
                                      </p:cBhvr>
                                      <p:to>
                                        <p:strVal val="visible"/>
                                      </p:to>
                                    </p:set>
                                    <p:anim calcmode="lin" valueType="num">
                                      <p:cBhvr additive="base">
                                        <p:cTn id="10" dur="500"/>
                                        <p:tgtEl>
                                          <p:spTgt spid="262"/>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8"/>
                                        </p:tgtEl>
                                        <p:attrNameLst>
                                          <p:attrName>style.visibility</p:attrName>
                                        </p:attrNameLst>
                                      </p:cBhvr>
                                      <p:to>
                                        <p:strVal val="visible"/>
                                      </p:to>
                                    </p:set>
                                    <p:animEffect transition="in" filter="fade">
                                      <p:cBhvr>
                                        <p:cTn id="15" dur="500"/>
                                        <p:tgtEl>
                                          <p:spTgt spid="268"/>
                                        </p:tgtEl>
                                      </p:cBhvr>
                                    </p:animEffect>
                                  </p:childTnLst>
                                </p:cTn>
                              </p:par>
                              <p:par>
                                <p:cTn id="16" presetID="10" presetClass="entr" presetSubtype="0" fill="hold" nodeType="withEffect">
                                  <p:stCondLst>
                                    <p:cond delay="0"/>
                                  </p:stCondLst>
                                  <p:childTnLst>
                                    <p:set>
                                      <p:cBhvr>
                                        <p:cTn id="17" dur="1" fill="hold">
                                          <p:stCondLst>
                                            <p:cond delay="0"/>
                                          </p:stCondLst>
                                        </p:cTn>
                                        <p:tgtEl>
                                          <p:spTgt spid="265"/>
                                        </p:tgtEl>
                                        <p:attrNameLst>
                                          <p:attrName>style.visibility</p:attrName>
                                        </p:attrNameLst>
                                      </p:cBhvr>
                                      <p:to>
                                        <p:strVal val="visible"/>
                                      </p:to>
                                    </p:set>
                                    <p:animEffect transition="in" filter="fade">
                                      <p:cBhvr>
                                        <p:cTn id="18" dur="1000"/>
                                        <p:tgtEl>
                                          <p:spTgt spid="265"/>
                                        </p:tgtEl>
                                      </p:cBhvr>
                                    </p:animEffect>
                                  </p:childTnLst>
                                </p:cTn>
                              </p:par>
                              <p:par>
                                <p:cTn id="19" presetID="10" presetClass="entr" presetSubtype="0" fill="hold" nodeType="withEffect">
                                  <p:stCondLst>
                                    <p:cond delay="0"/>
                                  </p:stCondLst>
                                  <p:childTnLst>
                                    <p:set>
                                      <p:cBhvr>
                                        <p:cTn id="20" dur="1" fill="hold">
                                          <p:stCondLst>
                                            <p:cond delay="0"/>
                                          </p:stCondLst>
                                        </p:cTn>
                                        <p:tgtEl>
                                          <p:spTgt spid="266"/>
                                        </p:tgtEl>
                                        <p:attrNameLst>
                                          <p:attrName>style.visibility</p:attrName>
                                        </p:attrNameLst>
                                      </p:cBhvr>
                                      <p:to>
                                        <p:strVal val="visible"/>
                                      </p:to>
                                    </p:set>
                                    <p:animEffect transition="in" filter="fade">
                                      <p:cBhvr>
                                        <p:cTn id="21" dur="1000"/>
                                        <p:tgtEl>
                                          <p:spTgt spid="266"/>
                                        </p:tgtEl>
                                      </p:cBhvr>
                                    </p:animEffect>
                                  </p:childTnLst>
                                </p:cTn>
                              </p:par>
                              <p:par>
                                <p:cTn id="22" presetID="10" presetClass="entr" presetSubtype="0" fill="hold" nodeType="withEffect">
                                  <p:stCondLst>
                                    <p:cond delay="0"/>
                                  </p:stCondLst>
                                  <p:childTnLst>
                                    <p:set>
                                      <p:cBhvr>
                                        <p:cTn id="23" dur="1" fill="hold">
                                          <p:stCondLst>
                                            <p:cond delay="0"/>
                                          </p:stCondLst>
                                        </p:cTn>
                                        <p:tgtEl>
                                          <p:spTgt spid="264"/>
                                        </p:tgtEl>
                                        <p:attrNameLst>
                                          <p:attrName>style.visibility</p:attrName>
                                        </p:attrNameLst>
                                      </p:cBhvr>
                                      <p:to>
                                        <p:strVal val="visible"/>
                                      </p:to>
                                    </p:set>
                                    <p:animEffect transition="in" filter="fade">
                                      <p:cBhvr>
                                        <p:cTn id="24" dur="1500"/>
                                        <p:tgtEl>
                                          <p:spTgt spid="264"/>
                                        </p:tgtEl>
                                      </p:cBhvr>
                                    </p:animEffect>
                                  </p:childTnLst>
                                </p:cTn>
                              </p:par>
                              <p:par>
                                <p:cTn id="25" presetID="10" presetClass="entr" presetSubtype="0" fill="hold" nodeType="withEffect">
                                  <p:stCondLst>
                                    <p:cond delay="0"/>
                                  </p:stCondLst>
                                  <p:childTnLst>
                                    <p:set>
                                      <p:cBhvr>
                                        <p:cTn id="26" dur="1" fill="hold">
                                          <p:stCondLst>
                                            <p:cond delay="0"/>
                                          </p:stCondLst>
                                        </p:cTn>
                                        <p:tgtEl>
                                          <p:spTgt spid="267"/>
                                        </p:tgtEl>
                                        <p:attrNameLst>
                                          <p:attrName>style.visibility</p:attrName>
                                        </p:attrNameLst>
                                      </p:cBhvr>
                                      <p:to>
                                        <p:strVal val="visible"/>
                                      </p:to>
                                    </p:set>
                                    <p:animEffect transition="in" filter="fade">
                                      <p:cBhvr>
                                        <p:cTn id="27" dur="1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grpSp>
        <p:nvGrpSpPr>
          <p:cNvPr id="608" name="Google Shape;608;p30"/>
          <p:cNvGrpSpPr/>
          <p:nvPr/>
        </p:nvGrpSpPr>
        <p:grpSpPr>
          <a:xfrm>
            <a:off x="5829300" y="0"/>
            <a:ext cx="6629400" cy="2182761"/>
            <a:chOff x="633147" y="-1998"/>
            <a:chExt cx="5288779" cy="785741"/>
          </a:xfrm>
        </p:grpSpPr>
        <p:sp>
          <p:nvSpPr>
            <p:cNvPr id="609" name="Google Shape;609;p30"/>
            <p:cNvSpPr/>
            <p:nvPr/>
          </p:nvSpPr>
          <p:spPr>
            <a:xfrm>
              <a:off x="1707174" y="-1998"/>
              <a:ext cx="45719" cy="294735"/>
            </a:xfrm>
            <a:prstGeom prst="rect">
              <a:avLst/>
            </a:prstGeom>
            <a:solidFill>
              <a:srgbClr val="CE3028"/>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FFFFFF"/>
                </a:buClr>
                <a:buSzPts val="4000"/>
                <a:buFont typeface="Calibri"/>
                <a:buNone/>
              </a:pPr>
              <a:endParaRPr sz="6000" b="0" i="0" u="none" strike="noStrike" cap="none">
                <a:solidFill>
                  <a:srgbClr val="FFFFFF"/>
                </a:solidFill>
                <a:latin typeface="Calibri"/>
                <a:ea typeface="Calibri"/>
                <a:cs typeface="Calibri"/>
                <a:sym typeface="Calibri"/>
              </a:endParaRPr>
            </a:p>
          </p:txBody>
        </p:sp>
        <p:sp>
          <p:nvSpPr>
            <p:cNvPr id="610" name="Google Shape;610;p30"/>
            <p:cNvSpPr/>
            <p:nvPr/>
          </p:nvSpPr>
          <p:spPr>
            <a:xfrm>
              <a:off x="4768850" y="-1998"/>
              <a:ext cx="45719" cy="294735"/>
            </a:xfrm>
            <a:prstGeom prst="rect">
              <a:avLst/>
            </a:prstGeom>
            <a:solidFill>
              <a:srgbClr val="CE3028"/>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FFFFFF"/>
                </a:buClr>
                <a:buSzPts val="4000"/>
                <a:buFont typeface="Calibri"/>
                <a:buNone/>
              </a:pPr>
              <a:endParaRPr sz="6000" b="0" i="0" u="none" strike="noStrike" cap="none">
                <a:solidFill>
                  <a:srgbClr val="FFFFFF"/>
                </a:solidFill>
                <a:latin typeface="Calibri"/>
                <a:ea typeface="Calibri"/>
                <a:cs typeface="Calibri"/>
                <a:sym typeface="Calibri"/>
              </a:endParaRPr>
            </a:p>
          </p:txBody>
        </p:sp>
        <p:sp>
          <p:nvSpPr>
            <p:cNvPr id="611" name="Google Shape;611;p30"/>
            <p:cNvSpPr/>
            <p:nvPr/>
          </p:nvSpPr>
          <p:spPr>
            <a:xfrm>
              <a:off x="633147" y="219500"/>
              <a:ext cx="5288779" cy="564243"/>
            </a:xfrm>
            <a:prstGeom prst="roundRect">
              <a:avLst>
                <a:gd name="adj" fmla="val 16667"/>
              </a:avLst>
            </a:prstGeom>
            <a:solidFill>
              <a:srgbClr val="CE3028"/>
            </a:solidFill>
            <a:ln>
              <a:noFill/>
            </a:ln>
          </p:spPr>
          <p:txBody>
            <a:bodyPr spcFirstLastPara="1" wrap="square" lIns="137125" tIns="68550" rIns="137125" bIns="68550" anchor="ctr" anchorCtr="0">
              <a:noAutofit/>
            </a:bodyPr>
            <a:lstStyle/>
            <a:p>
              <a:pPr marL="0" marR="0" lvl="0" indent="0" algn="ctr" rtl="0">
                <a:lnSpc>
                  <a:spcPct val="100000"/>
                </a:lnSpc>
                <a:spcBef>
                  <a:spcPts val="0"/>
                </a:spcBef>
                <a:spcAft>
                  <a:spcPts val="0"/>
                </a:spcAft>
                <a:buClr>
                  <a:srgbClr val="FFFFFF"/>
                </a:buClr>
                <a:buSzPts val="4400"/>
                <a:buFont typeface="Arial"/>
                <a:buNone/>
              </a:pPr>
              <a:r>
                <a:rPr lang="en-US" sz="6600" b="1" i="0" u="none" strike="noStrike" cap="none">
                  <a:solidFill>
                    <a:srgbClr val="FFFFFF"/>
                  </a:solidFill>
                  <a:latin typeface="Arial"/>
                  <a:ea typeface="Arial"/>
                  <a:cs typeface="Arial"/>
                  <a:sym typeface="Arial"/>
                </a:rPr>
                <a:t>kenhgiaovien</a:t>
              </a:r>
              <a:endParaRPr sz="2700" b="0" i="0" u="none" strike="noStrike" cap="none">
                <a:solidFill>
                  <a:srgbClr val="000000"/>
                </a:solidFill>
                <a:latin typeface="Calibri"/>
                <a:ea typeface="Calibri"/>
                <a:cs typeface="Calibri"/>
                <a:sym typeface="Calibri"/>
              </a:endParaRPr>
            </a:p>
          </p:txBody>
        </p:sp>
      </p:grpSp>
      <p:pic>
        <p:nvPicPr>
          <p:cNvPr id="618" name="Google Shape;618;p30"/>
          <p:cNvPicPr preferRelativeResize="0"/>
          <p:nvPr/>
        </p:nvPicPr>
        <p:blipFill rotWithShape="1">
          <a:blip r:embed="rId3">
            <a:alphaModFix/>
          </a:blip>
          <a:srcRect/>
          <a:stretch/>
        </p:blipFill>
        <p:spPr>
          <a:xfrm>
            <a:off x="13081820" y="3209384"/>
            <a:ext cx="4511981" cy="7077617"/>
          </a:xfrm>
          <a:prstGeom prst="rect">
            <a:avLst/>
          </a:prstGeom>
          <a:noFill/>
          <a:ln>
            <a:noFill/>
          </a:ln>
        </p:spPr>
      </p:pic>
      <p:sp>
        <p:nvSpPr>
          <p:cNvPr id="2" name="Rectangle 1"/>
          <p:cNvSpPr/>
          <p:nvPr/>
        </p:nvSpPr>
        <p:spPr>
          <a:xfrm>
            <a:off x="6339840" y="4989612"/>
            <a:ext cx="6741980" cy="307777"/>
          </a:xfrm>
          <a:prstGeom prst="rect">
            <a:avLst/>
          </a:prstGeom>
        </p:spPr>
        <p:txBody>
          <a:bodyPr wrap="square">
            <a:spAutoFit/>
          </a:bodyPr>
          <a:lstStyle/>
          <a:p>
            <a:r>
              <a:rPr lang="en-US" dirty="0"/>
              <a:t>https://zalo.me/g/imujff345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622"/>
        <p:cNvGrpSpPr/>
        <p:nvPr/>
      </p:nvGrpSpPr>
      <p:grpSpPr>
        <a:xfrm>
          <a:off x="0" y="0"/>
          <a:ext cx="0" cy="0"/>
          <a:chOff x="0" y="0"/>
          <a:chExt cx="0" cy="0"/>
        </a:xfrm>
      </p:grpSpPr>
      <p:grpSp>
        <p:nvGrpSpPr>
          <p:cNvPr id="623" name="Google Shape;623;p31"/>
          <p:cNvGrpSpPr/>
          <p:nvPr/>
        </p:nvGrpSpPr>
        <p:grpSpPr>
          <a:xfrm>
            <a:off x="-804270" y="9544928"/>
            <a:ext cx="20178560" cy="3158430"/>
            <a:chOff x="0" y="-19050"/>
            <a:chExt cx="5314518" cy="831850"/>
          </a:xfrm>
        </p:grpSpPr>
        <p:sp>
          <p:nvSpPr>
            <p:cNvPr id="624" name="Google Shape;624;p31"/>
            <p:cNvSpPr/>
            <p:nvPr/>
          </p:nvSpPr>
          <p:spPr>
            <a:xfrm>
              <a:off x="0" y="0"/>
              <a:ext cx="5314518" cy="812800"/>
            </a:xfrm>
            <a:custGeom>
              <a:avLst/>
              <a:gdLst/>
              <a:ahLst/>
              <a:cxnLst/>
              <a:rect l="l" t="t" r="r" b="b"/>
              <a:pathLst>
                <a:path w="5314518" h="812800" extrusionOk="0">
                  <a:moveTo>
                    <a:pt x="0" y="0"/>
                  </a:moveTo>
                  <a:lnTo>
                    <a:pt x="5314518" y="0"/>
                  </a:lnTo>
                  <a:lnTo>
                    <a:pt x="5314518" y="812800"/>
                  </a:lnTo>
                  <a:lnTo>
                    <a:pt x="0" y="812800"/>
                  </a:lnTo>
                  <a:close/>
                </a:path>
              </a:pathLst>
            </a:custGeom>
            <a:solidFill>
              <a:srgbClr val="F6EED6"/>
            </a:solidFill>
            <a:ln>
              <a:noFill/>
            </a:ln>
          </p:spPr>
        </p:sp>
        <p:sp>
          <p:nvSpPr>
            <p:cNvPr id="625" name="Google Shape;625;p31"/>
            <p:cNvSpPr txBox="1"/>
            <p:nvPr/>
          </p:nvSpPr>
          <p:spPr>
            <a:xfrm>
              <a:off x="0" y="-19050"/>
              <a:ext cx="5314518"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51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626" name="Google Shape;626;p31"/>
          <p:cNvSpPr/>
          <p:nvPr/>
        </p:nvSpPr>
        <p:spPr>
          <a:xfrm>
            <a:off x="-1600455" y="3875390"/>
            <a:ext cx="7260082" cy="6798077"/>
          </a:xfrm>
          <a:custGeom>
            <a:avLst/>
            <a:gdLst/>
            <a:ahLst/>
            <a:cxnLst/>
            <a:rect l="l" t="t" r="r" b="b"/>
            <a:pathLst>
              <a:path w="7260082" h="6798077" extrusionOk="0">
                <a:moveTo>
                  <a:pt x="0" y="0"/>
                </a:moveTo>
                <a:lnTo>
                  <a:pt x="7260082" y="0"/>
                </a:lnTo>
                <a:lnTo>
                  <a:pt x="7260082" y="6798077"/>
                </a:lnTo>
                <a:lnTo>
                  <a:pt x="0" y="6798077"/>
                </a:lnTo>
                <a:lnTo>
                  <a:pt x="0" y="0"/>
                </a:lnTo>
                <a:close/>
              </a:path>
            </a:pathLst>
          </a:custGeom>
          <a:blipFill rotWithShape="1">
            <a:blip r:embed="rId3">
              <a:alphaModFix/>
            </a:blip>
            <a:stretch>
              <a:fillRect/>
            </a:stretch>
          </a:blipFill>
          <a:ln>
            <a:noFill/>
          </a:ln>
        </p:spPr>
      </p:sp>
      <p:sp>
        <p:nvSpPr>
          <p:cNvPr id="627" name="Google Shape;627;p31"/>
          <p:cNvSpPr/>
          <p:nvPr/>
        </p:nvSpPr>
        <p:spPr>
          <a:xfrm>
            <a:off x="13564344" y="2827035"/>
            <a:ext cx="7389912" cy="7846432"/>
          </a:xfrm>
          <a:custGeom>
            <a:avLst/>
            <a:gdLst/>
            <a:ahLst/>
            <a:cxnLst/>
            <a:rect l="l" t="t" r="r" b="b"/>
            <a:pathLst>
              <a:path w="7389912" h="7846432" extrusionOk="0">
                <a:moveTo>
                  <a:pt x="0" y="0"/>
                </a:moveTo>
                <a:lnTo>
                  <a:pt x="7389912" y="0"/>
                </a:lnTo>
                <a:lnTo>
                  <a:pt x="7389912" y="7846432"/>
                </a:lnTo>
                <a:lnTo>
                  <a:pt x="0" y="7846432"/>
                </a:lnTo>
                <a:lnTo>
                  <a:pt x="0" y="0"/>
                </a:lnTo>
                <a:close/>
              </a:path>
            </a:pathLst>
          </a:custGeom>
          <a:blipFill rotWithShape="1">
            <a:blip r:embed="rId4">
              <a:alphaModFix/>
            </a:blip>
            <a:stretch>
              <a:fillRect/>
            </a:stretch>
          </a:blipFill>
          <a:ln>
            <a:noFill/>
          </a:ln>
        </p:spPr>
      </p:sp>
      <p:sp>
        <p:nvSpPr>
          <p:cNvPr id="628" name="Google Shape;628;p31"/>
          <p:cNvSpPr/>
          <p:nvPr/>
        </p:nvSpPr>
        <p:spPr>
          <a:xfrm>
            <a:off x="16163385" y="903085"/>
            <a:ext cx="2808889" cy="761911"/>
          </a:xfrm>
          <a:custGeom>
            <a:avLst/>
            <a:gdLst/>
            <a:ahLst/>
            <a:cxnLst/>
            <a:rect l="l" t="t" r="r" b="b"/>
            <a:pathLst>
              <a:path w="2808889" h="761911" extrusionOk="0">
                <a:moveTo>
                  <a:pt x="0" y="0"/>
                </a:moveTo>
                <a:lnTo>
                  <a:pt x="2808889" y="0"/>
                </a:lnTo>
                <a:lnTo>
                  <a:pt x="2808889" y="761912"/>
                </a:lnTo>
                <a:lnTo>
                  <a:pt x="0" y="761912"/>
                </a:lnTo>
                <a:lnTo>
                  <a:pt x="0" y="0"/>
                </a:lnTo>
                <a:close/>
              </a:path>
            </a:pathLst>
          </a:custGeom>
          <a:blipFill rotWithShape="1">
            <a:blip r:embed="rId5">
              <a:alphaModFix/>
            </a:blip>
            <a:stretch>
              <a:fillRect/>
            </a:stretch>
          </a:blipFill>
          <a:ln>
            <a:noFill/>
          </a:ln>
        </p:spPr>
      </p:sp>
      <p:sp>
        <p:nvSpPr>
          <p:cNvPr id="629" name="Google Shape;629;p31"/>
          <p:cNvSpPr/>
          <p:nvPr/>
        </p:nvSpPr>
        <p:spPr>
          <a:xfrm>
            <a:off x="14749285" y="4858515"/>
            <a:ext cx="836104" cy="569970"/>
          </a:xfrm>
          <a:custGeom>
            <a:avLst/>
            <a:gdLst/>
            <a:ahLst/>
            <a:cxnLst/>
            <a:rect l="l" t="t" r="r" b="b"/>
            <a:pathLst>
              <a:path w="836104" h="569970" extrusionOk="0">
                <a:moveTo>
                  <a:pt x="0" y="0"/>
                </a:moveTo>
                <a:lnTo>
                  <a:pt x="836104" y="0"/>
                </a:lnTo>
                <a:lnTo>
                  <a:pt x="836104" y="569970"/>
                </a:lnTo>
                <a:lnTo>
                  <a:pt x="0" y="569970"/>
                </a:lnTo>
                <a:lnTo>
                  <a:pt x="0" y="0"/>
                </a:lnTo>
                <a:close/>
              </a:path>
            </a:pathLst>
          </a:custGeom>
          <a:blipFill rotWithShape="1">
            <a:blip r:embed="rId6">
              <a:alphaModFix/>
            </a:blip>
            <a:stretch>
              <a:fillRect/>
            </a:stretch>
          </a:blipFill>
          <a:ln>
            <a:noFill/>
          </a:ln>
        </p:spPr>
      </p:sp>
      <p:sp>
        <p:nvSpPr>
          <p:cNvPr id="630" name="Google Shape;630;p31"/>
          <p:cNvSpPr/>
          <p:nvPr/>
        </p:nvSpPr>
        <p:spPr>
          <a:xfrm>
            <a:off x="1309606" y="1508651"/>
            <a:ext cx="872281" cy="896663"/>
          </a:xfrm>
          <a:custGeom>
            <a:avLst/>
            <a:gdLst/>
            <a:ahLst/>
            <a:cxnLst/>
            <a:rect l="l" t="t" r="r" b="b"/>
            <a:pathLst>
              <a:path w="872281" h="896663" extrusionOk="0">
                <a:moveTo>
                  <a:pt x="0" y="0"/>
                </a:moveTo>
                <a:lnTo>
                  <a:pt x="872281" y="0"/>
                </a:lnTo>
                <a:lnTo>
                  <a:pt x="872281" y="896664"/>
                </a:lnTo>
                <a:lnTo>
                  <a:pt x="0" y="896664"/>
                </a:lnTo>
                <a:lnTo>
                  <a:pt x="0" y="0"/>
                </a:lnTo>
                <a:close/>
              </a:path>
            </a:pathLst>
          </a:custGeom>
          <a:blipFill rotWithShape="1">
            <a:blip r:embed="rId6">
              <a:alphaModFix/>
            </a:blip>
            <a:stretch>
              <a:fillRect r="-50790"/>
            </a:stretch>
          </a:blipFill>
          <a:ln>
            <a:noFill/>
          </a:ln>
        </p:spPr>
      </p:sp>
      <p:sp>
        <p:nvSpPr>
          <p:cNvPr id="631" name="Google Shape;631;p31"/>
          <p:cNvSpPr/>
          <p:nvPr/>
        </p:nvSpPr>
        <p:spPr>
          <a:xfrm>
            <a:off x="-602190" y="2533348"/>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5">
              <a:alphaModFix/>
            </a:blip>
            <a:stretch>
              <a:fillRect/>
            </a:stretch>
          </a:blipFill>
          <a:ln>
            <a:noFill/>
          </a:ln>
        </p:spPr>
      </p:sp>
      <p:sp>
        <p:nvSpPr>
          <p:cNvPr id="632" name="Google Shape;632;p31"/>
          <p:cNvSpPr txBox="1"/>
          <p:nvPr/>
        </p:nvSpPr>
        <p:spPr>
          <a:xfrm>
            <a:off x="2067516" y="2065923"/>
            <a:ext cx="14910878" cy="558518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7500" b="1">
                <a:solidFill>
                  <a:srgbClr val="5F497A"/>
                </a:solidFill>
                <a:latin typeface="Arial"/>
                <a:ea typeface="Arial"/>
                <a:cs typeface="Arial"/>
                <a:sym typeface="Arial"/>
              </a:rPr>
              <a:t>CẢM ƠN CÁC EM ĐÃ</a:t>
            </a:r>
            <a:endParaRPr/>
          </a:p>
          <a:p>
            <a:pPr marL="0" marR="0" lvl="0" indent="0" algn="ctr" rtl="0">
              <a:lnSpc>
                <a:spcPct val="150000"/>
              </a:lnSpc>
              <a:spcBef>
                <a:spcPts val="2000"/>
              </a:spcBef>
              <a:spcAft>
                <a:spcPts val="0"/>
              </a:spcAft>
              <a:buNone/>
            </a:pPr>
            <a:r>
              <a:rPr lang="en-US" sz="7500" b="1">
                <a:solidFill>
                  <a:srgbClr val="5F497A"/>
                </a:solidFill>
                <a:latin typeface="Arial"/>
                <a:ea typeface="Arial"/>
                <a:cs typeface="Arial"/>
                <a:sym typeface="Arial"/>
              </a:rPr>
              <a:t> THAM GIA TIẾT HỌC</a:t>
            </a:r>
            <a:endParaRPr/>
          </a:p>
          <a:p>
            <a:pPr marL="0" marR="0" lvl="0" indent="0" algn="ctr" rtl="0">
              <a:lnSpc>
                <a:spcPct val="150000"/>
              </a:lnSpc>
              <a:spcBef>
                <a:spcPts val="2000"/>
              </a:spcBef>
              <a:spcAft>
                <a:spcPts val="0"/>
              </a:spcAft>
              <a:buNone/>
            </a:pPr>
            <a:r>
              <a:rPr lang="en-US" sz="7500" b="1">
                <a:solidFill>
                  <a:srgbClr val="5F497A"/>
                </a:solidFill>
                <a:latin typeface="Arial"/>
                <a:ea typeface="Arial"/>
                <a:cs typeface="Arial"/>
                <a:sym typeface="Arial"/>
              </a:rPr>
              <a:t> HÔM NAY!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2"/>
                                        </p:tgtEl>
                                        <p:attrNameLst>
                                          <p:attrName>style.visibility</p:attrName>
                                        </p:attrNameLst>
                                      </p:cBhvr>
                                      <p:to>
                                        <p:strVal val="visible"/>
                                      </p:to>
                                    </p:set>
                                    <p:anim calcmode="lin" valueType="num">
                                      <p:cBhvr additive="base">
                                        <p:cTn id="7" dur="500"/>
                                        <p:tgtEl>
                                          <p:spTgt spid="6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273"/>
        <p:cNvGrpSpPr/>
        <p:nvPr/>
      </p:nvGrpSpPr>
      <p:grpSpPr>
        <a:xfrm>
          <a:off x="0" y="0"/>
          <a:ext cx="0" cy="0"/>
          <a:chOff x="0" y="0"/>
          <a:chExt cx="0" cy="0"/>
        </a:xfrm>
      </p:grpSpPr>
      <p:sp>
        <p:nvSpPr>
          <p:cNvPr id="274" name="Google Shape;274;p4"/>
          <p:cNvSpPr/>
          <p:nvPr/>
        </p:nvSpPr>
        <p:spPr>
          <a:xfrm>
            <a:off x="1890212" y="-310871"/>
            <a:ext cx="14507576" cy="10479059"/>
          </a:xfrm>
          <a:custGeom>
            <a:avLst/>
            <a:gdLst/>
            <a:ahLst/>
            <a:cxnLst/>
            <a:rect l="l" t="t" r="r" b="b"/>
            <a:pathLst>
              <a:path w="10481506" h="8555530" extrusionOk="0">
                <a:moveTo>
                  <a:pt x="0" y="0"/>
                </a:moveTo>
                <a:lnTo>
                  <a:pt x="10481506" y="0"/>
                </a:lnTo>
                <a:lnTo>
                  <a:pt x="10481506" y="8555530"/>
                </a:lnTo>
                <a:lnTo>
                  <a:pt x="0" y="8555530"/>
                </a:lnTo>
                <a:lnTo>
                  <a:pt x="0" y="0"/>
                </a:lnTo>
                <a:close/>
              </a:path>
            </a:pathLst>
          </a:custGeom>
          <a:blipFill rotWithShape="1">
            <a:blip r:embed="rId3">
              <a:alphaModFix amt="48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5" name="Google Shape;275;p4"/>
          <p:cNvGrpSpPr/>
          <p:nvPr/>
        </p:nvGrpSpPr>
        <p:grpSpPr>
          <a:xfrm rot="-95770">
            <a:off x="-805277" y="9093866"/>
            <a:ext cx="20178560" cy="3158430"/>
            <a:chOff x="0" y="-19050"/>
            <a:chExt cx="5314518" cy="831850"/>
          </a:xfrm>
        </p:grpSpPr>
        <p:sp>
          <p:nvSpPr>
            <p:cNvPr id="276" name="Google Shape;276;p4"/>
            <p:cNvSpPr/>
            <p:nvPr/>
          </p:nvSpPr>
          <p:spPr>
            <a:xfrm>
              <a:off x="0" y="0"/>
              <a:ext cx="5314518" cy="812800"/>
            </a:xfrm>
            <a:custGeom>
              <a:avLst/>
              <a:gdLst/>
              <a:ahLst/>
              <a:cxnLst/>
              <a:rect l="l" t="t" r="r" b="b"/>
              <a:pathLst>
                <a:path w="5314518" h="812800" extrusionOk="0">
                  <a:moveTo>
                    <a:pt x="0" y="0"/>
                  </a:moveTo>
                  <a:lnTo>
                    <a:pt x="5314518" y="0"/>
                  </a:lnTo>
                  <a:lnTo>
                    <a:pt x="5314518" y="812800"/>
                  </a:lnTo>
                  <a:lnTo>
                    <a:pt x="0" y="812800"/>
                  </a:lnTo>
                  <a:close/>
                </a:path>
              </a:pathLst>
            </a:custGeom>
            <a:solidFill>
              <a:srgbClr val="F6EED6"/>
            </a:solidFill>
            <a:ln>
              <a:noFill/>
            </a:ln>
          </p:spPr>
        </p:sp>
        <p:sp>
          <p:nvSpPr>
            <p:cNvPr id="277" name="Google Shape;277;p4"/>
            <p:cNvSpPr txBox="1"/>
            <p:nvPr/>
          </p:nvSpPr>
          <p:spPr>
            <a:xfrm>
              <a:off x="0" y="-19050"/>
              <a:ext cx="5314518"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51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278" name="Google Shape;278;p4"/>
          <p:cNvSpPr/>
          <p:nvPr/>
        </p:nvSpPr>
        <p:spPr>
          <a:xfrm>
            <a:off x="14729015" y="5143500"/>
            <a:ext cx="5696784" cy="5489628"/>
          </a:xfrm>
          <a:custGeom>
            <a:avLst/>
            <a:gdLst/>
            <a:ahLst/>
            <a:cxnLst/>
            <a:rect l="l" t="t" r="r" b="b"/>
            <a:pathLst>
              <a:path w="5696784" h="5489628" extrusionOk="0">
                <a:moveTo>
                  <a:pt x="0" y="0"/>
                </a:moveTo>
                <a:lnTo>
                  <a:pt x="5696783" y="0"/>
                </a:lnTo>
                <a:lnTo>
                  <a:pt x="5696783" y="5489628"/>
                </a:lnTo>
                <a:lnTo>
                  <a:pt x="0" y="5489628"/>
                </a:lnTo>
                <a:lnTo>
                  <a:pt x="0" y="0"/>
                </a:lnTo>
                <a:close/>
              </a:path>
            </a:pathLst>
          </a:custGeom>
          <a:blipFill rotWithShape="1">
            <a:blip r:embed="rId4">
              <a:alphaModFix/>
            </a:blip>
            <a:stretch>
              <a:fillRect/>
            </a:stretch>
          </a:blipFill>
          <a:ln>
            <a:noFill/>
          </a:ln>
        </p:spPr>
      </p:sp>
      <p:sp>
        <p:nvSpPr>
          <p:cNvPr id="279" name="Google Shape;279;p4"/>
          <p:cNvSpPr/>
          <p:nvPr/>
        </p:nvSpPr>
        <p:spPr>
          <a:xfrm>
            <a:off x="4551845" y="702770"/>
            <a:ext cx="837224" cy="570734"/>
          </a:xfrm>
          <a:custGeom>
            <a:avLst/>
            <a:gdLst/>
            <a:ahLst/>
            <a:cxnLst/>
            <a:rect l="l" t="t" r="r" b="b"/>
            <a:pathLst>
              <a:path w="837224" h="570734" extrusionOk="0">
                <a:moveTo>
                  <a:pt x="0" y="0"/>
                </a:moveTo>
                <a:lnTo>
                  <a:pt x="837224" y="0"/>
                </a:lnTo>
                <a:lnTo>
                  <a:pt x="837224" y="570734"/>
                </a:lnTo>
                <a:lnTo>
                  <a:pt x="0" y="570734"/>
                </a:lnTo>
                <a:lnTo>
                  <a:pt x="0" y="0"/>
                </a:lnTo>
                <a:close/>
              </a:path>
            </a:pathLst>
          </a:custGeom>
          <a:blipFill rotWithShape="1">
            <a:blip r:embed="rId5">
              <a:alphaModFix/>
            </a:blip>
            <a:stretch>
              <a:fillRect/>
            </a:stretch>
          </a:blipFill>
          <a:ln>
            <a:noFill/>
          </a:ln>
        </p:spPr>
      </p:sp>
      <p:sp>
        <p:nvSpPr>
          <p:cNvPr id="280" name="Google Shape;280;p4"/>
          <p:cNvSpPr/>
          <p:nvPr/>
        </p:nvSpPr>
        <p:spPr>
          <a:xfrm>
            <a:off x="13570938" y="8643537"/>
            <a:ext cx="598046" cy="614763"/>
          </a:xfrm>
          <a:custGeom>
            <a:avLst/>
            <a:gdLst/>
            <a:ahLst/>
            <a:cxnLst/>
            <a:rect l="l" t="t" r="r" b="b"/>
            <a:pathLst>
              <a:path w="598046" h="614763" extrusionOk="0">
                <a:moveTo>
                  <a:pt x="0" y="0"/>
                </a:moveTo>
                <a:lnTo>
                  <a:pt x="598046" y="0"/>
                </a:lnTo>
                <a:lnTo>
                  <a:pt x="598046" y="614763"/>
                </a:lnTo>
                <a:lnTo>
                  <a:pt x="0" y="614763"/>
                </a:lnTo>
                <a:lnTo>
                  <a:pt x="0" y="0"/>
                </a:lnTo>
                <a:close/>
              </a:path>
            </a:pathLst>
          </a:custGeom>
          <a:blipFill rotWithShape="1">
            <a:blip r:embed="rId5">
              <a:alphaModFix/>
            </a:blip>
            <a:stretch>
              <a:fillRect r="-50790"/>
            </a:stretch>
          </a:blipFill>
          <a:ln>
            <a:noFill/>
          </a:ln>
        </p:spPr>
      </p:sp>
      <p:sp>
        <p:nvSpPr>
          <p:cNvPr id="281" name="Google Shape;281;p4"/>
          <p:cNvSpPr/>
          <p:nvPr/>
        </p:nvSpPr>
        <p:spPr>
          <a:xfrm>
            <a:off x="-309779" y="-1360466"/>
            <a:ext cx="4734322" cy="5008973"/>
          </a:xfrm>
          <a:custGeom>
            <a:avLst/>
            <a:gdLst/>
            <a:ahLst/>
            <a:cxnLst/>
            <a:rect l="l" t="t" r="r" b="b"/>
            <a:pathLst>
              <a:path w="4819187" h="5510505" extrusionOk="0">
                <a:moveTo>
                  <a:pt x="0" y="0"/>
                </a:moveTo>
                <a:lnTo>
                  <a:pt x="4819187" y="0"/>
                </a:lnTo>
                <a:lnTo>
                  <a:pt x="4819187" y="5510504"/>
                </a:lnTo>
                <a:lnTo>
                  <a:pt x="0" y="5510504"/>
                </a:lnTo>
                <a:lnTo>
                  <a:pt x="0" y="0"/>
                </a:lnTo>
                <a:close/>
              </a:path>
            </a:pathLst>
          </a:custGeom>
          <a:blipFill rotWithShape="1">
            <a:blip r:embed="rId6">
              <a:alphaModFix/>
            </a:blip>
            <a:stretch>
              <a:fillRect/>
            </a:stretch>
          </a:blipFill>
          <a:ln>
            <a:noFill/>
          </a:ln>
        </p:spPr>
      </p:sp>
      <p:sp>
        <p:nvSpPr>
          <p:cNvPr id="282" name="Google Shape;282;p4"/>
          <p:cNvSpPr/>
          <p:nvPr/>
        </p:nvSpPr>
        <p:spPr>
          <a:xfrm>
            <a:off x="2819400" y="1608050"/>
            <a:ext cx="13383064" cy="6857382"/>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8000" b="1">
                <a:solidFill>
                  <a:schemeClr val="dk1"/>
                </a:solidFill>
                <a:latin typeface="Arial"/>
                <a:ea typeface="Arial"/>
                <a:cs typeface="Arial"/>
                <a:sym typeface="Arial"/>
              </a:rPr>
              <a:t>BÀI 1</a:t>
            </a:r>
            <a:r>
              <a:rPr lang="en-US" sz="8000" b="1">
                <a:solidFill>
                  <a:schemeClr val="dk1"/>
                </a:solidFill>
              </a:rPr>
              <a:t>3</a:t>
            </a:r>
            <a:endParaRPr/>
          </a:p>
          <a:p>
            <a:pPr marL="0" marR="0" lvl="0" indent="0" algn="ctr" rtl="0">
              <a:lnSpc>
                <a:spcPct val="150000"/>
              </a:lnSpc>
              <a:spcBef>
                <a:spcPts val="0"/>
              </a:spcBef>
              <a:spcAft>
                <a:spcPts val="0"/>
              </a:spcAft>
              <a:buNone/>
            </a:pPr>
            <a:r>
              <a:rPr lang="en-US" sz="8000" b="1">
                <a:solidFill>
                  <a:schemeClr val="dk1"/>
                </a:solidFill>
                <a:latin typeface="Arial"/>
                <a:ea typeface="Arial"/>
                <a:cs typeface="Arial"/>
                <a:sym typeface="Arial"/>
              </a:rPr>
              <a:t>VI KHUẨN CÓ ÍCH TRONG CHẾ BIẾN THỰC PHẨM</a:t>
            </a:r>
            <a:endParaRPr/>
          </a:p>
        </p:txBody>
      </p:sp>
      <p:sp>
        <p:nvSpPr>
          <p:cNvPr id="283" name="Google Shape;283;p4"/>
          <p:cNvSpPr/>
          <p:nvPr/>
        </p:nvSpPr>
        <p:spPr>
          <a:xfrm rot="-848168">
            <a:off x="431096" y="6635888"/>
            <a:ext cx="2825613" cy="2726458"/>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84" name="Google Shape;284;p4" descr="Vi Khuẩn Lactic Là Gì, Đặc Điểm Và Ứng Dụng Ra Sao?"/>
          <p:cNvPicPr preferRelativeResize="0"/>
          <p:nvPr/>
        </p:nvPicPr>
        <p:blipFill rotWithShape="1">
          <a:blip r:embed="rId8">
            <a:alphaModFix/>
          </a:blip>
          <a:srcRect/>
          <a:stretch/>
        </p:blipFill>
        <p:spPr>
          <a:xfrm>
            <a:off x="13734864" y="-118531"/>
            <a:ext cx="4676930" cy="3453161"/>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additive="base">
                                        <p:cTn id="7" dur="500"/>
                                        <p:tgtEl>
                                          <p:spTgt spid="27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2"/>
                                        </p:tgtEl>
                                        <p:attrNameLst>
                                          <p:attrName>style.visibility</p:attrName>
                                        </p:attrNameLst>
                                      </p:cBhvr>
                                      <p:to>
                                        <p:strVal val="visible"/>
                                      </p:to>
                                    </p:set>
                                    <p:anim calcmode="lin" valueType="num">
                                      <p:cBhvr additive="base">
                                        <p:cTn id="12" dur="500"/>
                                        <p:tgtEl>
                                          <p:spTgt spid="2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288"/>
        <p:cNvGrpSpPr/>
        <p:nvPr/>
      </p:nvGrpSpPr>
      <p:grpSpPr>
        <a:xfrm>
          <a:off x="0" y="0"/>
          <a:ext cx="0" cy="0"/>
          <a:chOff x="0" y="0"/>
          <a:chExt cx="0" cy="0"/>
        </a:xfrm>
      </p:grpSpPr>
      <p:sp>
        <p:nvSpPr>
          <p:cNvPr id="289" name="Google Shape;289;p5"/>
          <p:cNvSpPr/>
          <p:nvPr/>
        </p:nvSpPr>
        <p:spPr>
          <a:xfrm rot="-935586">
            <a:off x="11900704" y="-289493"/>
            <a:ext cx="2992582" cy="4114800"/>
          </a:xfrm>
          <a:custGeom>
            <a:avLst/>
            <a:gdLst/>
            <a:ahLst/>
            <a:cxnLst/>
            <a:rect l="l" t="t" r="r" b="b"/>
            <a:pathLst>
              <a:path w="2992582" h="4114800" extrusionOk="0">
                <a:moveTo>
                  <a:pt x="0" y="0"/>
                </a:moveTo>
                <a:lnTo>
                  <a:pt x="2992581" y="0"/>
                </a:lnTo>
                <a:lnTo>
                  <a:pt x="2992581" y="4114800"/>
                </a:lnTo>
                <a:lnTo>
                  <a:pt x="0" y="4114800"/>
                </a:lnTo>
                <a:lnTo>
                  <a:pt x="0" y="0"/>
                </a:lnTo>
                <a:close/>
              </a:path>
            </a:pathLst>
          </a:custGeom>
          <a:blipFill rotWithShape="1">
            <a:blip r:embed="rId3">
              <a:alphaModFix/>
            </a:blip>
            <a:stretch>
              <a:fillRect/>
            </a:stretch>
          </a:blipFill>
          <a:ln>
            <a:noFill/>
          </a:ln>
        </p:spPr>
      </p:sp>
      <p:sp>
        <p:nvSpPr>
          <p:cNvPr id="290" name="Google Shape;290;p5"/>
          <p:cNvSpPr/>
          <p:nvPr/>
        </p:nvSpPr>
        <p:spPr>
          <a:xfrm>
            <a:off x="12087752" y="1891736"/>
            <a:ext cx="7828495" cy="8763000"/>
          </a:xfrm>
          <a:custGeom>
            <a:avLst/>
            <a:gdLst/>
            <a:ahLst/>
            <a:cxnLst/>
            <a:rect l="l" t="t" r="r" b="b"/>
            <a:pathLst>
              <a:path w="9533458" h="10122397" extrusionOk="0">
                <a:moveTo>
                  <a:pt x="0" y="0"/>
                </a:moveTo>
                <a:lnTo>
                  <a:pt x="9533457" y="0"/>
                </a:lnTo>
                <a:lnTo>
                  <a:pt x="9533457" y="10122397"/>
                </a:lnTo>
                <a:lnTo>
                  <a:pt x="0" y="10122397"/>
                </a:lnTo>
                <a:lnTo>
                  <a:pt x="0" y="0"/>
                </a:lnTo>
                <a:close/>
              </a:path>
            </a:pathLst>
          </a:custGeom>
          <a:blipFill rotWithShape="1">
            <a:blip r:embed="rId4">
              <a:alphaModFix/>
            </a:blip>
            <a:stretch>
              <a:fillRect/>
            </a:stretch>
          </a:blipFill>
          <a:ln>
            <a:noFill/>
          </a:ln>
        </p:spPr>
      </p:sp>
      <p:sp>
        <p:nvSpPr>
          <p:cNvPr id="291" name="Google Shape;291;p5"/>
          <p:cNvSpPr/>
          <p:nvPr/>
        </p:nvSpPr>
        <p:spPr>
          <a:xfrm>
            <a:off x="587657" y="735013"/>
            <a:ext cx="882086" cy="601316"/>
          </a:xfrm>
          <a:custGeom>
            <a:avLst/>
            <a:gdLst/>
            <a:ahLst/>
            <a:cxnLst/>
            <a:rect l="l" t="t" r="r" b="b"/>
            <a:pathLst>
              <a:path w="882086" h="601316" extrusionOk="0">
                <a:moveTo>
                  <a:pt x="0" y="0"/>
                </a:moveTo>
                <a:lnTo>
                  <a:pt x="882086" y="0"/>
                </a:lnTo>
                <a:lnTo>
                  <a:pt x="882086" y="601316"/>
                </a:lnTo>
                <a:lnTo>
                  <a:pt x="0" y="601316"/>
                </a:lnTo>
                <a:lnTo>
                  <a:pt x="0" y="0"/>
                </a:lnTo>
                <a:close/>
              </a:path>
            </a:pathLst>
          </a:custGeom>
          <a:blipFill rotWithShape="1">
            <a:blip r:embed="rId5">
              <a:alphaModFix/>
            </a:blip>
            <a:stretch>
              <a:fillRect/>
            </a:stretch>
          </a:blipFill>
          <a:ln>
            <a:noFill/>
          </a:ln>
        </p:spPr>
      </p:sp>
      <p:sp>
        <p:nvSpPr>
          <p:cNvPr id="292" name="Google Shape;292;p5"/>
          <p:cNvSpPr/>
          <p:nvPr/>
        </p:nvSpPr>
        <p:spPr>
          <a:xfrm>
            <a:off x="16823159" y="3255130"/>
            <a:ext cx="872281" cy="896663"/>
          </a:xfrm>
          <a:custGeom>
            <a:avLst/>
            <a:gdLst/>
            <a:ahLst/>
            <a:cxnLst/>
            <a:rect l="l" t="t" r="r" b="b"/>
            <a:pathLst>
              <a:path w="872281" h="896663" extrusionOk="0">
                <a:moveTo>
                  <a:pt x="0" y="0"/>
                </a:moveTo>
                <a:lnTo>
                  <a:pt x="872282" y="0"/>
                </a:lnTo>
                <a:lnTo>
                  <a:pt x="872282" y="896663"/>
                </a:lnTo>
                <a:lnTo>
                  <a:pt x="0" y="896663"/>
                </a:lnTo>
                <a:lnTo>
                  <a:pt x="0" y="0"/>
                </a:lnTo>
                <a:close/>
              </a:path>
            </a:pathLst>
          </a:custGeom>
          <a:blipFill rotWithShape="1">
            <a:blip r:embed="rId5">
              <a:alphaModFix/>
            </a:blip>
            <a:stretch>
              <a:fillRect r="-50790"/>
            </a:stretch>
          </a:blipFill>
          <a:ln>
            <a:noFill/>
          </a:ln>
        </p:spPr>
      </p:sp>
      <p:sp>
        <p:nvSpPr>
          <p:cNvPr id="293" name="Google Shape;293;p5"/>
          <p:cNvSpPr/>
          <p:nvPr/>
        </p:nvSpPr>
        <p:spPr>
          <a:xfrm>
            <a:off x="3048000" y="937919"/>
            <a:ext cx="8458200" cy="1759706"/>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lt1"/>
                </a:solidFill>
                <a:latin typeface="Arial"/>
                <a:ea typeface="Arial"/>
                <a:cs typeface="Arial"/>
                <a:sym typeface="Arial"/>
              </a:rPr>
              <a:t>NỘI DUNG BÀI HỌC</a:t>
            </a:r>
            <a:endParaRPr/>
          </a:p>
        </p:txBody>
      </p:sp>
      <p:grpSp>
        <p:nvGrpSpPr>
          <p:cNvPr id="294" name="Google Shape;294;p5"/>
          <p:cNvGrpSpPr/>
          <p:nvPr/>
        </p:nvGrpSpPr>
        <p:grpSpPr>
          <a:xfrm>
            <a:off x="-5220401" y="2365386"/>
            <a:ext cx="17641000" cy="7725897"/>
            <a:chOff x="-6439601" y="-992748"/>
            <a:chExt cx="17641000" cy="7725897"/>
          </a:xfrm>
        </p:grpSpPr>
        <p:sp>
          <p:nvSpPr>
            <p:cNvPr id="295" name="Google Shape;295;p5"/>
            <p:cNvSpPr/>
            <p:nvPr/>
          </p:nvSpPr>
          <p:spPr>
            <a:xfrm>
              <a:off x="-6439601" y="-992748"/>
              <a:ext cx="7725897" cy="7725897"/>
            </a:xfrm>
            <a:prstGeom prst="blockArc">
              <a:avLst>
                <a:gd name="adj1" fmla="val 18900000"/>
                <a:gd name="adj2" fmla="val 2700000"/>
                <a:gd name="adj3" fmla="val 280"/>
              </a:avLst>
            </a:prstGeom>
            <a:noFill/>
            <a:ln w="25400" cap="flat" cmpd="sng">
              <a:solidFill>
                <a:srgbClr val="7A94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1055229" y="502987"/>
              <a:ext cx="10115890" cy="2274089"/>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txBox="1"/>
            <p:nvPr/>
          </p:nvSpPr>
          <p:spPr>
            <a:xfrm>
              <a:off x="1055229" y="502987"/>
              <a:ext cx="10115890" cy="2274089"/>
            </a:xfrm>
            <a:prstGeom prst="rect">
              <a:avLst/>
            </a:prstGeom>
            <a:noFill/>
            <a:ln>
              <a:noFill/>
            </a:ln>
          </p:spPr>
          <p:txBody>
            <a:bodyPr spcFirstLastPara="1" wrap="square" lIns="1301675" tIns="101600" rIns="101600" bIns="101600" anchor="ctr" anchorCtr="0">
              <a:noAutofit/>
            </a:bodyPr>
            <a:lstStyle/>
            <a:p>
              <a:pPr marL="0" marR="0" lvl="0" indent="0" algn="just" rtl="0">
                <a:lnSpc>
                  <a:spcPct val="150000"/>
                </a:lnSpc>
                <a:spcBef>
                  <a:spcPts val="0"/>
                </a:spcBef>
                <a:spcAft>
                  <a:spcPts val="0"/>
                </a:spcAft>
                <a:buNone/>
              </a:pPr>
              <a:r>
                <a:rPr lang="en-US" sz="4000">
                  <a:solidFill>
                    <a:schemeClr val="lt1"/>
                  </a:solidFill>
                  <a:latin typeface="Arial"/>
                  <a:ea typeface="Arial"/>
                  <a:cs typeface="Arial"/>
                  <a:sym typeface="Arial"/>
                </a:rPr>
                <a:t>Vi khuẩn có ích trong chế biến sữa.</a:t>
              </a:r>
              <a:endParaRPr/>
            </a:p>
          </p:txBody>
        </p:sp>
        <p:sp>
          <p:nvSpPr>
            <p:cNvPr id="298" name="Google Shape;298;p5"/>
            <p:cNvSpPr/>
            <p:nvPr/>
          </p:nvSpPr>
          <p:spPr>
            <a:xfrm>
              <a:off x="30280" y="615083"/>
              <a:ext cx="2049896" cy="2049896"/>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1085509" y="3252464"/>
              <a:ext cx="10115890" cy="2380405"/>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txBox="1"/>
            <p:nvPr/>
          </p:nvSpPr>
          <p:spPr>
            <a:xfrm>
              <a:off x="1085509" y="3252464"/>
              <a:ext cx="10115890" cy="2380405"/>
            </a:xfrm>
            <a:prstGeom prst="rect">
              <a:avLst/>
            </a:prstGeom>
            <a:noFill/>
            <a:ln>
              <a:noFill/>
            </a:ln>
          </p:spPr>
          <p:txBody>
            <a:bodyPr spcFirstLastPara="1" wrap="square" lIns="1301675" tIns="101600" rIns="101600" bIns="101600" anchor="ctr" anchorCtr="0">
              <a:noAutofit/>
            </a:bodyPr>
            <a:lstStyle/>
            <a:p>
              <a:pPr marL="0" marR="0" lvl="0" indent="0" algn="just" rtl="0">
                <a:lnSpc>
                  <a:spcPct val="150000"/>
                </a:lnSpc>
                <a:spcBef>
                  <a:spcPts val="0"/>
                </a:spcBef>
                <a:spcAft>
                  <a:spcPts val="0"/>
                </a:spcAft>
                <a:buNone/>
              </a:pPr>
              <a:r>
                <a:rPr lang="en-US" sz="4000">
                  <a:solidFill>
                    <a:schemeClr val="lt1"/>
                  </a:solidFill>
                  <a:latin typeface="Arial"/>
                  <a:ea typeface="Arial"/>
                  <a:cs typeface="Arial"/>
                  <a:sym typeface="Arial"/>
                </a:rPr>
                <a:t>Vi khuẩn có ích trong chế biến một số rau quả.</a:t>
              </a:r>
              <a:endParaRPr/>
            </a:p>
          </p:txBody>
        </p:sp>
        <p:sp>
          <p:nvSpPr>
            <p:cNvPr id="301" name="Google Shape;301;p5"/>
            <p:cNvSpPr/>
            <p:nvPr/>
          </p:nvSpPr>
          <p:spPr>
            <a:xfrm>
              <a:off x="98152" y="3417731"/>
              <a:ext cx="2049896" cy="2049896"/>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5"/>
          <p:cNvSpPr/>
          <p:nvPr/>
        </p:nvSpPr>
        <p:spPr>
          <a:xfrm>
            <a:off x="1609060" y="4601211"/>
            <a:ext cx="1286942"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0" b="1">
                <a:solidFill>
                  <a:schemeClr val="dk1"/>
                </a:solidFill>
                <a:latin typeface="Arial"/>
                <a:ea typeface="Arial"/>
                <a:cs typeface="Arial"/>
                <a:sym typeface="Arial"/>
              </a:rPr>
              <a:t>1</a:t>
            </a:r>
            <a:endParaRPr/>
          </a:p>
        </p:txBody>
      </p:sp>
      <p:sp>
        <p:nvSpPr>
          <p:cNvPr id="303" name="Google Shape;303;p5"/>
          <p:cNvSpPr/>
          <p:nvPr/>
        </p:nvSpPr>
        <p:spPr>
          <a:xfrm>
            <a:off x="1609060" y="7080216"/>
            <a:ext cx="1286942"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000" b="1">
                <a:solidFill>
                  <a:schemeClr val="dk1"/>
                </a:solidFill>
                <a:latin typeface="Arial"/>
                <a:ea typeface="Arial"/>
                <a:cs typeface="Arial"/>
                <a:sym typeface="Arial"/>
              </a:rPr>
              <a:t>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par>
                                <p:cTn id="8" presetID="10" presetClass="entr" presetSubtype="0" fill="hold" nodeType="withEffect">
                                  <p:stCondLst>
                                    <p:cond delay="0"/>
                                  </p:stCondLst>
                                  <p:childTnLst>
                                    <p:set>
                                      <p:cBhvr>
                                        <p:cTn id="9" dur="1" fill="hold">
                                          <p:stCondLst>
                                            <p:cond delay="0"/>
                                          </p:stCondLst>
                                        </p:cTn>
                                        <p:tgtEl>
                                          <p:spTgt spid="302"/>
                                        </p:tgtEl>
                                        <p:attrNameLst>
                                          <p:attrName>style.visibility</p:attrName>
                                        </p:attrNameLst>
                                      </p:cBhvr>
                                      <p:to>
                                        <p:strVal val="visible"/>
                                      </p:to>
                                    </p:set>
                                    <p:animEffect transition="in" filter="fade">
                                      <p:cBhvr>
                                        <p:cTn id="10" dur="500"/>
                                        <p:tgtEl>
                                          <p:spTgt spid="302"/>
                                        </p:tgtEl>
                                      </p:cBhvr>
                                    </p:animEffect>
                                  </p:childTnLst>
                                </p:cTn>
                              </p:par>
                              <p:par>
                                <p:cTn id="11" presetID="10" presetClass="entr" presetSubtype="0" fill="hold" nodeType="withEffect">
                                  <p:stCondLst>
                                    <p:cond delay="0"/>
                                  </p:stCondLst>
                                  <p:childTnLst>
                                    <p:set>
                                      <p:cBhvr>
                                        <p:cTn id="12" dur="1" fill="hold">
                                          <p:stCondLst>
                                            <p:cond delay="0"/>
                                          </p:stCondLst>
                                        </p:cTn>
                                        <p:tgtEl>
                                          <p:spTgt spid="303"/>
                                        </p:tgtEl>
                                        <p:attrNameLst>
                                          <p:attrName>style.visibility</p:attrName>
                                        </p:attrNameLst>
                                      </p:cBhvr>
                                      <p:to>
                                        <p:strVal val="visible"/>
                                      </p:to>
                                    </p:set>
                                    <p:animEffect transition="in" filter="fade">
                                      <p:cBhvr>
                                        <p:cTn id="13"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307"/>
        <p:cNvGrpSpPr/>
        <p:nvPr/>
      </p:nvGrpSpPr>
      <p:grpSpPr>
        <a:xfrm>
          <a:off x="0" y="0"/>
          <a:ext cx="0" cy="0"/>
          <a:chOff x="0" y="0"/>
          <a:chExt cx="0" cy="0"/>
        </a:xfrm>
      </p:grpSpPr>
      <p:grpSp>
        <p:nvGrpSpPr>
          <p:cNvPr id="308" name="Google Shape;308;p6"/>
          <p:cNvGrpSpPr/>
          <p:nvPr/>
        </p:nvGrpSpPr>
        <p:grpSpPr>
          <a:xfrm rot="-95770">
            <a:off x="-805277" y="9093866"/>
            <a:ext cx="20178560" cy="3158430"/>
            <a:chOff x="0" y="-19050"/>
            <a:chExt cx="5314518" cy="831850"/>
          </a:xfrm>
        </p:grpSpPr>
        <p:sp>
          <p:nvSpPr>
            <p:cNvPr id="309" name="Google Shape;309;p6"/>
            <p:cNvSpPr/>
            <p:nvPr/>
          </p:nvSpPr>
          <p:spPr>
            <a:xfrm>
              <a:off x="0" y="0"/>
              <a:ext cx="5314518" cy="812800"/>
            </a:xfrm>
            <a:custGeom>
              <a:avLst/>
              <a:gdLst/>
              <a:ahLst/>
              <a:cxnLst/>
              <a:rect l="l" t="t" r="r" b="b"/>
              <a:pathLst>
                <a:path w="5314518" h="812800" extrusionOk="0">
                  <a:moveTo>
                    <a:pt x="0" y="0"/>
                  </a:moveTo>
                  <a:lnTo>
                    <a:pt x="5314518" y="0"/>
                  </a:lnTo>
                  <a:lnTo>
                    <a:pt x="5314518" y="812800"/>
                  </a:lnTo>
                  <a:lnTo>
                    <a:pt x="0" y="812800"/>
                  </a:lnTo>
                  <a:close/>
                </a:path>
              </a:pathLst>
            </a:custGeom>
            <a:solidFill>
              <a:srgbClr val="F6EED6"/>
            </a:solidFill>
            <a:ln>
              <a:noFill/>
            </a:ln>
          </p:spPr>
        </p:sp>
        <p:sp>
          <p:nvSpPr>
            <p:cNvPr id="310" name="Google Shape;310;p6"/>
            <p:cNvSpPr txBox="1"/>
            <p:nvPr/>
          </p:nvSpPr>
          <p:spPr>
            <a:xfrm>
              <a:off x="0" y="-19050"/>
              <a:ext cx="5314518"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51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11" name="Google Shape;311;p6"/>
          <p:cNvSpPr/>
          <p:nvPr/>
        </p:nvSpPr>
        <p:spPr>
          <a:xfrm>
            <a:off x="-983337" y="7698958"/>
            <a:ext cx="3266330" cy="1720342"/>
          </a:xfrm>
          <a:custGeom>
            <a:avLst/>
            <a:gdLst/>
            <a:ahLst/>
            <a:cxnLst/>
            <a:rect l="l" t="t" r="r" b="b"/>
            <a:pathLst>
              <a:path w="3266330" h="1720342" extrusionOk="0">
                <a:moveTo>
                  <a:pt x="0" y="0"/>
                </a:moveTo>
                <a:lnTo>
                  <a:pt x="3266330" y="0"/>
                </a:lnTo>
                <a:lnTo>
                  <a:pt x="3266330" y="1720343"/>
                </a:lnTo>
                <a:lnTo>
                  <a:pt x="0" y="1720343"/>
                </a:lnTo>
                <a:lnTo>
                  <a:pt x="0" y="0"/>
                </a:lnTo>
                <a:close/>
              </a:path>
            </a:pathLst>
          </a:custGeom>
          <a:blipFill rotWithShape="1">
            <a:blip r:embed="rId3">
              <a:alphaModFix/>
            </a:blip>
            <a:stretch>
              <a:fillRect t="-111050" r="-1659"/>
            </a:stretch>
          </a:blipFill>
          <a:ln>
            <a:noFill/>
          </a:ln>
        </p:spPr>
      </p:sp>
      <p:sp>
        <p:nvSpPr>
          <p:cNvPr id="312" name="Google Shape;312;p6"/>
          <p:cNvSpPr/>
          <p:nvPr/>
        </p:nvSpPr>
        <p:spPr>
          <a:xfrm rot="809964">
            <a:off x="15234593" y="7090184"/>
            <a:ext cx="4049414" cy="3232169"/>
          </a:xfrm>
          <a:custGeom>
            <a:avLst/>
            <a:gdLst/>
            <a:ahLst/>
            <a:cxnLst/>
            <a:rect l="l" t="t" r="r" b="b"/>
            <a:pathLst>
              <a:path w="4049414" h="3232169" extrusionOk="0">
                <a:moveTo>
                  <a:pt x="0" y="0"/>
                </a:moveTo>
                <a:lnTo>
                  <a:pt x="4049414" y="0"/>
                </a:lnTo>
                <a:lnTo>
                  <a:pt x="4049414" y="3232169"/>
                </a:lnTo>
                <a:lnTo>
                  <a:pt x="0" y="3232169"/>
                </a:lnTo>
                <a:lnTo>
                  <a:pt x="0" y="0"/>
                </a:lnTo>
                <a:close/>
              </a:path>
            </a:pathLst>
          </a:custGeom>
          <a:blipFill rotWithShape="1">
            <a:blip r:embed="rId4">
              <a:alphaModFix/>
            </a:blip>
            <a:stretch>
              <a:fillRect/>
            </a:stretch>
          </a:blipFill>
          <a:ln>
            <a:noFill/>
          </a:ln>
        </p:spPr>
      </p:sp>
      <p:sp>
        <p:nvSpPr>
          <p:cNvPr id="313" name="Google Shape;313;p6"/>
          <p:cNvSpPr/>
          <p:nvPr/>
        </p:nvSpPr>
        <p:spPr>
          <a:xfrm>
            <a:off x="3955575" y="7877112"/>
            <a:ext cx="3314010" cy="3630887"/>
          </a:xfrm>
          <a:custGeom>
            <a:avLst/>
            <a:gdLst/>
            <a:ahLst/>
            <a:cxnLst/>
            <a:rect l="l" t="t" r="r" b="b"/>
            <a:pathLst>
              <a:path w="3314010" h="3630887" extrusionOk="0">
                <a:moveTo>
                  <a:pt x="0" y="0"/>
                </a:moveTo>
                <a:lnTo>
                  <a:pt x="3314010" y="0"/>
                </a:lnTo>
                <a:lnTo>
                  <a:pt x="3314010" y="3630887"/>
                </a:lnTo>
                <a:lnTo>
                  <a:pt x="0" y="3630887"/>
                </a:lnTo>
                <a:lnTo>
                  <a:pt x="0" y="0"/>
                </a:lnTo>
                <a:close/>
              </a:path>
            </a:pathLst>
          </a:custGeom>
          <a:blipFill rotWithShape="1">
            <a:blip r:embed="rId5">
              <a:alphaModFix/>
            </a:blip>
            <a:stretch>
              <a:fillRect/>
            </a:stretch>
          </a:blipFill>
          <a:ln>
            <a:noFill/>
          </a:ln>
        </p:spPr>
      </p:sp>
      <p:sp>
        <p:nvSpPr>
          <p:cNvPr id="314" name="Google Shape;314;p6"/>
          <p:cNvSpPr/>
          <p:nvPr/>
        </p:nvSpPr>
        <p:spPr>
          <a:xfrm rot="9812870">
            <a:off x="10111310" y="7896179"/>
            <a:ext cx="3037510" cy="3592754"/>
          </a:xfrm>
          <a:custGeom>
            <a:avLst/>
            <a:gdLst/>
            <a:ahLst/>
            <a:cxnLst/>
            <a:rect l="l" t="t" r="r" b="b"/>
            <a:pathLst>
              <a:path w="3037510" h="3592754" extrusionOk="0">
                <a:moveTo>
                  <a:pt x="0" y="0"/>
                </a:moveTo>
                <a:lnTo>
                  <a:pt x="3037510" y="0"/>
                </a:lnTo>
                <a:lnTo>
                  <a:pt x="3037510" y="3592753"/>
                </a:lnTo>
                <a:lnTo>
                  <a:pt x="0" y="3592753"/>
                </a:lnTo>
                <a:lnTo>
                  <a:pt x="0" y="0"/>
                </a:lnTo>
                <a:close/>
              </a:path>
            </a:pathLst>
          </a:custGeom>
          <a:blipFill rotWithShape="1">
            <a:blip r:embed="rId6">
              <a:alphaModFix/>
            </a:blip>
            <a:stretch>
              <a:fillRect/>
            </a:stretch>
          </a:blipFill>
          <a:ln>
            <a:noFill/>
          </a:ln>
        </p:spPr>
      </p:sp>
      <p:sp>
        <p:nvSpPr>
          <p:cNvPr id="315" name="Google Shape;315;p6"/>
          <p:cNvSpPr/>
          <p:nvPr/>
        </p:nvSpPr>
        <p:spPr>
          <a:xfrm>
            <a:off x="16300037" y="-1334163"/>
            <a:ext cx="3975926" cy="4114800"/>
          </a:xfrm>
          <a:custGeom>
            <a:avLst/>
            <a:gdLst/>
            <a:ahLst/>
            <a:cxnLst/>
            <a:rect l="l" t="t" r="r" b="b"/>
            <a:pathLst>
              <a:path w="3975926" h="4114800" extrusionOk="0">
                <a:moveTo>
                  <a:pt x="0" y="0"/>
                </a:moveTo>
                <a:lnTo>
                  <a:pt x="3975926" y="0"/>
                </a:lnTo>
                <a:lnTo>
                  <a:pt x="3975926" y="4114800"/>
                </a:lnTo>
                <a:lnTo>
                  <a:pt x="0" y="4114800"/>
                </a:lnTo>
                <a:lnTo>
                  <a:pt x="0" y="0"/>
                </a:lnTo>
                <a:close/>
              </a:path>
            </a:pathLst>
          </a:custGeom>
          <a:blipFill rotWithShape="1">
            <a:blip r:embed="rId7">
              <a:alphaModFix/>
            </a:blip>
            <a:stretch>
              <a:fillRect/>
            </a:stretch>
          </a:blipFill>
          <a:ln>
            <a:noFill/>
          </a:ln>
        </p:spPr>
      </p:sp>
      <p:sp>
        <p:nvSpPr>
          <p:cNvPr id="316" name="Google Shape;316;p6"/>
          <p:cNvSpPr/>
          <p:nvPr/>
        </p:nvSpPr>
        <p:spPr>
          <a:xfrm>
            <a:off x="17439888" y="3550369"/>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8">
              <a:alphaModFix/>
            </a:blip>
            <a:stretch>
              <a:fillRect/>
            </a:stretch>
          </a:blipFill>
          <a:ln>
            <a:noFill/>
          </a:ln>
        </p:spPr>
      </p:sp>
      <p:sp>
        <p:nvSpPr>
          <p:cNvPr id="317" name="Google Shape;317;p6"/>
          <p:cNvSpPr/>
          <p:nvPr/>
        </p:nvSpPr>
        <p:spPr>
          <a:xfrm>
            <a:off x="-1136732" y="6216487"/>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8">
              <a:alphaModFix/>
            </a:blip>
            <a:stretch>
              <a:fillRect/>
            </a:stretch>
          </a:blipFill>
          <a:ln>
            <a:noFill/>
          </a:ln>
        </p:spPr>
      </p:sp>
      <p:grpSp>
        <p:nvGrpSpPr>
          <p:cNvPr id="318" name="Google Shape;318;p6"/>
          <p:cNvGrpSpPr/>
          <p:nvPr/>
        </p:nvGrpSpPr>
        <p:grpSpPr>
          <a:xfrm>
            <a:off x="-6469188" y="-850158"/>
            <a:ext cx="22489116" cy="10547964"/>
            <a:chOff x="-8145589" y="-1353906"/>
            <a:chExt cx="22489116" cy="10547964"/>
          </a:xfrm>
        </p:grpSpPr>
        <p:sp>
          <p:nvSpPr>
            <p:cNvPr id="319" name="Google Shape;319;p6"/>
            <p:cNvSpPr/>
            <p:nvPr/>
          </p:nvSpPr>
          <p:spPr>
            <a:xfrm>
              <a:off x="-8145589" y="-1353906"/>
              <a:ext cx="10547964" cy="10547964"/>
            </a:xfrm>
            <a:prstGeom prst="blockArc">
              <a:avLst>
                <a:gd name="adj1" fmla="val 18900000"/>
                <a:gd name="adj2" fmla="val 2700000"/>
                <a:gd name="adj3" fmla="val 205"/>
              </a:avLst>
            </a:prstGeom>
            <a:noFill/>
            <a:ln w="25400" cap="flat" cmpd="sng">
              <a:solidFill>
                <a:srgbClr val="7A94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2338582" y="1829027"/>
              <a:ext cx="12004945" cy="4182096"/>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txBox="1"/>
            <p:nvPr/>
          </p:nvSpPr>
          <p:spPr>
            <a:xfrm>
              <a:off x="2338582" y="1829027"/>
              <a:ext cx="12004945" cy="4182096"/>
            </a:xfrm>
            <a:prstGeom prst="rect">
              <a:avLst/>
            </a:prstGeom>
            <a:noFill/>
            <a:ln>
              <a:noFill/>
            </a:ln>
          </p:spPr>
          <p:txBody>
            <a:bodyPr spcFirstLastPara="1" wrap="square" lIns="3111550" tIns="152400" rIns="152400" bIns="152400" anchor="ctr" anchorCtr="0">
              <a:noAutofit/>
            </a:bodyPr>
            <a:lstStyle/>
            <a:p>
              <a:pPr marL="0" marR="0" lvl="0" indent="0" algn="ctr" rtl="0">
                <a:lnSpc>
                  <a:spcPct val="150000"/>
                </a:lnSpc>
                <a:spcBef>
                  <a:spcPts val="0"/>
                </a:spcBef>
                <a:spcAft>
                  <a:spcPts val="0"/>
                </a:spcAft>
                <a:buNone/>
              </a:pPr>
              <a:r>
                <a:rPr lang="en-US" sz="6000">
                  <a:solidFill>
                    <a:schemeClr val="lt1"/>
                  </a:solidFill>
                  <a:latin typeface="Arial"/>
                  <a:ea typeface="Arial"/>
                  <a:cs typeface="Arial"/>
                  <a:sym typeface="Arial"/>
                </a:rPr>
                <a:t>VI KHUẨN CÓ ÍCH TRONG CHẾ BIẾN SỮA</a:t>
              </a:r>
              <a:endParaRPr/>
            </a:p>
          </p:txBody>
        </p:sp>
        <p:sp>
          <p:nvSpPr>
            <p:cNvPr id="322" name="Google Shape;322;p6"/>
            <p:cNvSpPr/>
            <p:nvPr/>
          </p:nvSpPr>
          <p:spPr>
            <a:xfrm>
              <a:off x="0" y="1581493"/>
              <a:ext cx="4677165" cy="4677165"/>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6"/>
          <p:cNvSpPr/>
          <p:nvPr/>
        </p:nvSpPr>
        <p:spPr>
          <a:xfrm>
            <a:off x="3312104" y="3924300"/>
            <a:ext cx="1286942"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a:solidFill>
                  <a:schemeClr val="dk1"/>
                </a:solidFill>
                <a:latin typeface="Arial"/>
                <a:ea typeface="Arial"/>
                <a:cs typeface="Arial"/>
                <a:sym typeface="Arial"/>
              </a:rPr>
              <a:t>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7"/>
          <p:cNvSpPr/>
          <p:nvPr/>
        </p:nvSpPr>
        <p:spPr>
          <a:xfrm>
            <a:off x="4724400" y="723900"/>
            <a:ext cx="8915400" cy="1295400"/>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Đọc mục “Con ong” SGK trang 61</a:t>
            </a:r>
            <a:endParaRPr sz="4000">
              <a:solidFill>
                <a:schemeClr val="lt1"/>
              </a:solidFill>
              <a:latin typeface="Arial"/>
              <a:ea typeface="Arial"/>
              <a:cs typeface="Arial"/>
              <a:sym typeface="Arial"/>
            </a:endParaRPr>
          </a:p>
        </p:txBody>
      </p:sp>
      <p:sp>
        <p:nvSpPr>
          <p:cNvPr id="329" name="Google Shape;329;p7"/>
          <p:cNvSpPr/>
          <p:nvPr/>
        </p:nvSpPr>
        <p:spPr>
          <a:xfrm>
            <a:off x="1485900" y="3543300"/>
            <a:ext cx="15316200" cy="5257800"/>
          </a:xfrm>
          <a:prstGeom prst="rect">
            <a:avLst/>
          </a:prstGeom>
          <a:solidFill>
            <a:schemeClr val="accent6">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Các vi khuẩn được sử dụng trong chế biến sữa thành sữa chua là các vi khuẩn có ích đối với con người. Trong chế biến sữa thành sữa chua, khi gặp điều kiện thuận lợi, vi khuẩn có ích phát triển chuyển hóa chất đường trong sữa làm sữa có vị hơi chua.</a:t>
            </a:r>
            <a:endParaRPr/>
          </a:p>
        </p:txBody>
      </p:sp>
      <p:sp>
        <p:nvSpPr>
          <p:cNvPr id="330" name="Google Shape;330;p7"/>
          <p:cNvSpPr/>
          <p:nvPr/>
        </p:nvSpPr>
        <p:spPr>
          <a:xfrm>
            <a:off x="914400" y="2019300"/>
            <a:ext cx="2292368" cy="2057400"/>
          </a:xfrm>
          <a:custGeom>
            <a:avLst/>
            <a:gdLst/>
            <a:ahLst/>
            <a:cxnLst/>
            <a:rect l="l" t="t" r="r" b="b"/>
            <a:pathLst>
              <a:path w="2292368" h="2057400" extrusionOk="0">
                <a:moveTo>
                  <a:pt x="0" y="0"/>
                </a:moveTo>
                <a:lnTo>
                  <a:pt x="2292368" y="0"/>
                </a:lnTo>
                <a:lnTo>
                  <a:pt x="2292368" y="2057400"/>
                </a:lnTo>
                <a:lnTo>
                  <a:pt x="0" y="2057400"/>
                </a:lnTo>
                <a:lnTo>
                  <a:pt x="0" y="0"/>
                </a:lnTo>
                <a:close/>
              </a:path>
            </a:pathLst>
          </a:custGeom>
          <a:blipFill rotWithShape="1">
            <a:blip r:embed="rId3">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
                                        <p:tgtEl>
                                          <p:spTgt spid="328"/>
                                        </p:tgtEl>
                                      </p:cBhvr>
                                    </p:animEffect>
                                  </p:childTnLst>
                                </p:cTn>
                              </p:par>
                              <p:par>
                                <p:cTn id="8" presetID="10" presetClass="entr" presetSubtype="0"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Effect transition="in" filter="fade">
                                      <p:cBhvr>
                                        <p:cTn id="10" dur="500"/>
                                        <p:tgtEl>
                                          <p:spTgt spid="330"/>
                                        </p:tgtEl>
                                      </p:cBhvr>
                                    </p:animEffect>
                                  </p:childTnLst>
                                </p:cTn>
                              </p:par>
                              <p:par>
                                <p:cTn id="11" presetID="10" presetClass="entr" presetSubtype="0" fill="hold" nodeType="withEffect">
                                  <p:stCondLst>
                                    <p:cond delay="0"/>
                                  </p:stCondLst>
                                  <p:childTnLst>
                                    <p:set>
                                      <p:cBhvr>
                                        <p:cTn id="12" dur="1" fill="hold">
                                          <p:stCondLst>
                                            <p:cond delay="0"/>
                                          </p:stCondLst>
                                        </p:cTn>
                                        <p:tgtEl>
                                          <p:spTgt spid="329"/>
                                        </p:tgtEl>
                                        <p:attrNameLst>
                                          <p:attrName>style.visibility</p:attrName>
                                        </p:attrNameLst>
                                      </p:cBhvr>
                                      <p:to>
                                        <p:strVal val="visible"/>
                                      </p:to>
                                    </p:set>
                                    <p:animEffect transition="in" filter="fade">
                                      <p:cBhvr>
                                        <p:cTn id="13"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8"/>
          <p:cNvSpPr txBox="1"/>
          <p:nvPr/>
        </p:nvSpPr>
        <p:spPr>
          <a:xfrm>
            <a:off x="533400" y="419100"/>
            <a:ext cx="13335000" cy="195316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a:solidFill>
                  <a:schemeClr val="dk1"/>
                </a:solidFill>
                <a:latin typeface="Arial"/>
                <a:ea typeface="Arial"/>
                <a:cs typeface="Arial"/>
                <a:sym typeface="Arial"/>
              </a:rPr>
              <a:t>Quan sát hình 1 SGK trang 61 và thực hiện nhiệm vụ: </a:t>
            </a:r>
            <a:endParaRPr sz="4000" b="1">
              <a:solidFill>
                <a:schemeClr val="dk1"/>
              </a:solidFill>
              <a:latin typeface="Arial"/>
              <a:ea typeface="Arial"/>
              <a:cs typeface="Arial"/>
              <a:sym typeface="Arial"/>
            </a:endParaRPr>
          </a:p>
          <a:p>
            <a:pPr marL="571500" marR="0" lvl="0" indent="-571500" algn="just" rtl="0">
              <a:lnSpc>
                <a:spcPct val="150000"/>
              </a:lnSpc>
              <a:spcBef>
                <a:spcPts val="100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 Trình bày các bước làm sữa chua ở hình 1.</a:t>
            </a:r>
            <a:endParaRPr sz="4000">
              <a:solidFill>
                <a:schemeClr val="dk1"/>
              </a:solidFill>
              <a:latin typeface="Arial"/>
              <a:ea typeface="Arial"/>
              <a:cs typeface="Arial"/>
              <a:sym typeface="Arial"/>
            </a:endParaRPr>
          </a:p>
        </p:txBody>
      </p:sp>
      <p:sp>
        <p:nvSpPr>
          <p:cNvPr id="336" name="Google Shape;336;p8"/>
          <p:cNvSpPr txBox="1"/>
          <p:nvPr/>
        </p:nvSpPr>
        <p:spPr>
          <a:xfrm>
            <a:off x="916385" y="2991739"/>
            <a:ext cx="5417473"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1</a:t>
            </a:r>
            <a:r>
              <a:rPr lang="en-US" sz="4000">
                <a:solidFill>
                  <a:schemeClr val="dk1"/>
                </a:solidFill>
                <a:latin typeface="Arial"/>
                <a:ea typeface="Arial"/>
                <a:cs typeface="Arial"/>
                <a:sym typeface="Arial"/>
              </a:rPr>
              <a:t>: Chuẩn bị</a:t>
            </a:r>
            <a:endParaRPr sz="4000">
              <a:solidFill>
                <a:schemeClr val="dk1"/>
              </a:solidFill>
              <a:latin typeface="Arial"/>
              <a:ea typeface="Arial"/>
              <a:cs typeface="Arial"/>
              <a:sym typeface="Arial"/>
            </a:endParaRPr>
          </a:p>
        </p:txBody>
      </p:sp>
      <p:pic>
        <p:nvPicPr>
          <p:cNvPr id="337" name="Google Shape;337;p8" descr="image (8)"/>
          <p:cNvPicPr preferRelativeResize="0"/>
          <p:nvPr/>
        </p:nvPicPr>
        <p:blipFill rotWithShape="1">
          <a:blip r:embed="rId3">
            <a:alphaModFix/>
          </a:blip>
          <a:srcRect l="9164" t="14160" r="54831" b="53742"/>
          <a:stretch/>
        </p:blipFill>
        <p:spPr>
          <a:xfrm>
            <a:off x="902530" y="4512808"/>
            <a:ext cx="7760571" cy="4797447"/>
          </a:xfrm>
          <a:prstGeom prst="rect">
            <a:avLst/>
          </a:prstGeom>
          <a:noFill/>
          <a:ln>
            <a:noFill/>
          </a:ln>
        </p:spPr>
      </p:pic>
      <p:pic>
        <p:nvPicPr>
          <p:cNvPr id="338" name="Google Shape;338;p8" descr="image (8)"/>
          <p:cNvPicPr preferRelativeResize="0"/>
          <p:nvPr/>
        </p:nvPicPr>
        <p:blipFill rotWithShape="1">
          <a:blip r:embed="rId3">
            <a:alphaModFix/>
          </a:blip>
          <a:srcRect l="45823" t="10001" r="10498" b="60495"/>
          <a:stretch/>
        </p:blipFill>
        <p:spPr>
          <a:xfrm>
            <a:off x="9341950" y="5414402"/>
            <a:ext cx="8608015" cy="4032030"/>
          </a:xfrm>
          <a:prstGeom prst="rect">
            <a:avLst/>
          </a:prstGeom>
          <a:noFill/>
          <a:ln>
            <a:noFill/>
          </a:ln>
        </p:spPr>
      </p:pic>
      <p:sp>
        <p:nvSpPr>
          <p:cNvPr id="339" name="Google Shape;339;p8"/>
          <p:cNvSpPr txBox="1"/>
          <p:nvPr/>
        </p:nvSpPr>
        <p:spPr>
          <a:xfrm>
            <a:off x="9617973" y="2519206"/>
            <a:ext cx="8029665" cy="274825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2</a:t>
            </a:r>
            <a:r>
              <a:rPr lang="en-US" sz="4000">
                <a:solidFill>
                  <a:schemeClr val="dk1"/>
                </a:solidFill>
                <a:latin typeface="Arial"/>
                <a:ea typeface="Arial"/>
                <a:cs typeface="Arial"/>
                <a:sym typeface="Arial"/>
              </a:rPr>
              <a:t>: </a:t>
            </a:r>
            <a:r>
              <a:rPr lang="en-US" sz="4000">
                <a:solidFill>
                  <a:schemeClr val="dk1"/>
                </a:solidFill>
                <a:latin typeface="Calibri"/>
                <a:ea typeface="Calibri"/>
                <a:cs typeface="Calibri"/>
                <a:sym typeface="Calibri"/>
              </a:rPr>
              <a:t>Cho sữa chua có sẵn và sữa tươi vào bình, khuấy đều rồi rót vào các lọ.</a:t>
            </a:r>
            <a:endParaRPr sz="4000">
              <a:solidFill>
                <a:schemeClr val="dk1"/>
              </a:solidFill>
              <a:latin typeface="Arial"/>
              <a:ea typeface="Arial"/>
              <a:cs typeface="Arial"/>
              <a:sym typeface="Arial"/>
            </a:endParaRPr>
          </a:p>
        </p:txBody>
      </p:sp>
      <p:cxnSp>
        <p:nvCxnSpPr>
          <p:cNvPr id="340" name="Google Shape;340;p8"/>
          <p:cNvCxnSpPr/>
          <p:nvPr/>
        </p:nvCxnSpPr>
        <p:spPr>
          <a:xfrm>
            <a:off x="9144000" y="2848888"/>
            <a:ext cx="0" cy="7438112"/>
          </a:xfrm>
          <a:prstGeom prst="straightConnector1">
            <a:avLst/>
          </a:prstGeom>
          <a:noFill/>
          <a:ln w="38100" cap="flat" cmpd="sng">
            <a:solidFill>
              <a:schemeClr val="accent3"/>
            </a:solidFill>
            <a:prstDash val="dash"/>
            <a:round/>
            <a:headEnd type="none" w="sm" len="sm"/>
            <a:tailEnd type="none" w="sm" len="sm"/>
          </a:ln>
          <a:effectLst>
            <a:outerShdw blurRad="40000" dist="23000" dir="5400000" rotWithShape="0">
              <a:srgbClr val="000000">
                <a:alpha val="34901"/>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 calcmode="lin" valueType="num">
                                      <p:cBhvr additive="base">
                                        <p:cTn id="7" dur="500"/>
                                        <p:tgtEl>
                                          <p:spTgt spid="3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fade">
                                      <p:cBhvr>
                                        <p:cTn id="12" dur="500"/>
                                        <p:tgtEl>
                                          <p:spTgt spid="336"/>
                                        </p:tgtEl>
                                      </p:cBhvr>
                                    </p:animEffect>
                                  </p:childTnLst>
                                </p:cTn>
                              </p:par>
                              <p:par>
                                <p:cTn id="13" presetID="10" presetClass="entr" presetSubtype="0" fill="hold" nodeType="withEffect">
                                  <p:stCondLst>
                                    <p:cond delay="0"/>
                                  </p:stCondLst>
                                  <p:childTnLst>
                                    <p:set>
                                      <p:cBhvr>
                                        <p:cTn id="14" dur="1" fill="hold">
                                          <p:stCondLst>
                                            <p:cond delay="0"/>
                                          </p:stCondLst>
                                        </p:cTn>
                                        <p:tgtEl>
                                          <p:spTgt spid="337"/>
                                        </p:tgtEl>
                                        <p:attrNameLst>
                                          <p:attrName>style.visibility</p:attrName>
                                        </p:attrNameLst>
                                      </p:cBhvr>
                                      <p:to>
                                        <p:strVal val="visible"/>
                                      </p:to>
                                    </p:set>
                                    <p:animEffect transition="in" filter="fade">
                                      <p:cBhvr>
                                        <p:cTn id="15" dur="500"/>
                                        <p:tgtEl>
                                          <p:spTgt spid="3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9"/>
                                        </p:tgtEl>
                                        <p:attrNameLst>
                                          <p:attrName>style.visibility</p:attrName>
                                        </p:attrNameLst>
                                      </p:cBhvr>
                                      <p:to>
                                        <p:strVal val="visible"/>
                                      </p:to>
                                    </p:set>
                                    <p:animEffect transition="in" filter="fade">
                                      <p:cBhvr>
                                        <p:cTn id="20" dur="500"/>
                                        <p:tgtEl>
                                          <p:spTgt spid="339"/>
                                        </p:tgtEl>
                                      </p:cBhvr>
                                    </p:animEffect>
                                  </p:childTnLst>
                                </p:cTn>
                              </p:par>
                              <p:par>
                                <p:cTn id="21" presetID="10" presetClass="entr" presetSubtype="0" fill="hold" nodeType="withEffect">
                                  <p:stCondLst>
                                    <p:cond delay="0"/>
                                  </p:stCondLst>
                                  <p:childTnLst>
                                    <p:set>
                                      <p:cBhvr>
                                        <p:cTn id="22" dur="1" fill="hold">
                                          <p:stCondLst>
                                            <p:cond delay="0"/>
                                          </p:stCondLst>
                                        </p:cTn>
                                        <p:tgtEl>
                                          <p:spTgt spid="338"/>
                                        </p:tgtEl>
                                        <p:attrNameLst>
                                          <p:attrName>style.visibility</p:attrName>
                                        </p:attrNameLst>
                                      </p:cBhvr>
                                      <p:to>
                                        <p:strVal val="visible"/>
                                      </p:to>
                                    </p:set>
                                    <p:animEffect transition="in" filter="fade">
                                      <p:cBhvr>
                                        <p:cTn id="23" dur="500"/>
                                        <p:tgtEl>
                                          <p:spTgt spid="338"/>
                                        </p:tgtEl>
                                      </p:cBhvr>
                                    </p:animEffect>
                                  </p:childTnLst>
                                </p:cTn>
                              </p:par>
                              <p:par>
                                <p:cTn id="24" presetID="10" presetClass="entr" presetSubtype="0" fill="hold" nodeType="withEffect">
                                  <p:stCondLst>
                                    <p:cond delay="0"/>
                                  </p:stCondLst>
                                  <p:childTnLst>
                                    <p:set>
                                      <p:cBhvr>
                                        <p:cTn id="25" dur="1" fill="hold">
                                          <p:stCondLst>
                                            <p:cond delay="0"/>
                                          </p:stCondLst>
                                        </p:cTn>
                                        <p:tgtEl>
                                          <p:spTgt spid="340"/>
                                        </p:tgtEl>
                                        <p:attrNameLst>
                                          <p:attrName>style.visibility</p:attrName>
                                        </p:attrNameLst>
                                      </p:cBhvr>
                                      <p:to>
                                        <p:strVal val="visible"/>
                                      </p:to>
                                    </p:set>
                                    <p:animEffect transition="in" filter="fade">
                                      <p:cBhvr>
                                        <p:cTn id="26" dur="1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5" name="Google Shape;345;p9"/>
          <p:cNvSpPr txBox="1"/>
          <p:nvPr/>
        </p:nvSpPr>
        <p:spPr>
          <a:xfrm>
            <a:off x="9460337" y="1257300"/>
            <a:ext cx="8029665"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4</a:t>
            </a:r>
            <a:r>
              <a:rPr lang="en-US" sz="4000">
                <a:solidFill>
                  <a:schemeClr val="dk1"/>
                </a:solidFill>
                <a:latin typeface="Arial"/>
                <a:ea typeface="Arial"/>
                <a:cs typeface="Arial"/>
                <a:sym typeface="Arial"/>
              </a:rPr>
              <a:t>: </a:t>
            </a:r>
            <a:r>
              <a:rPr lang="en-US" sz="4000">
                <a:solidFill>
                  <a:schemeClr val="dk1"/>
                </a:solidFill>
                <a:latin typeface="Calibri"/>
                <a:ea typeface="Calibri"/>
                <a:cs typeface="Calibri"/>
                <a:sym typeface="Calibri"/>
              </a:rPr>
              <a:t>Kết quả: Sau khoảng 8 – 12 giờ ủ thì tạo thành sữa chua. </a:t>
            </a:r>
            <a:endParaRPr sz="4000">
              <a:solidFill>
                <a:schemeClr val="dk1"/>
              </a:solidFill>
              <a:latin typeface="Arial"/>
              <a:ea typeface="Arial"/>
              <a:cs typeface="Arial"/>
              <a:sym typeface="Arial"/>
            </a:endParaRPr>
          </a:p>
        </p:txBody>
      </p:sp>
      <p:cxnSp>
        <p:nvCxnSpPr>
          <p:cNvPr id="346" name="Google Shape;346;p9"/>
          <p:cNvCxnSpPr/>
          <p:nvPr/>
        </p:nvCxnSpPr>
        <p:spPr>
          <a:xfrm>
            <a:off x="9296400" y="800100"/>
            <a:ext cx="0" cy="9486900"/>
          </a:xfrm>
          <a:prstGeom prst="straightConnector1">
            <a:avLst/>
          </a:prstGeom>
          <a:noFill/>
          <a:ln w="38100" cap="flat" cmpd="sng">
            <a:solidFill>
              <a:schemeClr val="accent3"/>
            </a:solidFill>
            <a:prstDash val="dash"/>
            <a:round/>
            <a:headEnd type="none" w="sm" len="sm"/>
            <a:tailEnd type="none" w="sm" len="sm"/>
          </a:ln>
          <a:effectLst>
            <a:outerShdw blurRad="40000" dist="23000" dir="5400000" rotWithShape="0">
              <a:srgbClr val="000000">
                <a:alpha val="34901"/>
              </a:srgbClr>
            </a:outerShdw>
          </a:effectLst>
        </p:spPr>
      </p:cxnSp>
      <p:pic>
        <p:nvPicPr>
          <p:cNvPr id="347" name="Google Shape;347;p9" descr="image (8)"/>
          <p:cNvPicPr preferRelativeResize="0"/>
          <p:nvPr/>
        </p:nvPicPr>
        <p:blipFill rotWithShape="1">
          <a:blip r:embed="rId3">
            <a:alphaModFix/>
          </a:blip>
          <a:srcRect l="52037" t="57989" r="9994" b="19353"/>
          <a:stretch/>
        </p:blipFill>
        <p:spPr>
          <a:xfrm>
            <a:off x="320319" y="5143500"/>
            <a:ext cx="8747130" cy="3619500"/>
          </a:xfrm>
          <a:prstGeom prst="rect">
            <a:avLst/>
          </a:prstGeom>
          <a:noFill/>
          <a:ln>
            <a:noFill/>
          </a:ln>
        </p:spPr>
      </p:pic>
      <p:sp>
        <p:nvSpPr>
          <p:cNvPr id="348" name="Google Shape;348;p9"/>
          <p:cNvSpPr txBox="1"/>
          <p:nvPr/>
        </p:nvSpPr>
        <p:spPr>
          <a:xfrm>
            <a:off x="797998" y="1274618"/>
            <a:ext cx="7576336" cy="274825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3</a:t>
            </a:r>
            <a:r>
              <a:rPr lang="en-US" sz="4000">
                <a:solidFill>
                  <a:schemeClr val="dk1"/>
                </a:solidFill>
                <a:latin typeface="Arial"/>
                <a:ea typeface="Arial"/>
                <a:cs typeface="Arial"/>
                <a:sym typeface="Arial"/>
              </a:rPr>
              <a:t>:Ủ các lọ sữa ở nhiệt độ khoảng 30 – 45 oC để vi khuẩn có ích hoạt động và phát triển</a:t>
            </a:r>
            <a:endParaRPr sz="4000">
              <a:solidFill>
                <a:schemeClr val="dk1"/>
              </a:solidFill>
              <a:latin typeface="Arial"/>
              <a:ea typeface="Arial"/>
              <a:cs typeface="Arial"/>
              <a:sym typeface="Arial"/>
            </a:endParaRPr>
          </a:p>
        </p:txBody>
      </p:sp>
      <p:pic>
        <p:nvPicPr>
          <p:cNvPr id="349" name="Google Shape;349;p9" descr="image (8)"/>
          <p:cNvPicPr preferRelativeResize="0"/>
          <p:nvPr/>
        </p:nvPicPr>
        <p:blipFill rotWithShape="1">
          <a:blip r:embed="rId3">
            <a:alphaModFix/>
          </a:blip>
          <a:srcRect l="13093" t="59139" r="60722" b="18252"/>
          <a:stretch/>
        </p:blipFill>
        <p:spPr>
          <a:xfrm>
            <a:off x="9775509" y="4338047"/>
            <a:ext cx="7772401" cy="465355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500"/>
                                        <p:tgtEl>
                                          <p:spTgt spid="348"/>
                                        </p:tgtEl>
                                      </p:cBhvr>
                                    </p:animEffect>
                                  </p:childTnLst>
                                </p:cTn>
                              </p:par>
                              <p:par>
                                <p:cTn id="8" presetID="10" presetClass="entr" presetSubtype="0" fill="hold" nodeType="withEffect">
                                  <p:stCondLst>
                                    <p:cond delay="0"/>
                                  </p:stCondLst>
                                  <p:childTnLst>
                                    <p:set>
                                      <p:cBhvr>
                                        <p:cTn id="9" dur="1" fill="hold">
                                          <p:stCondLst>
                                            <p:cond delay="0"/>
                                          </p:stCondLst>
                                        </p:cTn>
                                        <p:tgtEl>
                                          <p:spTgt spid="347"/>
                                        </p:tgtEl>
                                        <p:attrNameLst>
                                          <p:attrName>style.visibility</p:attrName>
                                        </p:attrNameLst>
                                      </p:cBhvr>
                                      <p:to>
                                        <p:strVal val="visible"/>
                                      </p:to>
                                    </p:set>
                                    <p:animEffect transition="in" filter="fade">
                                      <p:cBhvr>
                                        <p:cTn id="10" dur="500"/>
                                        <p:tgtEl>
                                          <p:spTgt spid="3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6"/>
                                        </p:tgtEl>
                                        <p:attrNameLst>
                                          <p:attrName>style.visibility</p:attrName>
                                        </p:attrNameLst>
                                      </p:cBhvr>
                                      <p:to>
                                        <p:strVal val="visible"/>
                                      </p:to>
                                    </p:set>
                                    <p:animEffect transition="in" filter="fade">
                                      <p:cBhvr>
                                        <p:cTn id="15" dur="10"/>
                                        <p:tgtEl>
                                          <p:spTgt spid="346"/>
                                        </p:tgtEl>
                                      </p:cBhvr>
                                    </p:animEffect>
                                  </p:childTnLst>
                                </p:cTn>
                              </p:par>
                              <p:par>
                                <p:cTn id="16" presetID="10" presetClass="entr" presetSubtype="0" fill="hold" nodeType="withEffect">
                                  <p:stCondLst>
                                    <p:cond delay="0"/>
                                  </p:stCondLst>
                                  <p:childTnLst>
                                    <p:set>
                                      <p:cBhvr>
                                        <p:cTn id="17" dur="1" fill="hold">
                                          <p:stCondLst>
                                            <p:cond delay="0"/>
                                          </p:stCondLst>
                                        </p:cTn>
                                        <p:tgtEl>
                                          <p:spTgt spid="345"/>
                                        </p:tgtEl>
                                        <p:attrNameLst>
                                          <p:attrName>style.visibility</p:attrName>
                                        </p:attrNameLst>
                                      </p:cBhvr>
                                      <p:to>
                                        <p:strVal val="visible"/>
                                      </p:to>
                                    </p:set>
                                    <p:animEffect transition="in" filter="fade">
                                      <p:cBhvr>
                                        <p:cTn id="18" dur="500"/>
                                        <p:tgtEl>
                                          <p:spTgt spid="345"/>
                                        </p:tgtEl>
                                      </p:cBhvr>
                                    </p:animEffect>
                                  </p:childTnLst>
                                </p:cTn>
                              </p:par>
                              <p:par>
                                <p:cTn id="19" presetID="10" presetClass="entr" presetSubtype="0" fill="hold" nodeType="withEffect">
                                  <p:stCondLst>
                                    <p:cond delay="0"/>
                                  </p:stCondLst>
                                  <p:childTnLst>
                                    <p:set>
                                      <p:cBhvr>
                                        <p:cTn id="20" dur="1" fill="hold">
                                          <p:stCondLst>
                                            <p:cond delay="0"/>
                                          </p:stCondLst>
                                        </p:cTn>
                                        <p:tgtEl>
                                          <p:spTgt spid="349"/>
                                        </p:tgtEl>
                                        <p:attrNameLst>
                                          <p:attrName>style.visibility</p:attrName>
                                        </p:attrNameLst>
                                      </p:cBhvr>
                                      <p:to>
                                        <p:strVal val="visible"/>
                                      </p:to>
                                    </p:set>
                                    <p:animEffect transition="in" filter="fade">
                                      <p:cBhvr>
                                        <p:cTn id="21"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1319</Words>
  <Application>Microsoft Office PowerPoint</Application>
  <PresentationFormat>Custom</PresentationFormat>
  <Paragraphs>131</Paragraphs>
  <Slides>31</Slides>
  <Notes>31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31</vt:i4>
      </vt:variant>
    </vt:vector>
  </HeadingPairs>
  <TitlesOfParts>
    <vt:vector size="37" baseType="lpstr">
      <vt:lpstr>Arial</vt:lpstr>
      <vt:lpstr>Calibri</vt:lpstr>
      <vt:lpstr>Noto Sans Symbols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2006-08-16T00:00:00Z</dcterms:created>
  <dcterms:modified xsi:type="dcterms:W3CDTF">2024-12-25T03:32:20Z</dcterms:modified>
</cp:coreProperties>
</file>