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Lst>
  <p:notesMasterIdLst>
    <p:notesMasterId r:id="rId16"/>
  </p:notesMasterIdLst>
  <p:sldIdLst>
    <p:sldId id="1817239695" r:id="rId4"/>
    <p:sldId id="262" r:id="rId5"/>
    <p:sldId id="1817239694" r:id="rId6"/>
    <p:sldId id="1817239714" r:id="rId7"/>
    <p:sldId id="1817239697" r:id="rId8"/>
    <p:sldId id="1817239712" r:id="rId9"/>
    <p:sldId id="1817239713" r:id="rId10"/>
    <p:sldId id="1817239715" r:id="rId11"/>
    <p:sldId id="1817239716" r:id="rId12"/>
    <p:sldId id="1817239717" r:id="rId13"/>
    <p:sldId id="1817239718" r:id="rId14"/>
    <p:sldId id="181723970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2E72"/>
    <a:srgbClr val="C72926"/>
    <a:srgbClr val="D9D52B"/>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309" autoAdjust="0"/>
    <p:restoredTop sz="94660"/>
  </p:normalViewPr>
  <p:slideViewPr>
    <p:cSldViewPr snapToGrid="0">
      <p:cViewPr varScale="1">
        <p:scale>
          <a:sx n="78" d="100"/>
          <a:sy n="78" d="100"/>
        </p:scale>
        <p:origin x="54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B63372-5574-443F-BA06-79ED0211AB3A}" type="datetimeFigureOut">
              <a:rPr lang="en-SG" smtClean="0"/>
              <a:t>25/2/2025</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C872B7-3D7B-48A6-B03E-073DFD660032}" type="slidenum">
              <a:rPr lang="en-SG" smtClean="0"/>
              <a:t>‹#›</a:t>
            </a:fld>
            <a:endParaRPr lang="en-SG"/>
          </a:p>
        </p:txBody>
      </p:sp>
    </p:spTree>
    <p:extLst>
      <p:ext uri="{BB962C8B-B14F-4D97-AF65-F5344CB8AC3E}">
        <p14:creationId xmlns:p14="http://schemas.microsoft.com/office/powerpoint/2010/main" val="1650809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67AD6-72A6-5FB4-37BB-ECBC29AA4155}"/>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CD35C716-43F3-283C-D8EB-763EBEBBCBA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0AFE173E-0E82-F1C7-1D46-BF453CCF60F1}"/>
              </a:ext>
            </a:extLst>
          </p:cNvPr>
          <p:cNvSpPr>
            <a:spLocks noGrp="1"/>
          </p:cNvSpPr>
          <p:nvPr>
            <p:ph type="dt" sz="half" idx="10"/>
          </p:nvPr>
        </p:nvSpPr>
        <p:spPr>
          <a:xfrm>
            <a:off x="838200" y="6356350"/>
            <a:ext cx="2743200" cy="365125"/>
          </a:xfrm>
          <a:prstGeom prst="rect">
            <a:avLst/>
          </a:prstGeom>
        </p:spPr>
        <p:txBody>
          <a:bodyPr/>
          <a:lstStyle/>
          <a:p>
            <a:fld id="{AC4F4141-AE26-42E5-89A7-6FC4D57E499F}" type="datetimeFigureOut">
              <a:rPr lang="en-SG" smtClean="0"/>
              <a:t>25/2/2025</a:t>
            </a:fld>
            <a:endParaRPr lang="en-SG"/>
          </a:p>
        </p:txBody>
      </p:sp>
      <p:sp>
        <p:nvSpPr>
          <p:cNvPr id="5" name="Footer Placeholder 4">
            <a:extLst>
              <a:ext uri="{FF2B5EF4-FFF2-40B4-BE49-F238E27FC236}">
                <a16:creationId xmlns:a16="http://schemas.microsoft.com/office/drawing/2014/main" id="{B86964B5-64FC-9093-43BC-B38F02E8A912}"/>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a:extLst>
              <a:ext uri="{FF2B5EF4-FFF2-40B4-BE49-F238E27FC236}">
                <a16:creationId xmlns:a16="http://schemas.microsoft.com/office/drawing/2014/main" id="{9A5D5406-FF6A-29F9-B6F2-EFBC75D1E02C}"/>
              </a:ext>
            </a:extLst>
          </p:cNvPr>
          <p:cNvSpPr>
            <a:spLocks noGrp="1"/>
          </p:cNvSpPr>
          <p:nvPr>
            <p:ph type="sldNum" sz="quarter" idx="12"/>
          </p:nvPr>
        </p:nvSpPr>
        <p:spPr>
          <a:xfrm>
            <a:off x="8610600" y="6356350"/>
            <a:ext cx="2743200" cy="365125"/>
          </a:xfrm>
          <a:prstGeom prst="rect">
            <a:avLst/>
          </a:prstGeom>
        </p:spPr>
        <p:txBody>
          <a:bodyPr/>
          <a:lstStyle/>
          <a:p>
            <a:fld id="{177A4C23-907E-41A2-926C-1D003D3BA968}" type="slidenum">
              <a:rPr lang="en-SG" smtClean="0"/>
              <a:t>‹#›</a:t>
            </a:fld>
            <a:endParaRPr lang="en-SG"/>
          </a:p>
        </p:txBody>
      </p:sp>
    </p:spTree>
    <p:extLst>
      <p:ext uri="{BB962C8B-B14F-4D97-AF65-F5344CB8AC3E}">
        <p14:creationId xmlns:p14="http://schemas.microsoft.com/office/powerpoint/2010/main" val="874265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3A65E-75E7-9576-277F-64DD9937829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3285EA85-1CAD-E1CC-3FD6-F6081359A5D8}"/>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A1941D6F-1FDF-5E26-97A0-1E8D7C8F45B5}"/>
              </a:ext>
            </a:extLst>
          </p:cNvPr>
          <p:cNvSpPr>
            <a:spLocks noGrp="1"/>
          </p:cNvSpPr>
          <p:nvPr>
            <p:ph type="dt" sz="half" idx="10"/>
          </p:nvPr>
        </p:nvSpPr>
        <p:spPr>
          <a:xfrm>
            <a:off x="838200" y="6356350"/>
            <a:ext cx="2743200" cy="365125"/>
          </a:xfrm>
          <a:prstGeom prst="rect">
            <a:avLst/>
          </a:prstGeom>
        </p:spPr>
        <p:txBody>
          <a:bodyPr/>
          <a:lstStyle/>
          <a:p>
            <a:fld id="{AC4F4141-AE26-42E5-89A7-6FC4D57E499F}" type="datetimeFigureOut">
              <a:rPr lang="en-SG" smtClean="0"/>
              <a:t>25/2/2025</a:t>
            </a:fld>
            <a:endParaRPr lang="en-SG"/>
          </a:p>
        </p:txBody>
      </p:sp>
      <p:sp>
        <p:nvSpPr>
          <p:cNvPr id="5" name="Footer Placeholder 4">
            <a:extLst>
              <a:ext uri="{FF2B5EF4-FFF2-40B4-BE49-F238E27FC236}">
                <a16:creationId xmlns:a16="http://schemas.microsoft.com/office/drawing/2014/main" id="{8D24307B-61B5-C5CE-56A9-5C91AFAAA0FB}"/>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a:extLst>
              <a:ext uri="{FF2B5EF4-FFF2-40B4-BE49-F238E27FC236}">
                <a16:creationId xmlns:a16="http://schemas.microsoft.com/office/drawing/2014/main" id="{6A0E087D-C3C3-7408-2FDF-FE4194FAF06A}"/>
              </a:ext>
            </a:extLst>
          </p:cNvPr>
          <p:cNvSpPr>
            <a:spLocks noGrp="1"/>
          </p:cNvSpPr>
          <p:nvPr>
            <p:ph type="sldNum" sz="quarter" idx="12"/>
          </p:nvPr>
        </p:nvSpPr>
        <p:spPr>
          <a:xfrm>
            <a:off x="8610600" y="6356350"/>
            <a:ext cx="2743200" cy="365125"/>
          </a:xfrm>
          <a:prstGeom prst="rect">
            <a:avLst/>
          </a:prstGeom>
        </p:spPr>
        <p:txBody>
          <a:bodyPr/>
          <a:lstStyle/>
          <a:p>
            <a:fld id="{177A4C23-907E-41A2-926C-1D003D3BA968}" type="slidenum">
              <a:rPr lang="en-SG" smtClean="0"/>
              <a:t>‹#›</a:t>
            </a:fld>
            <a:endParaRPr lang="en-SG"/>
          </a:p>
        </p:txBody>
      </p:sp>
    </p:spTree>
    <p:extLst>
      <p:ext uri="{BB962C8B-B14F-4D97-AF65-F5344CB8AC3E}">
        <p14:creationId xmlns:p14="http://schemas.microsoft.com/office/powerpoint/2010/main" val="1821435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8C94ED-3FBF-A974-1CFD-809B67CC09C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E479844E-32C9-17C2-CF41-38829DBD9D34}"/>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05A2415B-561F-06E2-1486-7FDA3BC48422}"/>
              </a:ext>
            </a:extLst>
          </p:cNvPr>
          <p:cNvSpPr>
            <a:spLocks noGrp="1"/>
          </p:cNvSpPr>
          <p:nvPr>
            <p:ph type="dt" sz="half" idx="10"/>
          </p:nvPr>
        </p:nvSpPr>
        <p:spPr>
          <a:xfrm>
            <a:off x="838200" y="6356350"/>
            <a:ext cx="2743200" cy="365125"/>
          </a:xfrm>
          <a:prstGeom prst="rect">
            <a:avLst/>
          </a:prstGeom>
        </p:spPr>
        <p:txBody>
          <a:bodyPr/>
          <a:lstStyle/>
          <a:p>
            <a:fld id="{AC4F4141-AE26-42E5-89A7-6FC4D57E499F}" type="datetimeFigureOut">
              <a:rPr lang="en-SG" smtClean="0"/>
              <a:t>25/2/2025</a:t>
            </a:fld>
            <a:endParaRPr lang="en-SG"/>
          </a:p>
        </p:txBody>
      </p:sp>
      <p:sp>
        <p:nvSpPr>
          <p:cNvPr id="5" name="Footer Placeholder 4">
            <a:extLst>
              <a:ext uri="{FF2B5EF4-FFF2-40B4-BE49-F238E27FC236}">
                <a16:creationId xmlns:a16="http://schemas.microsoft.com/office/drawing/2014/main" id="{5938A1C1-8D41-3730-0E5A-00210573036E}"/>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a:extLst>
              <a:ext uri="{FF2B5EF4-FFF2-40B4-BE49-F238E27FC236}">
                <a16:creationId xmlns:a16="http://schemas.microsoft.com/office/drawing/2014/main" id="{BA1D35AD-7BD8-880E-1538-5B2A5FE37E76}"/>
              </a:ext>
            </a:extLst>
          </p:cNvPr>
          <p:cNvSpPr>
            <a:spLocks noGrp="1"/>
          </p:cNvSpPr>
          <p:nvPr>
            <p:ph type="sldNum" sz="quarter" idx="12"/>
          </p:nvPr>
        </p:nvSpPr>
        <p:spPr>
          <a:xfrm>
            <a:off x="8610600" y="6356350"/>
            <a:ext cx="2743200" cy="365125"/>
          </a:xfrm>
          <a:prstGeom prst="rect">
            <a:avLst/>
          </a:prstGeom>
        </p:spPr>
        <p:txBody>
          <a:bodyPr/>
          <a:lstStyle/>
          <a:p>
            <a:fld id="{177A4C23-907E-41A2-926C-1D003D3BA968}" type="slidenum">
              <a:rPr lang="en-SG" smtClean="0"/>
              <a:t>‹#›</a:t>
            </a:fld>
            <a:endParaRPr lang="en-SG"/>
          </a:p>
        </p:txBody>
      </p:sp>
    </p:spTree>
    <p:extLst>
      <p:ext uri="{BB962C8B-B14F-4D97-AF65-F5344CB8AC3E}">
        <p14:creationId xmlns:p14="http://schemas.microsoft.com/office/powerpoint/2010/main" val="40411549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3153F-2578-790D-6F80-B0CB254F31C5}"/>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12185B-935D-CFA1-68C4-422A5986CC85}"/>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31E50C-DA7C-6A6C-437C-13189277F073}"/>
              </a:ext>
            </a:extLst>
          </p:cNvPr>
          <p:cNvSpPr>
            <a:spLocks noGrp="1"/>
          </p:cNvSpPr>
          <p:nvPr>
            <p:ph type="dt" sz="half" idx="10"/>
          </p:nvPr>
        </p:nvSpPr>
        <p:spPr>
          <a:xfrm>
            <a:off x="838200" y="6356350"/>
            <a:ext cx="2743200" cy="365125"/>
          </a:xfrm>
          <a:prstGeom prst="rect">
            <a:avLst/>
          </a:prstGeom>
        </p:spPr>
        <p:txBody>
          <a:bodyPr/>
          <a:lstStyle/>
          <a:p>
            <a:fld id="{45B443C1-09BE-48BE-89D2-17BFC6F62489}" type="datetimeFigureOut">
              <a:rPr lang="en-US" smtClean="0"/>
              <a:t>2/25/2025</a:t>
            </a:fld>
            <a:endParaRPr lang="en-US"/>
          </a:p>
        </p:txBody>
      </p:sp>
      <p:sp>
        <p:nvSpPr>
          <p:cNvPr id="5" name="Footer Placeholder 4">
            <a:extLst>
              <a:ext uri="{FF2B5EF4-FFF2-40B4-BE49-F238E27FC236}">
                <a16:creationId xmlns:a16="http://schemas.microsoft.com/office/drawing/2014/main" id="{A6BAD211-59F9-B858-E241-CEF5153BBE6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F93433E-2E2D-E880-902F-001D108D2509}"/>
              </a:ext>
            </a:extLst>
          </p:cNvPr>
          <p:cNvSpPr>
            <a:spLocks noGrp="1"/>
          </p:cNvSpPr>
          <p:nvPr>
            <p:ph type="sldNum" sz="quarter" idx="12"/>
          </p:nvPr>
        </p:nvSpPr>
        <p:spPr>
          <a:xfrm>
            <a:off x="8610600" y="6356350"/>
            <a:ext cx="2743200" cy="365125"/>
          </a:xfrm>
          <a:prstGeom prst="rect">
            <a:avLst/>
          </a:prstGeom>
        </p:spPr>
        <p:txBody>
          <a:bodyPr/>
          <a:lstStyle/>
          <a:p>
            <a:fld id="{D5C92084-8BC5-48E9-9EE1-436519C0BFD2}" type="slidenum">
              <a:rPr lang="en-US" smtClean="0"/>
              <a:t>‹#›</a:t>
            </a:fld>
            <a:endParaRPr lang="en-US"/>
          </a:p>
        </p:txBody>
      </p:sp>
    </p:spTree>
    <p:extLst>
      <p:ext uri="{BB962C8B-B14F-4D97-AF65-F5344CB8AC3E}">
        <p14:creationId xmlns:p14="http://schemas.microsoft.com/office/powerpoint/2010/main" val="29737337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FD62B8-0DB3-9428-0DD3-F221B578498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3CC39AA-1720-7067-4402-433C1AB98866}"/>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385B53-341E-5EBA-C7CE-F2FE846D8361}"/>
              </a:ext>
            </a:extLst>
          </p:cNvPr>
          <p:cNvSpPr>
            <a:spLocks noGrp="1"/>
          </p:cNvSpPr>
          <p:nvPr>
            <p:ph type="dt" sz="half" idx="10"/>
          </p:nvPr>
        </p:nvSpPr>
        <p:spPr>
          <a:xfrm>
            <a:off x="838200" y="6356350"/>
            <a:ext cx="2743200" cy="365125"/>
          </a:xfrm>
          <a:prstGeom prst="rect">
            <a:avLst/>
          </a:prstGeom>
        </p:spPr>
        <p:txBody>
          <a:bodyPr/>
          <a:lstStyle/>
          <a:p>
            <a:fld id="{45B443C1-09BE-48BE-89D2-17BFC6F62489}" type="datetimeFigureOut">
              <a:rPr lang="en-US" smtClean="0"/>
              <a:t>2/25/2025</a:t>
            </a:fld>
            <a:endParaRPr lang="en-US"/>
          </a:p>
        </p:txBody>
      </p:sp>
      <p:sp>
        <p:nvSpPr>
          <p:cNvPr id="5" name="Footer Placeholder 4">
            <a:extLst>
              <a:ext uri="{FF2B5EF4-FFF2-40B4-BE49-F238E27FC236}">
                <a16:creationId xmlns:a16="http://schemas.microsoft.com/office/drawing/2014/main" id="{36692DB7-612B-7DCD-4BFA-1D1D4CDC1A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CD9AC9C-E563-CA62-35F0-0AEA72025C64}"/>
              </a:ext>
            </a:extLst>
          </p:cNvPr>
          <p:cNvSpPr>
            <a:spLocks noGrp="1"/>
          </p:cNvSpPr>
          <p:nvPr>
            <p:ph type="sldNum" sz="quarter" idx="12"/>
          </p:nvPr>
        </p:nvSpPr>
        <p:spPr>
          <a:xfrm>
            <a:off x="8610600" y="6356350"/>
            <a:ext cx="2743200" cy="365125"/>
          </a:xfrm>
          <a:prstGeom prst="rect">
            <a:avLst/>
          </a:prstGeom>
        </p:spPr>
        <p:txBody>
          <a:bodyPr/>
          <a:lstStyle/>
          <a:p>
            <a:fld id="{D5C92084-8BC5-48E9-9EE1-436519C0BFD2}" type="slidenum">
              <a:rPr lang="en-US" smtClean="0"/>
              <a:t>‹#›</a:t>
            </a:fld>
            <a:endParaRPr lang="en-US"/>
          </a:p>
        </p:txBody>
      </p:sp>
    </p:spTree>
    <p:extLst>
      <p:ext uri="{BB962C8B-B14F-4D97-AF65-F5344CB8AC3E}">
        <p14:creationId xmlns:p14="http://schemas.microsoft.com/office/powerpoint/2010/main" val="35956729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E8EE2-E375-01D7-6A29-8FB761186FC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68BB7AA-92F5-997B-FFAB-97A76CEF960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DA7DE8-0807-648D-A1F0-19B84371B651}"/>
              </a:ext>
            </a:extLst>
          </p:cNvPr>
          <p:cNvSpPr>
            <a:spLocks noGrp="1"/>
          </p:cNvSpPr>
          <p:nvPr>
            <p:ph type="dt" sz="half" idx="10"/>
          </p:nvPr>
        </p:nvSpPr>
        <p:spPr>
          <a:xfrm>
            <a:off x="838200" y="6356350"/>
            <a:ext cx="2743200" cy="365125"/>
          </a:xfrm>
          <a:prstGeom prst="rect">
            <a:avLst/>
          </a:prstGeom>
        </p:spPr>
        <p:txBody>
          <a:bodyPr/>
          <a:lstStyle/>
          <a:p>
            <a:fld id="{45B443C1-09BE-48BE-89D2-17BFC6F62489}" type="datetimeFigureOut">
              <a:rPr lang="en-US" smtClean="0"/>
              <a:t>2/25/2025</a:t>
            </a:fld>
            <a:endParaRPr lang="en-US"/>
          </a:p>
        </p:txBody>
      </p:sp>
      <p:sp>
        <p:nvSpPr>
          <p:cNvPr id="5" name="Footer Placeholder 4">
            <a:extLst>
              <a:ext uri="{FF2B5EF4-FFF2-40B4-BE49-F238E27FC236}">
                <a16:creationId xmlns:a16="http://schemas.microsoft.com/office/drawing/2014/main" id="{499E1232-C76F-E4B5-2040-D2A0E7D173A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382768B-CA74-04F4-9485-BEEC5F1CB340}"/>
              </a:ext>
            </a:extLst>
          </p:cNvPr>
          <p:cNvSpPr>
            <a:spLocks noGrp="1"/>
          </p:cNvSpPr>
          <p:nvPr>
            <p:ph type="sldNum" sz="quarter" idx="12"/>
          </p:nvPr>
        </p:nvSpPr>
        <p:spPr>
          <a:xfrm>
            <a:off x="8610600" y="6356350"/>
            <a:ext cx="2743200" cy="365125"/>
          </a:xfrm>
          <a:prstGeom prst="rect">
            <a:avLst/>
          </a:prstGeom>
        </p:spPr>
        <p:txBody>
          <a:bodyPr/>
          <a:lstStyle/>
          <a:p>
            <a:fld id="{D5C92084-8BC5-48E9-9EE1-436519C0BFD2}" type="slidenum">
              <a:rPr lang="en-US" smtClean="0"/>
              <a:t>‹#›</a:t>
            </a:fld>
            <a:endParaRPr lang="en-US"/>
          </a:p>
        </p:txBody>
      </p:sp>
    </p:spTree>
    <p:extLst>
      <p:ext uri="{BB962C8B-B14F-4D97-AF65-F5344CB8AC3E}">
        <p14:creationId xmlns:p14="http://schemas.microsoft.com/office/powerpoint/2010/main" val="14759845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D20FA-77F4-1800-8F4A-B139F2ED0A4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629C91D-15D8-35F5-A330-FDBD6F931433}"/>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BB226B1-2ADD-5A05-39F0-058F9C53DE7E}"/>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51DCCC-2457-27CF-8D04-A0EAB9036ADC}"/>
              </a:ext>
            </a:extLst>
          </p:cNvPr>
          <p:cNvSpPr>
            <a:spLocks noGrp="1"/>
          </p:cNvSpPr>
          <p:nvPr>
            <p:ph type="dt" sz="half" idx="10"/>
          </p:nvPr>
        </p:nvSpPr>
        <p:spPr>
          <a:xfrm>
            <a:off x="838200" y="6356350"/>
            <a:ext cx="2743200" cy="365125"/>
          </a:xfrm>
          <a:prstGeom prst="rect">
            <a:avLst/>
          </a:prstGeom>
        </p:spPr>
        <p:txBody>
          <a:bodyPr/>
          <a:lstStyle/>
          <a:p>
            <a:fld id="{45B443C1-09BE-48BE-89D2-17BFC6F62489}" type="datetimeFigureOut">
              <a:rPr lang="en-US" smtClean="0"/>
              <a:t>2/25/2025</a:t>
            </a:fld>
            <a:endParaRPr lang="en-US"/>
          </a:p>
        </p:txBody>
      </p:sp>
      <p:sp>
        <p:nvSpPr>
          <p:cNvPr id="6" name="Footer Placeholder 5">
            <a:extLst>
              <a:ext uri="{FF2B5EF4-FFF2-40B4-BE49-F238E27FC236}">
                <a16:creationId xmlns:a16="http://schemas.microsoft.com/office/drawing/2014/main" id="{80D3295B-EE97-A3A4-EF59-B5C61DB2921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93086F2-5BA5-BFF4-75DA-8A848B9AF3F5}"/>
              </a:ext>
            </a:extLst>
          </p:cNvPr>
          <p:cNvSpPr>
            <a:spLocks noGrp="1"/>
          </p:cNvSpPr>
          <p:nvPr>
            <p:ph type="sldNum" sz="quarter" idx="12"/>
          </p:nvPr>
        </p:nvSpPr>
        <p:spPr>
          <a:xfrm>
            <a:off x="8610600" y="6356350"/>
            <a:ext cx="2743200" cy="365125"/>
          </a:xfrm>
          <a:prstGeom prst="rect">
            <a:avLst/>
          </a:prstGeom>
        </p:spPr>
        <p:txBody>
          <a:bodyPr/>
          <a:lstStyle/>
          <a:p>
            <a:fld id="{D5C92084-8BC5-48E9-9EE1-436519C0BFD2}" type="slidenum">
              <a:rPr lang="en-US" smtClean="0"/>
              <a:t>‹#›</a:t>
            </a:fld>
            <a:endParaRPr lang="en-US"/>
          </a:p>
        </p:txBody>
      </p:sp>
    </p:spTree>
    <p:extLst>
      <p:ext uri="{BB962C8B-B14F-4D97-AF65-F5344CB8AC3E}">
        <p14:creationId xmlns:p14="http://schemas.microsoft.com/office/powerpoint/2010/main" val="31175010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1ED69-825E-9E74-B0B7-6919A831964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3B4D20B-6FF6-9ED0-6C06-3658EF6EF55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13CFCA-48EB-7BB9-91A0-9C2DE929237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4C7B7E5-E4A1-2848-D3D9-5C89BDF8732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AF89C9-2BAF-0637-7D7E-F1F1E1853AB6}"/>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E1FA80-D5BE-2083-1828-F91473D49BA7}"/>
              </a:ext>
            </a:extLst>
          </p:cNvPr>
          <p:cNvSpPr>
            <a:spLocks noGrp="1"/>
          </p:cNvSpPr>
          <p:nvPr>
            <p:ph type="dt" sz="half" idx="10"/>
          </p:nvPr>
        </p:nvSpPr>
        <p:spPr>
          <a:xfrm>
            <a:off x="838200" y="6356350"/>
            <a:ext cx="2743200" cy="365125"/>
          </a:xfrm>
          <a:prstGeom prst="rect">
            <a:avLst/>
          </a:prstGeom>
        </p:spPr>
        <p:txBody>
          <a:bodyPr/>
          <a:lstStyle/>
          <a:p>
            <a:fld id="{45B443C1-09BE-48BE-89D2-17BFC6F62489}" type="datetimeFigureOut">
              <a:rPr lang="en-US" smtClean="0"/>
              <a:t>2/25/2025</a:t>
            </a:fld>
            <a:endParaRPr lang="en-US"/>
          </a:p>
        </p:txBody>
      </p:sp>
      <p:sp>
        <p:nvSpPr>
          <p:cNvPr id="8" name="Footer Placeholder 7">
            <a:extLst>
              <a:ext uri="{FF2B5EF4-FFF2-40B4-BE49-F238E27FC236}">
                <a16:creationId xmlns:a16="http://schemas.microsoft.com/office/drawing/2014/main" id="{BBFBF388-8EAB-7E5F-E342-23FF4F03FA5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1BB965C-B6A7-DAE9-C60B-C92B9DBD9927}"/>
              </a:ext>
            </a:extLst>
          </p:cNvPr>
          <p:cNvSpPr>
            <a:spLocks noGrp="1"/>
          </p:cNvSpPr>
          <p:nvPr>
            <p:ph type="sldNum" sz="quarter" idx="12"/>
          </p:nvPr>
        </p:nvSpPr>
        <p:spPr>
          <a:xfrm>
            <a:off x="8610600" y="6356350"/>
            <a:ext cx="2743200" cy="365125"/>
          </a:xfrm>
          <a:prstGeom prst="rect">
            <a:avLst/>
          </a:prstGeom>
        </p:spPr>
        <p:txBody>
          <a:bodyPr/>
          <a:lstStyle/>
          <a:p>
            <a:fld id="{D5C92084-8BC5-48E9-9EE1-436519C0BFD2}" type="slidenum">
              <a:rPr lang="en-US" smtClean="0"/>
              <a:t>‹#›</a:t>
            </a:fld>
            <a:endParaRPr lang="en-US"/>
          </a:p>
        </p:txBody>
      </p:sp>
    </p:spTree>
    <p:extLst>
      <p:ext uri="{BB962C8B-B14F-4D97-AF65-F5344CB8AC3E}">
        <p14:creationId xmlns:p14="http://schemas.microsoft.com/office/powerpoint/2010/main" val="11827421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E4DA2-A176-A8EA-7E76-87D7A57D028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4574773-18F8-B889-33E4-F21F3FEFB810}"/>
              </a:ext>
            </a:extLst>
          </p:cNvPr>
          <p:cNvSpPr>
            <a:spLocks noGrp="1"/>
          </p:cNvSpPr>
          <p:nvPr>
            <p:ph type="dt" sz="half" idx="10"/>
          </p:nvPr>
        </p:nvSpPr>
        <p:spPr>
          <a:xfrm>
            <a:off x="838200" y="6356350"/>
            <a:ext cx="2743200" cy="365125"/>
          </a:xfrm>
          <a:prstGeom prst="rect">
            <a:avLst/>
          </a:prstGeom>
        </p:spPr>
        <p:txBody>
          <a:bodyPr/>
          <a:lstStyle/>
          <a:p>
            <a:fld id="{45B443C1-09BE-48BE-89D2-17BFC6F62489}" type="datetimeFigureOut">
              <a:rPr lang="en-US" smtClean="0"/>
              <a:t>2/25/2025</a:t>
            </a:fld>
            <a:endParaRPr lang="en-US"/>
          </a:p>
        </p:txBody>
      </p:sp>
      <p:sp>
        <p:nvSpPr>
          <p:cNvPr id="4" name="Footer Placeholder 3">
            <a:extLst>
              <a:ext uri="{FF2B5EF4-FFF2-40B4-BE49-F238E27FC236}">
                <a16:creationId xmlns:a16="http://schemas.microsoft.com/office/drawing/2014/main" id="{4D9E0B8F-F267-237D-100E-5F9FA5AED87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9DB2C1A-17B5-AF61-BDDB-4C613602C4A4}"/>
              </a:ext>
            </a:extLst>
          </p:cNvPr>
          <p:cNvSpPr>
            <a:spLocks noGrp="1"/>
          </p:cNvSpPr>
          <p:nvPr>
            <p:ph type="sldNum" sz="quarter" idx="12"/>
          </p:nvPr>
        </p:nvSpPr>
        <p:spPr>
          <a:xfrm>
            <a:off x="8610600" y="6356350"/>
            <a:ext cx="2743200" cy="365125"/>
          </a:xfrm>
          <a:prstGeom prst="rect">
            <a:avLst/>
          </a:prstGeom>
        </p:spPr>
        <p:txBody>
          <a:bodyPr/>
          <a:lstStyle/>
          <a:p>
            <a:fld id="{D5C92084-8BC5-48E9-9EE1-436519C0BFD2}" type="slidenum">
              <a:rPr lang="en-US" smtClean="0"/>
              <a:t>‹#›</a:t>
            </a:fld>
            <a:endParaRPr lang="en-US"/>
          </a:p>
        </p:txBody>
      </p:sp>
    </p:spTree>
    <p:extLst>
      <p:ext uri="{BB962C8B-B14F-4D97-AF65-F5344CB8AC3E}">
        <p14:creationId xmlns:p14="http://schemas.microsoft.com/office/powerpoint/2010/main" val="40985469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733F51-6E2C-B4EE-4237-91C736601422}"/>
              </a:ext>
            </a:extLst>
          </p:cNvPr>
          <p:cNvSpPr>
            <a:spLocks noGrp="1"/>
          </p:cNvSpPr>
          <p:nvPr>
            <p:ph type="dt" sz="half" idx="10"/>
          </p:nvPr>
        </p:nvSpPr>
        <p:spPr>
          <a:xfrm>
            <a:off x="838200" y="6356350"/>
            <a:ext cx="2743200" cy="365125"/>
          </a:xfrm>
          <a:prstGeom prst="rect">
            <a:avLst/>
          </a:prstGeom>
        </p:spPr>
        <p:txBody>
          <a:bodyPr/>
          <a:lstStyle/>
          <a:p>
            <a:fld id="{45B443C1-09BE-48BE-89D2-17BFC6F62489}" type="datetimeFigureOut">
              <a:rPr lang="en-US" smtClean="0"/>
              <a:t>2/25/2025</a:t>
            </a:fld>
            <a:endParaRPr lang="en-US"/>
          </a:p>
        </p:txBody>
      </p:sp>
      <p:sp>
        <p:nvSpPr>
          <p:cNvPr id="3" name="Footer Placeholder 2">
            <a:extLst>
              <a:ext uri="{FF2B5EF4-FFF2-40B4-BE49-F238E27FC236}">
                <a16:creationId xmlns:a16="http://schemas.microsoft.com/office/drawing/2014/main" id="{CD84871F-3C1C-FEA2-84A8-4C1573C5C1C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B6E4518-F3FA-4BFC-9758-B1EDA1C6644A}"/>
              </a:ext>
            </a:extLst>
          </p:cNvPr>
          <p:cNvSpPr>
            <a:spLocks noGrp="1"/>
          </p:cNvSpPr>
          <p:nvPr>
            <p:ph type="sldNum" sz="quarter" idx="12"/>
          </p:nvPr>
        </p:nvSpPr>
        <p:spPr>
          <a:xfrm>
            <a:off x="8610600" y="6356350"/>
            <a:ext cx="2743200" cy="365125"/>
          </a:xfrm>
          <a:prstGeom prst="rect">
            <a:avLst/>
          </a:prstGeom>
        </p:spPr>
        <p:txBody>
          <a:bodyPr/>
          <a:lstStyle/>
          <a:p>
            <a:fld id="{D5C92084-8BC5-48E9-9EE1-436519C0BFD2}" type="slidenum">
              <a:rPr lang="en-US" smtClean="0"/>
              <a:t>‹#›</a:t>
            </a:fld>
            <a:endParaRPr lang="en-US"/>
          </a:p>
        </p:txBody>
      </p:sp>
    </p:spTree>
    <p:extLst>
      <p:ext uri="{BB962C8B-B14F-4D97-AF65-F5344CB8AC3E}">
        <p14:creationId xmlns:p14="http://schemas.microsoft.com/office/powerpoint/2010/main" val="32481416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03F8D-B9C2-2F44-B66A-88BE0D001E4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3018D0A-849D-C42D-9DA4-FDC88D583528}"/>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CA44071-7FDD-512E-8572-14172A23ECC1}"/>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034B18-C131-EBD6-B5C7-42C2F10DE87A}"/>
              </a:ext>
            </a:extLst>
          </p:cNvPr>
          <p:cNvSpPr>
            <a:spLocks noGrp="1"/>
          </p:cNvSpPr>
          <p:nvPr>
            <p:ph type="dt" sz="half" idx="10"/>
          </p:nvPr>
        </p:nvSpPr>
        <p:spPr>
          <a:xfrm>
            <a:off x="838200" y="6356350"/>
            <a:ext cx="2743200" cy="365125"/>
          </a:xfrm>
          <a:prstGeom prst="rect">
            <a:avLst/>
          </a:prstGeom>
        </p:spPr>
        <p:txBody>
          <a:bodyPr/>
          <a:lstStyle/>
          <a:p>
            <a:fld id="{45B443C1-09BE-48BE-89D2-17BFC6F62489}" type="datetimeFigureOut">
              <a:rPr lang="en-US" smtClean="0"/>
              <a:t>2/25/2025</a:t>
            </a:fld>
            <a:endParaRPr lang="en-US"/>
          </a:p>
        </p:txBody>
      </p:sp>
      <p:sp>
        <p:nvSpPr>
          <p:cNvPr id="6" name="Footer Placeholder 5">
            <a:extLst>
              <a:ext uri="{FF2B5EF4-FFF2-40B4-BE49-F238E27FC236}">
                <a16:creationId xmlns:a16="http://schemas.microsoft.com/office/drawing/2014/main" id="{45B9CB83-91D8-91BD-EF0B-2510FFB15EA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D181047-D34E-3E8B-E603-8E6F6DF4846B}"/>
              </a:ext>
            </a:extLst>
          </p:cNvPr>
          <p:cNvSpPr>
            <a:spLocks noGrp="1"/>
          </p:cNvSpPr>
          <p:nvPr>
            <p:ph type="sldNum" sz="quarter" idx="12"/>
          </p:nvPr>
        </p:nvSpPr>
        <p:spPr>
          <a:xfrm>
            <a:off x="8610600" y="6356350"/>
            <a:ext cx="2743200" cy="365125"/>
          </a:xfrm>
          <a:prstGeom prst="rect">
            <a:avLst/>
          </a:prstGeom>
        </p:spPr>
        <p:txBody>
          <a:bodyPr/>
          <a:lstStyle/>
          <a:p>
            <a:fld id="{D5C92084-8BC5-48E9-9EE1-436519C0BFD2}" type="slidenum">
              <a:rPr lang="en-US" smtClean="0"/>
              <a:t>‹#›</a:t>
            </a:fld>
            <a:endParaRPr lang="en-US"/>
          </a:p>
        </p:txBody>
      </p:sp>
    </p:spTree>
    <p:extLst>
      <p:ext uri="{BB962C8B-B14F-4D97-AF65-F5344CB8AC3E}">
        <p14:creationId xmlns:p14="http://schemas.microsoft.com/office/powerpoint/2010/main" val="4033224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8CB02-DAEA-09D5-A9CC-5BDED02C159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E76EE143-97EB-0F76-FF68-CA1E8CEE67B8}"/>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53E33BC4-8B3B-5C2E-2AFC-3F4E02B4BD63}"/>
              </a:ext>
            </a:extLst>
          </p:cNvPr>
          <p:cNvSpPr>
            <a:spLocks noGrp="1"/>
          </p:cNvSpPr>
          <p:nvPr>
            <p:ph type="dt" sz="half" idx="10"/>
          </p:nvPr>
        </p:nvSpPr>
        <p:spPr>
          <a:xfrm>
            <a:off x="838200" y="6356350"/>
            <a:ext cx="2743200" cy="365125"/>
          </a:xfrm>
          <a:prstGeom prst="rect">
            <a:avLst/>
          </a:prstGeom>
        </p:spPr>
        <p:txBody>
          <a:bodyPr/>
          <a:lstStyle/>
          <a:p>
            <a:fld id="{AC4F4141-AE26-42E5-89A7-6FC4D57E499F}" type="datetimeFigureOut">
              <a:rPr lang="en-SG" smtClean="0"/>
              <a:t>25/2/2025</a:t>
            </a:fld>
            <a:endParaRPr lang="en-SG"/>
          </a:p>
        </p:txBody>
      </p:sp>
      <p:sp>
        <p:nvSpPr>
          <p:cNvPr id="5" name="Footer Placeholder 4">
            <a:extLst>
              <a:ext uri="{FF2B5EF4-FFF2-40B4-BE49-F238E27FC236}">
                <a16:creationId xmlns:a16="http://schemas.microsoft.com/office/drawing/2014/main" id="{F58E2EBF-D518-8AFA-D6DD-87EC7CA34726}"/>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a:extLst>
              <a:ext uri="{FF2B5EF4-FFF2-40B4-BE49-F238E27FC236}">
                <a16:creationId xmlns:a16="http://schemas.microsoft.com/office/drawing/2014/main" id="{995A6E48-0A9A-BC37-3E97-8BF2399F02C2}"/>
              </a:ext>
            </a:extLst>
          </p:cNvPr>
          <p:cNvSpPr>
            <a:spLocks noGrp="1"/>
          </p:cNvSpPr>
          <p:nvPr>
            <p:ph type="sldNum" sz="quarter" idx="12"/>
          </p:nvPr>
        </p:nvSpPr>
        <p:spPr>
          <a:xfrm>
            <a:off x="8610600" y="6356350"/>
            <a:ext cx="2743200" cy="365125"/>
          </a:xfrm>
          <a:prstGeom prst="rect">
            <a:avLst/>
          </a:prstGeom>
        </p:spPr>
        <p:txBody>
          <a:bodyPr/>
          <a:lstStyle/>
          <a:p>
            <a:fld id="{177A4C23-907E-41A2-926C-1D003D3BA968}" type="slidenum">
              <a:rPr lang="en-SG" smtClean="0"/>
              <a:t>‹#›</a:t>
            </a:fld>
            <a:endParaRPr lang="en-SG"/>
          </a:p>
        </p:txBody>
      </p:sp>
    </p:spTree>
    <p:extLst>
      <p:ext uri="{BB962C8B-B14F-4D97-AF65-F5344CB8AC3E}">
        <p14:creationId xmlns:p14="http://schemas.microsoft.com/office/powerpoint/2010/main" val="3800579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8A912-7E2B-6C44-180F-C7A3CBBB3D8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1E31E0-CCC6-D64A-6AC0-32CF7C36AE9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2604302-437A-3702-956B-C044AA92CF1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7E4BAA-CAC0-7C3C-D393-95F8D906FC1B}"/>
              </a:ext>
            </a:extLst>
          </p:cNvPr>
          <p:cNvSpPr>
            <a:spLocks noGrp="1"/>
          </p:cNvSpPr>
          <p:nvPr>
            <p:ph type="dt" sz="half" idx="10"/>
          </p:nvPr>
        </p:nvSpPr>
        <p:spPr>
          <a:xfrm>
            <a:off x="838200" y="6356350"/>
            <a:ext cx="2743200" cy="365125"/>
          </a:xfrm>
          <a:prstGeom prst="rect">
            <a:avLst/>
          </a:prstGeom>
        </p:spPr>
        <p:txBody>
          <a:bodyPr/>
          <a:lstStyle/>
          <a:p>
            <a:fld id="{45B443C1-09BE-48BE-89D2-17BFC6F62489}" type="datetimeFigureOut">
              <a:rPr lang="en-US" smtClean="0"/>
              <a:t>2/25/2025</a:t>
            </a:fld>
            <a:endParaRPr lang="en-US"/>
          </a:p>
        </p:txBody>
      </p:sp>
      <p:sp>
        <p:nvSpPr>
          <p:cNvPr id="6" name="Footer Placeholder 5">
            <a:extLst>
              <a:ext uri="{FF2B5EF4-FFF2-40B4-BE49-F238E27FC236}">
                <a16:creationId xmlns:a16="http://schemas.microsoft.com/office/drawing/2014/main" id="{04223D11-380A-5B1D-B06A-00B5BAA2ED6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A4077D7-3476-347C-9423-6D745B9CDE2F}"/>
              </a:ext>
            </a:extLst>
          </p:cNvPr>
          <p:cNvSpPr>
            <a:spLocks noGrp="1"/>
          </p:cNvSpPr>
          <p:nvPr>
            <p:ph type="sldNum" sz="quarter" idx="12"/>
          </p:nvPr>
        </p:nvSpPr>
        <p:spPr>
          <a:xfrm>
            <a:off x="8610600" y="6356350"/>
            <a:ext cx="2743200" cy="365125"/>
          </a:xfrm>
          <a:prstGeom prst="rect">
            <a:avLst/>
          </a:prstGeom>
        </p:spPr>
        <p:txBody>
          <a:bodyPr/>
          <a:lstStyle/>
          <a:p>
            <a:fld id="{D5C92084-8BC5-48E9-9EE1-436519C0BFD2}" type="slidenum">
              <a:rPr lang="en-US" smtClean="0"/>
              <a:t>‹#›</a:t>
            </a:fld>
            <a:endParaRPr lang="en-US"/>
          </a:p>
        </p:txBody>
      </p:sp>
    </p:spTree>
    <p:extLst>
      <p:ext uri="{BB962C8B-B14F-4D97-AF65-F5344CB8AC3E}">
        <p14:creationId xmlns:p14="http://schemas.microsoft.com/office/powerpoint/2010/main" val="37626242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797A9-D053-941C-0B1C-877A5A751BD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6537171-DF27-2828-88F5-47DDE4B21254}"/>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FAA804-6138-1535-15A1-A073C148A5B8}"/>
              </a:ext>
            </a:extLst>
          </p:cNvPr>
          <p:cNvSpPr>
            <a:spLocks noGrp="1"/>
          </p:cNvSpPr>
          <p:nvPr>
            <p:ph type="dt" sz="half" idx="10"/>
          </p:nvPr>
        </p:nvSpPr>
        <p:spPr>
          <a:xfrm>
            <a:off x="838200" y="6356350"/>
            <a:ext cx="2743200" cy="365125"/>
          </a:xfrm>
          <a:prstGeom prst="rect">
            <a:avLst/>
          </a:prstGeom>
        </p:spPr>
        <p:txBody>
          <a:bodyPr/>
          <a:lstStyle/>
          <a:p>
            <a:fld id="{45B443C1-09BE-48BE-89D2-17BFC6F62489}" type="datetimeFigureOut">
              <a:rPr lang="en-US" smtClean="0"/>
              <a:t>2/25/2025</a:t>
            </a:fld>
            <a:endParaRPr lang="en-US"/>
          </a:p>
        </p:txBody>
      </p:sp>
      <p:sp>
        <p:nvSpPr>
          <p:cNvPr id="5" name="Footer Placeholder 4">
            <a:extLst>
              <a:ext uri="{FF2B5EF4-FFF2-40B4-BE49-F238E27FC236}">
                <a16:creationId xmlns:a16="http://schemas.microsoft.com/office/drawing/2014/main" id="{7DB4F009-2769-8071-BF9C-9EDF6CB4EF0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82219DF-FE43-C800-3065-64E3A284706F}"/>
              </a:ext>
            </a:extLst>
          </p:cNvPr>
          <p:cNvSpPr>
            <a:spLocks noGrp="1"/>
          </p:cNvSpPr>
          <p:nvPr>
            <p:ph type="sldNum" sz="quarter" idx="12"/>
          </p:nvPr>
        </p:nvSpPr>
        <p:spPr>
          <a:xfrm>
            <a:off x="8610600" y="6356350"/>
            <a:ext cx="2743200" cy="365125"/>
          </a:xfrm>
          <a:prstGeom prst="rect">
            <a:avLst/>
          </a:prstGeom>
        </p:spPr>
        <p:txBody>
          <a:bodyPr/>
          <a:lstStyle/>
          <a:p>
            <a:fld id="{D5C92084-8BC5-48E9-9EE1-436519C0BFD2}" type="slidenum">
              <a:rPr lang="en-US" smtClean="0"/>
              <a:t>‹#›</a:t>
            </a:fld>
            <a:endParaRPr lang="en-US"/>
          </a:p>
        </p:txBody>
      </p:sp>
    </p:spTree>
    <p:extLst>
      <p:ext uri="{BB962C8B-B14F-4D97-AF65-F5344CB8AC3E}">
        <p14:creationId xmlns:p14="http://schemas.microsoft.com/office/powerpoint/2010/main" val="27525380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C7518C-14D1-9C94-657B-219CC3BF5E29}"/>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E9882D-8C39-873B-B8DC-44DC75969D84}"/>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6DD6E0-DF27-27A3-56CE-4B519AF6507E}"/>
              </a:ext>
            </a:extLst>
          </p:cNvPr>
          <p:cNvSpPr>
            <a:spLocks noGrp="1"/>
          </p:cNvSpPr>
          <p:nvPr>
            <p:ph type="dt" sz="half" idx="10"/>
          </p:nvPr>
        </p:nvSpPr>
        <p:spPr>
          <a:xfrm>
            <a:off x="838200" y="6356350"/>
            <a:ext cx="2743200" cy="365125"/>
          </a:xfrm>
          <a:prstGeom prst="rect">
            <a:avLst/>
          </a:prstGeom>
        </p:spPr>
        <p:txBody>
          <a:bodyPr/>
          <a:lstStyle/>
          <a:p>
            <a:fld id="{45B443C1-09BE-48BE-89D2-17BFC6F62489}" type="datetimeFigureOut">
              <a:rPr lang="en-US" smtClean="0"/>
              <a:t>2/25/2025</a:t>
            </a:fld>
            <a:endParaRPr lang="en-US"/>
          </a:p>
        </p:txBody>
      </p:sp>
      <p:sp>
        <p:nvSpPr>
          <p:cNvPr id="5" name="Footer Placeholder 4">
            <a:extLst>
              <a:ext uri="{FF2B5EF4-FFF2-40B4-BE49-F238E27FC236}">
                <a16:creationId xmlns:a16="http://schemas.microsoft.com/office/drawing/2014/main" id="{F460F34D-B4BF-9E6A-9851-AC9A19387E2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2B36B71-E9B8-1A3E-696F-1BD950F0D08F}"/>
              </a:ext>
            </a:extLst>
          </p:cNvPr>
          <p:cNvSpPr>
            <a:spLocks noGrp="1"/>
          </p:cNvSpPr>
          <p:nvPr>
            <p:ph type="sldNum" sz="quarter" idx="12"/>
          </p:nvPr>
        </p:nvSpPr>
        <p:spPr>
          <a:xfrm>
            <a:off x="8610600" y="6356350"/>
            <a:ext cx="2743200" cy="365125"/>
          </a:xfrm>
          <a:prstGeom prst="rect">
            <a:avLst/>
          </a:prstGeom>
        </p:spPr>
        <p:txBody>
          <a:bodyPr/>
          <a:lstStyle/>
          <a:p>
            <a:fld id="{D5C92084-8BC5-48E9-9EE1-436519C0BFD2}" type="slidenum">
              <a:rPr lang="en-US" smtClean="0"/>
              <a:t>‹#›</a:t>
            </a:fld>
            <a:endParaRPr lang="en-US"/>
          </a:p>
        </p:txBody>
      </p:sp>
    </p:spTree>
    <p:extLst>
      <p:ext uri="{BB962C8B-B14F-4D97-AF65-F5344CB8AC3E}">
        <p14:creationId xmlns:p14="http://schemas.microsoft.com/office/powerpoint/2010/main" val="28217147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9">
  <p:cSld name="Title only 9">
    <p:spTree>
      <p:nvGrpSpPr>
        <p:cNvPr id="1" name="Shape 595"/>
        <p:cNvGrpSpPr/>
        <p:nvPr/>
      </p:nvGrpSpPr>
      <p:grpSpPr>
        <a:xfrm>
          <a:off x="0" y="0"/>
          <a:ext cx="0" cy="0"/>
          <a:chOff x="0" y="0"/>
          <a:chExt cx="0" cy="0"/>
        </a:xfrm>
      </p:grpSpPr>
      <p:sp>
        <p:nvSpPr>
          <p:cNvPr id="596" name="Google Shape;596;p18"/>
          <p:cNvSpPr txBox="1">
            <a:spLocks noGrp="1"/>
          </p:cNvSpPr>
          <p:nvPr>
            <p:ph type="title"/>
          </p:nvPr>
        </p:nvSpPr>
        <p:spPr>
          <a:xfrm>
            <a:off x="415600" y="593367"/>
            <a:ext cx="11360800" cy="76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200"/>
              <a:buNone/>
              <a:defRPr b="1"/>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Tree>
    <p:extLst>
      <p:ext uri="{BB962C8B-B14F-4D97-AF65-F5344CB8AC3E}">
        <p14:creationId xmlns:p14="http://schemas.microsoft.com/office/powerpoint/2010/main" val="20939078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888E91-BC42-BE3D-B9EE-1BE32BD968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E4A2160-4E6F-352A-242F-24607FD28C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882D8DF-A1AE-4143-2EE8-775CAEF11424}"/>
              </a:ext>
            </a:extLst>
          </p:cNvPr>
          <p:cNvSpPr>
            <a:spLocks noGrp="1"/>
          </p:cNvSpPr>
          <p:nvPr>
            <p:ph type="dt" sz="half" idx="10"/>
          </p:nvPr>
        </p:nvSpPr>
        <p:spPr/>
        <p:txBody>
          <a:bodyPr/>
          <a:lstStyle/>
          <a:p>
            <a:fld id="{C62A21F2-58AE-4C2E-AE39-839A520A4F2E}" type="datetimeFigureOut">
              <a:rPr lang="en-US" smtClean="0"/>
              <a:t>2/25/2025</a:t>
            </a:fld>
            <a:endParaRPr lang="en-US"/>
          </a:p>
        </p:txBody>
      </p:sp>
      <p:sp>
        <p:nvSpPr>
          <p:cNvPr id="5" name="Footer Placeholder 4">
            <a:extLst>
              <a:ext uri="{FF2B5EF4-FFF2-40B4-BE49-F238E27FC236}">
                <a16:creationId xmlns:a16="http://schemas.microsoft.com/office/drawing/2014/main" id="{82AA890B-6D84-BA3E-347F-21F479CC9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9A3A42-F396-1AF7-78C8-9DA5CE835709}"/>
              </a:ext>
            </a:extLst>
          </p:cNvPr>
          <p:cNvSpPr>
            <a:spLocks noGrp="1"/>
          </p:cNvSpPr>
          <p:nvPr>
            <p:ph type="sldNum" sz="quarter" idx="12"/>
          </p:nvPr>
        </p:nvSpPr>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13865226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D582E-E491-1B39-07BE-D46A37839F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46D9BB-7EBA-3E1E-623D-70A81EFF93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1255E8-7AA2-F31D-741A-7213FD77D5A9}"/>
              </a:ext>
            </a:extLst>
          </p:cNvPr>
          <p:cNvSpPr>
            <a:spLocks noGrp="1"/>
          </p:cNvSpPr>
          <p:nvPr>
            <p:ph type="dt" sz="half" idx="10"/>
          </p:nvPr>
        </p:nvSpPr>
        <p:spPr/>
        <p:txBody>
          <a:bodyPr/>
          <a:lstStyle/>
          <a:p>
            <a:fld id="{C62A21F2-58AE-4C2E-AE39-839A520A4F2E}" type="datetimeFigureOut">
              <a:rPr lang="en-US" smtClean="0"/>
              <a:t>2/25/2025</a:t>
            </a:fld>
            <a:endParaRPr lang="en-US"/>
          </a:p>
        </p:txBody>
      </p:sp>
      <p:sp>
        <p:nvSpPr>
          <p:cNvPr id="5" name="Footer Placeholder 4">
            <a:extLst>
              <a:ext uri="{FF2B5EF4-FFF2-40B4-BE49-F238E27FC236}">
                <a16:creationId xmlns:a16="http://schemas.microsoft.com/office/drawing/2014/main" id="{0392DD79-0E19-DD94-43BE-DFCD7876F0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CAE64C-91DF-AE35-09FC-79177D681EF3}"/>
              </a:ext>
            </a:extLst>
          </p:cNvPr>
          <p:cNvSpPr>
            <a:spLocks noGrp="1"/>
          </p:cNvSpPr>
          <p:nvPr>
            <p:ph type="sldNum" sz="quarter" idx="12"/>
          </p:nvPr>
        </p:nvSpPr>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36751670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560AD-596C-796E-2EC3-632236E750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197443-E07F-2ABC-105A-5B0ECEBD14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BF9D5D7-0F28-5931-29AC-AFAABDAA3118}"/>
              </a:ext>
            </a:extLst>
          </p:cNvPr>
          <p:cNvSpPr>
            <a:spLocks noGrp="1"/>
          </p:cNvSpPr>
          <p:nvPr>
            <p:ph type="dt" sz="half" idx="10"/>
          </p:nvPr>
        </p:nvSpPr>
        <p:spPr/>
        <p:txBody>
          <a:bodyPr/>
          <a:lstStyle/>
          <a:p>
            <a:fld id="{C62A21F2-58AE-4C2E-AE39-839A520A4F2E}" type="datetimeFigureOut">
              <a:rPr lang="en-US" smtClean="0"/>
              <a:t>2/25/2025</a:t>
            </a:fld>
            <a:endParaRPr lang="en-US"/>
          </a:p>
        </p:txBody>
      </p:sp>
      <p:sp>
        <p:nvSpPr>
          <p:cNvPr id="5" name="Footer Placeholder 4">
            <a:extLst>
              <a:ext uri="{FF2B5EF4-FFF2-40B4-BE49-F238E27FC236}">
                <a16:creationId xmlns:a16="http://schemas.microsoft.com/office/drawing/2014/main" id="{95556819-7463-7F55-1F16-3BCE7B780F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C15D3C-C82D-6AC7-290D-F08FFD2FE01E}"/>
              </a:ext>
            </a:extLst>
          </p:cNvPr>
          <p:cNvSpPr>
            <a:spLocks noGrp="1"/>
          </p:cNvSpPr>
          <p:nvPr>
            <p:ph type="sldNum" sz="quarter" idx="12"/>
          </p:nvPr>
        </p:nvSpPr>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24588877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B4A1CB-9072-12E1-F5BB-935FEAFCFA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76BC17-4C8F-5FA6-5393-A6B422A7591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690D4D-2D33-5AF1-509E-2100F957DC5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F5FE1C4-EB73-9DDC-4F17-2544DA72F982}"/>
              </a:ext>
            </a:extLst>
          </p:cNvPr>
          <p:cNvSpPr>
            <a:spLocks noGrp="1"/>
          </p:cNvSpPr>
          <p:nvPr>
            <p:ph type="dt" sz="half" idx="10"/>
          </p:nvPr>
        </p:nvSpPr>
        <p:spPr/>
        <p:txBody>
          <a:bodyPr/>
          <a:lstStyle/>
          <a:p>
            <a:fld id="{C62A21F2-58AE-4C2E-AE39-839A520A4F2E}" type="datetimeFigureOut">
              <a:rPr lang="en-US" smtClean="0"/>
              <a:t>2/25/2025</a:t>
            </a:fld>
            <a:endParaRPr lang="en-US"/>
          </a:p>
        </p:txBody>
      </p:sp>
      <p:sp>
        <p:nvSpPr>
          <p:cNvPr id="6" name="Footer Placeholder 5">
            <a:extLst>
              <a:ext uri="{FF2B5EF4-FFF2-40B4-BE49-F238E27FC236}">
                <a16:creationId xmlns:a16="http://schemas.microsoft.com/office/drawing/2014/main" id="{1B3311FD-0C27-9148-F4E8-14A59EB65D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544215-8BF8-ECF5-66B0-16BE63F9D81F}"/>
              </a:ext>
            </a:extLst>
          </p:cNvPr>
          <p:cNvSpPr>
            <a:spLocks noGrp="1"/>
          </p:cNvSpPr>
          <p:nvPr>
            <p:ph type="sldNum" sz="quarter" idx="12"/>
          </p:nvPr>
        </p:nvSpPr>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39224323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1ACE-1A2D-5A79-6016-47E673B4EE6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CCF3B7F-6290-D763-4141-6F249346CB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7485D3-07D7-303B-0532-A63985449CF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F2E909-BC7D-B7D2-8F7D-6D1E1A064B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3834D32-7157-20FD-CB4B-EA21AC34B4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6B910C-8C8C-92FA-C892-26EB59F2C834}"/>
              </a:ext>
            </a:extLst>
          </p:cNvPr>
          <p:cNvSpPr>
            <a:spLocks noGrp="1"/>
          </p:cNvSpPr>
          <p:nvPr>
            <p:ph type="dt" sz="half" idx="10"/>
          </p:nvPr>
        </p:nvSpPr>
        <p:spPr/>
        <p:txBody>
          <a:bodyPr/>
          <a:lstStyle/>
          <a:p>
            <a:fld id="{C62A21F2-58AE-4C2E-AE39-839A520A4F2E}" type="datetimeFigureOut">
              <a:rPr lang="en-US" smtClean="0"/>
              <a:t>2/25/2025</a:t>
            </a:fld>
            <a:endParaRPr lang="en-US"/>
          </a:p>
        </p:txBody>
      </p:sp>
      <p:sp>
        <p:nvSpPr>
          <p:cNvPr id="8" name="Footer Placeholder 7">
            <a:extLst>
              <a:ext uri="{FF2B5EF4-FFF2-40B4-BE49-F238E27FC236}">
                <a16:creationId xmlns:a16="http://schemas.microsoft.com/office/drawing/2014/main" id="{FDECFCEA-1AF9-31FE-7A5C-1BC3A377BB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12932EC-9B28-B0CE-3935-B401B8EDBFA2}"/>
              </a:ext>
            </a:extLst>
          </p:cNvPr>
          <p:cNvSpPr>
            <a:spLocks noGrp="1"/>
          </p:cNvSpPr>
          <p:nvPr>
            <p:ph type="sldNum" sz="quarter" idx="12"/>
          </p:nvPr>
        </p:nvSpPr>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11478477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0D075-A0EA-6AD5-E5F8-E3F3089BB2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A02AF9D-3768-71CC-26F1-83AB735FFDB1}"/>
              </a:ext>
            </a:extLst>
          </p:cNvPr>
          <p:cNvSpPr>
            <a:spLocks noGrp="1"/>
          </p:cNvSpPr>
          <p:nvPr>
            <p:ph type="dt" sz="half" idx="10"/>
          </p:nvPr>
        </p:nvSpPr>
        <p:spPr/>
        <p:txBody>
          <a:bodyPr/>
          <a:lstStyle/>
          <a:p>
            <a:fld id="{C62A21F2-58AE-4C2E-AE39-839A520A4F2E}" type="datetimeFigureOut">
              <a:rPr lang="en-US" smtClean="0"/>
              <a:t>2/25/2025</a:t>
            </a:fld>
            <a:endParaRPr lang="en-US"/>
          </a:p>
        </p:txBody>
      </p:sp>
      <p:sp>
        <p:nvSpPr>
          <p:cNvPr id="4" name="Footer Placeholder 3">
            <a:extLst>
              <a:ext uri="{FF2B5EF4-FFF2-40B4-BE49-F238E27FC236}">
                <a16:creationId xmlns:a16="http://schemas.microsoft.com/office/drawing/2014/main" id="{86CE663D-FDED-FD44-CB55-99E7E55645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C9A7A70-AE35-197C-AA06-D8A8C260E11C}"/>
              </a:ext>
            </a:extLst>
          </p:cNvPr>
          <p:cNvSpPr>
            <a:spLocks noGrp="1"/>
          </p:cNvSpPr>
          <p:nvPr>
            <p:ph type="sldNum" sz="quarter" idx="12"/>
          </p:nvPr>
        </p:nvSpPr>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1308438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E43BC-267A-D096-D75B-C82B7EBA6F0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87F59287-709D-5E09-2FC3-823A5F1EE8F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037F5D-552F-E900-500E-82E9195B46E3}"/>
              </a:ext>
            </a:extLst>
          </p:cNvPr>
          <p:cNvSpPr>
            <a:spLocks noGrp="1"/>
          </p:cNvSpPr>
          <p:nvPr>
            <p:ph type="dt" sz="half" idx="10"/>
          </p:nvPr>
        </p:nvSpPr>
        <p:spPr>
          <a:xfrm>
            <a:off x="838200" y="6356350"/>
            <a:ext cx="2743200" cy="365125"/>
          </a:xfrm>
          <a:prstGeom prst="rect">
            <a:avLst/>
          </a:prstGeom>
        </p:spPr>
        <p:txBody>
          <a:bodyPr/>
          <a:lstStyle/>
          <a:p>
            <a:fld id="{AC4F4141-AE26-42E5-89A7-6FC4D57E499F}" type="datetimeFigureOut">
              <a:rPr lang="en-SG" smtClean="0"/>
              <a:t>25/2/2025</a:t>
            </a:fld>
            <a:endParaRPr lang="en-SG"/>
          </a:p>
        </p:txBody>
      </p:sp>
      <p:sp>
        <p:nvSpPr>
          <p:cNvPr id="5" name="Footer Placeholder 4">
            <a:extLst>
              <a:ext uri="{FF2B5EF4-FFF2-40B4-BE49-F238E27FC236}">
                <a16:creationId xmlns:a16="http://schemas.microsoft.com/office/drawing/2014/main" id="{40EEEEF4-470E-972D-6118-A8C794F2FE7D}"/>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a:extLst>
              <a:ext uri="{FF2B5EF4-FFF2-40B4-BE49-F238E27FC236}">
                <a16:creationId xmlns:a16="http://schemas.microsoft.com/office/drawing/2014/main" id="{BCDD8BA6-4B3F-6819-C701-72BE77C96BCA}"/>
              </a:ext>
            </a:extLst>
          </p:cNvPr>
          <p:cNvSpPr>
            <a:spLocks noGrp="1"/>
          </p:cNvSpPr>
          <p:nvPr>
            <p:ph type="sldNum" sz="quarter" idx="12"/>
          </p:nvPr>
        </p:nvSpPr>
        <p:spPr>
          <a:xfrm>
            <a:off x="8610600" y="6356350"/>
            <a:ext cx="2743200" cy="365125"/>
          </a:xfrm>
          <a:prstGeom prst="rect">
            <a:avLst/>
          </a:prstGeom>
        </p:spPr>
        <p:txBody>
          <a:bodyPr/>
          <a:lstStyle/>
          <a:p>
            <a:fld id="{177A4C23-907E-41A2-926C-1D003D3BA968}" type="slidenum">
              <a:rPr lang="en-SG" smtClean="0"/>
              <a:t>‹#›</a:t>
            </a:fld>
            <a:endParaRPr lang="en-SG"/>
          </a:p>
        </p:txBody>
      </p:sp>
    </p:spTree>
    <p:extLst>
      <p:ext uri="{BB962C8B-B14F-4D97-AF65-F5344CB8AC3E}">
        <p14:creationId xmlns:p14="http://schemas.microsoft.com/office/powerpoint/2010/main" val="25792493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563F9F0-EAB6-F392-EE8C-58AFFB60E7C2}"/>
              </a:ext>
            </a:extLst>
          </p:cNvPr>
          <p:cNvSpPr>
            <a:spLocks noGrp="1"/>
          </p:cNvSpPr>
          <p:nvPr>
            <p:ph type="dt" sz="half" idx="10"/>
          </p:nvPr>
        </p:nvSpPr>
        <p:spPr/>
        <p:txBody>
          <a:bodyPr/>
          <a:lstStyle/>
          <a:p>
            <a:fld id="{C62A21F2-58AE-4C2E-AE39-839A520A4F2E}" type="datetimeFigureOut">
              <a:rPr lang="en-US" smtClean="0"/>
              <a:t>2/25/2025</a:t>
            </a:fld>
            <a:endParaRPr lang="en-US"/>
          </a:p>
        </p:txBody>
      </p:sp>
      <p:sp>
        <p:nvSpPr>
          <p:cNvPr id="3" name="Footer Placeholder 2">
            <a:extLst>
              <a:ext uri="{FF2B5EF4-FFF2-40B4-BE49-F238E27FC236}">
                <a16:creationId xmlns:a16="http://schemas.microsoft.com/office/drawing/2014/main" id="{AB784F70-07AF-578A-F491-8A5CEC78B3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F8F7258-2ADD-4E4E-0DD2-B1018316145D}"/>
              </a:ext>
            </a:extLst>
          </p:cNvPr>
          <p:cNvSpPr>
            <a:spLocks noGrp="1"/>
          </p:cNvSpPr>
          <p:nvPr>
            <p:ph type="sldNum" sz="quarter" idx="12"/>
          </p:nvPr>
        </p:nvSpPr>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21405124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5F741-BB28-2650-68C8-6B0B05BD77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322174D-57C1-C126-B618-544C11B6D1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06396C8-F0CC-8416-B019-4527D25AC2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21AF30-EE2F-05A5-FC23-DD423D0EBED6}"/>
              </a:ext>
            </a:extLst>
          </p:cNvPr>
          <p:cNvSpPr>
            <a:spLocks noGrp="1"/>
          </p:cNvSpPr>
          <p:nvPr>
            <p:ph type="dt" sz="half" idx="10"/>
          </p:nvPr>
        </p:nvSpPr>
        <p:spPr/>
        <p:txBody>
          <a:bodyPr/>
          <a:lstStyle/>
          <a:p>
            <a:fld id="{C62A21F2-58AE-4C2E-AE39-839A520A4F2E}" type="datetimeFigureOut">
              <a:rPr lang="en-US" smtClean="0"/>
              <a:t>2/25/2025</a:t>
            </a:fld>
            <a:endParaRPr lang="en-US"/>
          </a:p>
        </p:txBody>
      </p:sp>
      <p:sp>
        <p:nvSpPr>
          <p:cNvPr id="6" name="Footer Placeholder 5">
            <a:extLst>
              <a:ext uri="{FF2B5EF4-FFF2-40B4-BE49-F238E27FC236}">
                <a16:creationId xmlns:a16="http://schemas.microsoft.com/office/drawing/2014/main" id="{8996934C-FDFF-C942-6BCB-78810BD5FF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1367A9-5365-BFE8-B209-A2E13EC26FB3}"/>
              </a:ext>
            </a:extLst>
          </p:cNvPr>
          <p:cNvSpPr>
            <a:spLocks noGrp="1"/>
          </p:cNvSpPr>
          <p:nvPr>
            <p:ph type="sldNum" sz="quarter" idx="12"/>
          </p:nvPr>
        </p:nvSpPr>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17556001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1A7-0CD0-A6B0-4B3F-5C31D226A9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B6DEBE-3920-B3BC-336D-30841ADB78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15265E-8251-654B-2735-584A893BF4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9F422F-CE6B-447D-D04F-7EB3CF6F1EFA}"/>
              </a:ext>
            </a:extLst>
          </p:cNvPr>
          <p:cNvSpPr>
            <a:spLocks noGrp="1"/>
          </p:cNvSpPr>
          <p:nvPr>
            <p:ph type="dt" sz="half" idx="10"/>
          </p:nvPr>
        </p:nvSpPr>
        <p:spPr/>
        <p:txBody>
          <a:bodyPr/>
          <a:lstStyle/>
          <a:p>
            <a:fld id="{C62A21F2-58AE-4C2E-AE39-839A520A4F2E}" type="datetimeFigureOut">
              <a:rPr lang="en-US" smtClean="0"/>
              <a:t>2/25/2025</a:t>
            </a:fld>
            <a:endParaRPr lang="en-US"/>
          </a:p>
        </p:txBody>
      </p:sp>
      <p:sp>
        <p:nvSpPr>
          <p:cNvPr id="6" name="Footer Placeholder 5">
            <a:extLst>
              <a:ext uri="{FF2B5EF4-FFF2-40B4-BE49-F238E27FC236}">
                <a16:creationId xmlns:a16="http://schemas.microsoft.com/office/drawing/2014/main" id="{960505BA-8AF3-D799-ED74-937D8B8963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D1516D-903B-3801-9353-705F3B40F757}"/>
              </a:ext>
            </a:extLst>
          </p:cNvPr>
          <p:cNvSpPr>
            <a:spLocks noGrp="1"/>
          </p:cNvSpPr>
          <p:nvPr>
            <p:ph type="sldNum" sz="quarter" idx="12"/>
          </p:nvPr>
        </p:nvSpPr>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19869985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3D5D0-F0A2-9E92-E9C9-1111B5DF6A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E11C86-D657-A14E-AFEB-31CA883043A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F51344-4779-3987-23BC-9FA712AC1786}"/>
              </a:ext>
            </a:extLst>
          </p:cNvPr>
          <p:cNvSpPr>
            <a:spLocks noGrp="1"/>
          </p:cNvSpPr>
          <p:nvPr>
            <p:ph type="dt" sz="half" idx="10"/>
          </p:nvPr>
        </p:nvSpPr>
        <p:spPr/>
        <p:txBody>
          <a:bodyPr/>
          <a:lstStyle/>
          <a:p>
            <a:fld id="{C62A21F2-58AE-4C2E-AE39-839A520A4F2E}" type="datetimeFigureOut">
              <a:rPr lang="en-US" smtClean="0"/>
              <a:t>2/25/2025</a:t>
            </a:fld>
            <a:endParaRPr lang="en-US"/>
          </a:p>
        </p:txBody>
      </p:sp>
      <p:sp>
        <p:nvSpPr>
          <p:cNvPr id="5" name="Footer Placeholder 4">
            <a:extLst>
              <a:ext uri="{FF2B5EF4-FFF2-40B4-BE49-F238E27FC236}">
                <a16:creationId xmlns:a16="http://schemas.microsoft.com/office/drawing/2014/main" id="{B6E17BF6-1AD3-8D04-6E70-6988BB6741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7767B0-172F-0714-EFBC-C3324B8483E5}"/>
              </a:ext>
            </a:extLst>
          </p:cNvPr>
          <p:cNvSpPr>
            <a:spLocks noGrp="1"/>
          </p:cNvSpPr>
          <p:nvPr>
            <p:ph type="sldNum" sz="quarter" idx="12"/>
          </p:nvPr>
        </p:nvSpPr>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20491041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DB8E71-0AE1-C56C-2629-0E4AC9E6957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BCE18B-7984-1746-0349-1A6E094F58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29E94D-1127-F8DA-D6C8-AF8BD6167241}"/>
              </a:ext>
            </a:extLst>
          </p:cNvPr>
          <p:cNvSpPr>
            <a:spLocks noGrp="1"/>
          </p:cNvSpPr>
          <p:nvPr>
            <p:ph type="dt" sz="half" idx="10"/>
          </p:nvPr>
        </p:nvSpPr>
        <p:spPr/>
        <p:txBody>
          <a:bodyPr/>
          <a:lstStyle/>
          <a:p>
            <a:fld id="{C62A21F2-58AE-4C2E-AE39-839A520A4F2E}" type="datetimeFigureOut">
              <a:rPr lang="en-US" smtClean="0"/>
              <a:t>2/25/2025</a:t>
            </a:fld>
            <a:endParaRPr lang="en-US"/>
          </a:p>
        </p:txBody>
      </p:sp>
      <p:sp>
        <p:nvSpPr>
          <p:cNvPr id="5" name="Footer Placeholder 4">
            <a:extLst>
              <a:ext uri="{FF2B5EF4-FFF2-40B4-BE49-F238E27FC236}">
                <a16:creationId xmlns:a16="http://schemas.microsoft.com/office/drawing/2014/main" id="{A1901CAE-75D1-3569-CDCB-69A4EC267E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7774EB-9100-10F6-F1ED-5D4EC904CA37}"/>
              </a:ext>
            </a:extLst>
          </p:cNvPr>
          <p:cNvSpPr>
            <a:spLocks noGrp="1"/>
          </p:cNvSpPr>
          <p:nvPr>
            <p:ph type="sldNum" sz="quarter" idx="12"/>
          </p:nvPr>
        </p:nvSpPr>
        <p:spPr/>
        <p:txBody>
          <a:bodyPr/>
          <a:lstStyle/>
          <a:p>
            <a:fld id="{FE8FDCD5-1799-4D82-8BD5-B7B3B07D1403}" type="slidenum">
              <a:rPr lang="en-US" smtClean="0"/>
              <a:t>‹#›</a:t>
            </a:fld>
            <a:endParaRPr lang="en-US"/>
          </a:p>
        </p:txBody>
      </p:sp>
    </p:spTree>
    <p:extLst>
      <p:ext uri="{BB962C8B-B14F-4D97-AF65-F5344CB8AC3E}">
        <p14:creationId xmlns:p14="http://schemas.microsoft.com/office/powerpoint/2010/main" val="1304539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F7039-44CC-C3C4-03FB-D19E2B08B1B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351A02EB-E917-54DC-7326-208DD82E7763}"/>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B9DAC2AD-E518-B28A-AB73-2CFBA962220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446A0C5D-F977-0113-747B-85669CB618E1}"/>
              </a:ext>
            </a:extLst>
          </p:cNvPr>
          <p:cNvSpPr>
            <a:spLocks noGrp="1"/>
          </p:cNvSpPr>
          <p:nvPr>
            <p:ph type="dt" sz="half" idx="10"/>
          </p:nvPr>
        </p:nvSpPr>
        <p:spPr>
          <a:xfrm>
            <a:off x="838200" y="6356350"/>
            <a:ext cx="2743200" cy="365125"/>
          </a:xfrm>
          <a:prstGeom prst="rect">
            <a:avLst/>
          </a:prstGeom>
        </p:spPr>
        <p:txBody>
          <a:bodyPr/>
          <a:lstStyle/>
          <a:p>
            <a:fld id="{AC4F4141-AE26-42E5-89A7-6FC4D57E499F}" type="datetimeFigureOut">
              <a:rPr lang="en-SG" smtClean="0"/>
              <a:t>25/2/2025</a:t>
            </a:fld>
            <a:endParaRPr lang="en-SG"/>
          </a:p>
        </p:txBody>
      </p:sp>
      <p:sp>
        <p:nvSpPr>
          <p:cNvPr id="6" name="Footer Placeholder 5">
            <a:extLst>
              <a:ext uri="{FF2B5EF4-FFF2-40B4-BE49-F238E27FC236}">
                <a16:creationId xmlns:a16="http://schemas.microsoft.com/office/drawing/2014/main" id="{B24D1094-18D0-0D7F-0F42-F7475E2C67C1}"/>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7" name="Slide Number Placeholder 6">
            <a:extLst>
              <a:ext uri="{FF2B5EF4-FFF2-40B4-BE49-F238E27FC236}">
                <a16:creationId xmlns:a16="http://schemas.microsoft.com/office/drawing/2014/main" id="{96E58144-E05D-B63D-41FB-60B922A92965}"/>
              </a:ext>
            </a:extLst>
          </p:cNvPr>
          <p:cNvSpPr>
            <a:spLocks noGrp="1"/>
          </p:cNvSpPr>
          <p:nvPr>
            <p:ph type="sldNum" sz="quarter" idx="12"/>
          </p:nvPr>
        </p:nvSpPr>
        <p:spPr>
          <a:xfrm>
            <a:off x="8610600" y="6356350"/>
            <a:ext cx="2743200" cy="365125"/>
          </a:xfrm>
          <a:prstGeom prst="rect">
            <a:avLst/>
          </a:prstGeom>
        </p:spPr>
        <p:txBody>
          <a:bodyPr/>
          <a:lstStyle/>
          <a:p>
            <a:fld id="{177A4C23-907E-41A2-926C-1D003D3BA968}" type="slidenum">
              <a:rPr lang="en-SG" smtClean="0"/>
              <a:t>‹#›</a:t>
            </a:fld>
            <a:endParaRPr lang="en-SG"/>
          </a:p>
        </p:txBody>
      </p:sp>
    </p:spTree>
    <p:extLst>
      <p:ext uri="{BB962C8B-B14F-4D97-AF65-F5344CB8AC3E}">
        <p14:creationId xmlns:p14="http://schemas.microsoft.com/office/powerpoint/2010/main" val="3438615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8D663-25D6-F097-E1C8-775773B61A4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EBF7A5F9-3851-5F6C-BEAE-12D283B0F94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C29F21C-CC7D-2CD1-50FF-C4669371EE09}"/>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661F816C-ACA6-A119-8265-62EA199341C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E3105D-D564-C0D5-8B92-0960DD05BF2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61640460-A342-0990-079D-288F9BE481DE}"/>
              </a:ext>
            </a:extLst>
          </p:cNvPr>
          <p:cNvSpPr>
            <a:spLocks noGrp="1"/>
          </p:cNvSpPr>
          <p:nvPr>
            <p:ph type="dt" sz="half" idx="10"/>
          </p:nvPr>
        </p:nvSpPr>
        <p:spPr>
          <a:xfrm>
            <a:off x="838200" y="6356350"/>
            <a:ext cx="2743200" cy="365125"/>
          </a:xfrm>
          <a:prstGeom prst="rect">
            <a:avLst/>
          </a:prstGeom>
        </p:spPr>
        <p:txBody>
          <a:bodyPr/>
          <a:lstStyle/>
          <a:p>
            <a:fld id="{AC4F4141-AE26-42E5-89A7-6FC4D57E499F}" type="datetimeFigureOut">
              <a:rPr lang="en-SG" smtClean="0"/>
              <a:t>25/2/2025</a:t>
            </a:fld>
            <a:endParaRPr lang="en-SG"/>
          </a:p>
        </p:txBody>
      </p:sp>
      <p:sp>
        <p:nvSpPr>
          <p:cNvPr id="8" name="Footer Placeholder 7">
            <a:extLst>
              <a:ext uri="{FF2B5EF4-FFF2-40B4-BE49-F238E27FC236}">
                <a16:creationId xmlns:a16="http://schemas.microsoft.com/office/drawing/2014/main" id="{462C9C85-FA7C-D276-8982-84DD5F2BD29A}"/>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9" name="Slide Number Placeholder 8">
            <a:extLst>
              <a:ext uri="{FF2B5EF4-FFF2-40B4-BE49-F238E27FC236}">
                <a16:creationId xmlns:a16="http://schemas.microsoft.com/office/drawing/2014/main" id="{567434A3-74EA-347D-0567-4710C9347A38}"/>
              </a:ext>
            </a:extLst>
          </p:cNvPr>
          <p:cNvSpPr>
            <a:spLocks noGrp="1"/>
          </p:cNvSpPr>
          <p:nvPr>
            <p:ph type="sldNum" sz="quarter" idx="12"/>
          </p:nvPr>
        </p:nvSpPr>
        <p:spPr>
          <a:xfrm>
            <a:off x="8610600" y="6356350"/>
            <a:ext cx="2743200" cy="365125"/>
          </a:xfrm>
          <a:prstGeom prst="rect">
            <a:avLst/>
          </a:prstGeom>
        </p:spPr>
        <p:txBody>
          <a:bodyPr/>
          <a:lstStyle/>
          <a:p>
            <a:fld id="{177A4C23-907E-41A2-926C-1D003D3BA968}" type="slidenum">
              <a:rPr lang="en-SG" smtClean="0"/>
              <a:t>‹#›</a:t>
            </a:fld>
            <a:endParaRPr lang="en-SG"/>
          </a:p>
        </p:txBody>
      </p:sp>
    </p:spTree>
    <p:extLst>
      <p:ext uri="{BB962C8B-B14F-4D97-AF65-F5344CB8AC3E}">
        <p14:creationId xmlns:p14="http://schemas.microsoft.com/office/powerpoint/2010/main" val="24548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4E8A2-A1CB-01EF-4BE2-B0A362949CE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68431FBF-8FD7-2848-CC8B-D3810EE80298}"/>
              </a:ext>
            </a:extLst>
          </p:cNvPr>
          <p:cNvSpPr>
            <a:spLocks noGrp="1"/>
          </p:cNvSpPr>
          <p:nvPr>
            <p:ph type="dt" sz="half" idx="10"/>
          </p:nvPr>
        </p:nvSpPr>
        <p:spPr>
          <a:xfrm>
            <a:off x="838200" y="6356350"/>
            <a:ext cx="2743200" cy="365125"/>
          </a:xfrm>
          <a:prstGeom prst="rect">
            <a:avLst/>
          </a:prstGeom>
        </p:spPr>
        <p:txBody>
          <a:bodyPr/>
          <a:lstStyle/>
          <a:p>
            <a:fld id="{AC4F4141-AE26-42E5-89A7-6FC4D57E499F}" type="datetimeFigureOut">
              <a:rPr lang="en-SG" smtClean="0"/>
              <a:t>25/2/2025</a:t>
            </a:fld>
            <a:endParaRPr lang="en-SG"/>
          </a:p>
        </p:txBody>
      </p:sp>
      <p:sp>
        <p:nvSpPr>
          <p:cNvPr id="4" name="Footer Placeholder 3">
            <a:extLst>
              <a:ext uri="{FF2B5EF4-FFF2-40B4-BE49-F238E27FC236}">
                <a16:creationId xmlns:a16="http://schemas.microsoft.com/office/drawing/2014/main" id="{30CDA324-ADBE-A8EE-6E89-3F3B1034D5A9}"/>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5" name="Slide Number Placeholder 4">
            <a:extLst>
              <a:ext uri="{FF2B5EF4-FFF2-40B4-BE49-F238E27FC236}">
                <a16:creationId xmlns:a16="http://schemas.microsoft.com/office/drawing/2014/main" id="{975BD4DF-3322-72D1-1265-07D3DFFAC35C}"/>
              </a:ext>
            </a:extLst>
          </p:cNvPr>
          <p:cNvSpPr>
            <a:spLocks noGrp="1"/>
          </p:cNvSpPr>
          <p:nvPr>
            <p:ph type="sldNum" sz="quarter" idx="12"/>
          </p:nvPr>
        </p:nvSpPr>
        <p:spPr>
          <a:xfrm>
            <a:off x="8610600" y="6356350"/>
            <a:ext cx="2743200" cy="365125"/>
          </a:xfrm>
          <a:prstGeom prst="rect">
            <a:avLst/>
          </a:prstGeom>
        </p:spPr>
        <p:txBody>
          <a:bodyPr/>
          <a:lstStyle/>
          <a:p>
            <a:fld id="{177A4C23-907E-41A2-926C-1D003D3BA968}" type="slidenum">
              <a:rPr lang="en-SG" smtClean="0"/>
              <a:t>‹#›</a:t>
            </a:fld>
            <a:endParaRPr lang="en-SG"/>
          </a:p>
        </p:txBody>
      </p:sp>
    </p:spTree>
    <p:extLst>
      <p:ext uri="{BB962C8B-B14F-4D97-AF65-F5344CB8AC3E}">
        <p14:creationId xmlns:p14="http://schemas.microsoft.com/office/powerpoint/2010/main" val="2533043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56E094-A109-67A7-3A4B-45C55B801E36}"/>
              </a:ext>
            </a:extLst>
          </p:cNvPr>
          <p:cNvSpPr>
            <a:spLocks noGrp="1"/>
          </p:cNvSpPr>
          <p:nvPr>
            <p:ph type="dt" sz="half" idx="10"/>
          </p:nvPr>
        </p:nvSpPr>
        <p:spPr>
          <a:xfrm>
            <a:off x="838200" y="6356350"/>
            <a:ext cx="2743200" cy="365125"/>
          </a:xfrm>
          <a:prstGeom prst="rect">
            <a:avLst/>
          </a:prstGeom>
        </p:spPr>
        <p:txBody>
          <a:bodyPr/>
          <a:lstStyle/>
          <a:p>
            <a:fld id="{AC4F4141-AE26-42E5-89A7-6FC4D57E499F}" type="datetimeFigureOut">
              <a:rPr lang="en-SG" smtClean="0"/>
              <a:t>25/2/2025</a:t>
            </a:fld>
            <a:endParaRPr lang="en-SG"/>
          </a:p>
        </p:txBody>
      </p:sp>
      <p:sp>
        <p:nvSpPr>
          <p:cNvPr id="3" name="Footer Placeholder 2">
            <a:extLst>
              <a:ext uri="{FF2B5EF4-FFF2-40B4-BE49-F238E27FC236}">
                <a16:creationId xmlns:a16="http://schemas.microsoft.com/office/drawing/2014/main" id="{76E828E5-36B4-3B40-7E32-D0111C3E0A7D}"/>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4" name="Slide Number Placeholder 3">
            <a:extLst>
              <a:ext uri="{FF2B5EF4-FFF2-40B4-BE49-F238E27FC236}">
                <a16:creationId xmlns:a16="http://schemas.microsoft.com/office/drawing/2014/main" id="{6403256D-7B24-7FEB-961B-B43AB04623A7}"/>
              </a:ext>
            </a:extLst>
          </p:cNvPr>
          <p:cNvSpPr>
            <a:spLocks noGrp="1"/>
          </p:cNvSpPr>
          <p:nvPr>
            <p:ph type="sldNum" sz="quarter" idx="12"/>
          </p:nvPr>
        </p:nvSpPr>
        <p:spPr>
          <a:xfrm>
            <a:off x="8610600" y="6356350"/>
            <a:ext cx="2743200" cy="365125"/>
          </a:xfrm>
          <a:prstGeom prst="rect">
            <a:avLst/>
          </a:prstGeom>
        </p:spPr>
        <p:txBody>
          <a:bodyPr/>
          <a:lstStyle/>
          <a:p>
            <a:fld id="{177A4C23-907E-41A2-926C-1D003D3BA968}" type="slidenum">
              <a:rPr lang="en-SG" smtClean="0"/>
              <a:t>‹#›</a:t>
            </a:fld>
            <a:endParaRPr lang="en-SG"/>
          </a:p>
        </p:txBody>
      </p:sp>
    </p:spTree>
    <p:extLst>
      <p:ext uri="{BB962C8B-B14F-4D97-AF65-F5344CB8AC3E}">
        <p14:creationId xmlns:p14="http://schemas.microsoft.com/office/powerpoint/2010/main" val="2610131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A8CC31-FFC6-41B1-ED1E-07E460A21AB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76186762-A6D4-3116-8545-6704EB00F9FE}"/>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81BBD538-94BE-AC36-0E10-9C3773AA876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B3391B-5B8D-CD55-0B14-C30E16A4FB4D}"/>
              </a:ext>
            </a:extLst>
          </p:cNvPr>
          <p:cNvSpPr>
            <a:spLocks noGrp="1"/>
          </p:cNvSpPr>
          <p:nvPr>
            <p:ph type="dt" sz="half" idx="10"/>
          </p:nvPr>
        </p:nvSpPr>
        <p:spPr>
          <a:xfrm>
            <a:off x="838200" y="6356350"/>
            <a:ext cx="2743200" cy="365125"/>
          </a:xfrm>
          <a:prstGeom prst="rect">
            <a:avLst/>
          </a:prstGeom>
        </p:spPr>
        <p:txBody>
          <a:bodyPr/>
          <a:lstStyle/>
          <a:p>
            <a:fld id="{AC4F4141-AE26-42E5-89A7-6FC4D57E499F}" type="datetimeFigureOut">
              <a:rPr lang="en-SG" smtClean="0"/>
              <a:t>25/2/2025</a:t>
            </a:fld>
            <a:endParaRPr lang="en-SG"/>
          </a:p>
        </p:txBody>
      </p:sp>
      <p:sp>
        <p:nvSpPr>
          <p:cNvPr id="6" name="Footer Placeholder 5">
            <a:extLst>
              <a:ext uri="{FF2B5EF4-FFF2-40B4-BE49-F238E27FC236}">
                <a16:creationId xmlns:a16="http://schemas.microsoft.com/office/drawing/2014/main" id="{D42E7333-87BA-9C5C-F8B8-0D459C201888}"/>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7" name="Slide Number Placeholder 6">
            <a:extLst>
              <a:ext uri="{FF2B5EF4-FFF2-40B4-BE49-F238E27FC236}">
                <a16:creationId xmlns:a16="http://schemas.microsoft.com/office/drawing/2014/main" id="{707E728B-9F9C-DD43-104E-193D11AD3D0B}"/>
              </a:ext>
            </a:extLst>
          </p:cNvPr>
          <p:cNvSpPr>
            <a:spLocks noGrp="1"/>
          </p:cNvSpPr>
          <p:nvPr>
            <p:ph type="sldNum" sz="quarter" idx="12"/>
          </p:nvPr>
        </p:nvSpPr>
        <p:spPr>
          <a:xfrm>
            <a:off x="8610600" y="6356350"/>
            <a:ext cx="2743200" cy="365125"/>
          </a:xfrm>
          <a:prstGeom prst="rect">
            <a:avLst/>
          </a:prstGeom>
        </p:spPr>
        <p:txBody>
          <a:bodyPr/>
          <a:lstStyle/>
          <a:p>
            <a:fld id="{177A4C23-907E-41A2-926C-1D003D3BA968}" type="slidenum">
              <a:rPr lang="en-SG" smtClean="0"/>
              <a:t>‹#›</a:t>
            </a:fld>
            <a:endParaRPr lang="en-SG"/>
          </a:p>
        </p:txBody>
      </p:sp>
    </p:spTree>
    <p:extLst>
      <p:ext uri="{BB962C8B-B14F-4D97-AF65-F5344CB8AC3E}">
        <p14:creationId xmlns:p14="http://schemas.microsoft.com/office/powerpoint/2010/main" val="36206491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C9293E-90EB-6DCD-E807-1E3ADB024C2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8CBA47B8-C65B-DF6A-33AD-637D2730CF2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365FA7C0-FB40-FD38-74B9-14E2569B483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7C334E-13B2-9E0F-1AF6-4CBABD226BCF}"/>
              </a:ext>
            </a:extLst>
          </p:cNvPr>
          <p:cNvSpPr>
            <a:spLocks noGrp="1"/>
          </p:cNvSpPr>
          <p:nvPr>
            <p:ph type="dt" sz="half" idx="10"/>
          </p:nvPr>
        </p:nvSpPr>
        <p:spPr>
          <a:xfrm>
            <a:off x="838200" y="6356350"/>
            <a:ext cx="2743200" cy="365125"/>
          </a:xfrm>
          <a:prstGeom prst="rect">
            <a:avLst/>
          </a:prstGeom>
        </p:spPr>
        <p:txBody>
          <a:bodyPr/>
          <a:lstStyle/>
          <a:p>
            <a:fld id="{AC4F4141-AE26-42E5-89A7-6FC4D57E499F}" type="datetimeFigureOut">
              <a:rPr lang="en-SG" smtClean="0"/>
              <a:t>25/2/2025</a:t>
            </a:fld>
            <a:endParaRPr lang="en-SG"/>
          </a:p>
        </p:txBody>
      </p:sp>
      <p:sp>
        <p:nvSpPr>
          <p:cNvPr id="6" name="Footer Placeholder 5">
            <a:extLst>
              <a:ext uri="{FF2B5EF4-FFF2-40B4-BE49-F238E27FC236}">
                <a16:creationId xmlns:a16="http://schemas.microsoft.com/office/drawing/2014/main" id="{C180FE90-33E9-B627-126C-8E8DD7394582}"/>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7" name="Slide Number Placeholder 6">
            <a:extLst>
              <a:ext uri="{FF2B5EF4-FFF2-40B4-BE49-F238E27FC236}">
                <a16:creationId xmlns:a16="http://schemas.microsoft.com/office/drawing/2014/main" id="{F9EAAE35-34C9-0988-91CA-54188B5FACB6}"/>
              </a:ext>
            </a:extLst>
          </p:cNvPr>
          <p:cNvSpPr>
            <a:spLocks noGrp="1"/>
          </p:cNvSpPr>
          <p:nvPr>
            <p:ph type="sldNum" sz="quarter" idx="12"/>
          </p:nvPr>
        </p:nvSpPr>
        <p:spPr>
          <a:xfrm>
            <a:off x="8610600" y="6356350"/>
            <a:ext cx="2743200" cy="365125"/>
          </a:xfrm>
          <a:prstGeom prst="rect">
            <a:avLst/>
          </a:prstGeom>
        </p:spPr>
        <p:txBody>
          <a:bodyPr/>
          <a:lstStyle/>
          <a:p>
            <a:fld id="{177A4C23-907E-41A2-926C-1D003D3BA968}" type="slidenum">
              <a:rPr lang="en-SG" smtClean="0"/>
              <a:t>‹#›</a:t>
            </a:fld>
            <a:endParaRPr lang="en-SG"/>
          </a:p>
        </p:txBody>
      </p:sp>
    </p:spTree>
    <p:extLst>
      <p:ext uri="{BB962C8B-B14F-4D97-AF65-F5344CB8AC3E}">
        <p14:creationId xmlns:p14="http://schemas.microsoft.com/office/powerpoint/2010/main" val="2356144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9000" b="-19000"/>
          </a:stretch>
        </a:blipFill>
        <a:effectLst/>
      </p:bgPr>
    </p:bg>
    <p:spTree>
      <p:nvGrpSpPr>
        <p:cNvPr id="1" name=""/>
        <p:cNvGrpSpPr/>
        <p:nvPr/>
      </p:nvGrpSpPr>
      <p:grpSpPr>
        <a:xfrm>
          <a:off x="0" y="0"/>
          <a:ext cx="0" cy="0"/>
          <a:chOff x="0" y="0"/>
          <a:chExt cx="0" cy="0"/>
        </a:xfrm>
      </p:grpSpPr>
      <p:pic>
        <p:nvPicPr>
          <p:cNvPr id="2" name="Picture 1" descr="A group of children running on a road&#10;&#10;Description automatically generated">
            <a:extLst>
              <a:ext uri="{FF2B5EF4-FFF2-40B4-BE49-F238E27FC236}">
                <a16:creationId xmlns:a16="http://schemas.microsoft.com/office/drawing/2014/main" id="{C3A22E03-85E1-80CB-01AF-362546156B1F}"/>
              </a:ext>
            </a:extLst>
          </p:cNvPr>
          <p:cNvPicPr>
            <a:picLocks noChangeAspect="1"/>
          </p:cNvPicPr>
          <p:nvPr userDrawn="1"/>
        </p:nvPicPr>
        <p:blipFill>
          <a:blip r:embed="rId14" cstate="email">
            <a:extLst>
              <a:ext uri="{28A0092B-C50C-407E-A947-70E740481C1C}">
                <a14:useLocalDpi xmlns:a14="http://schemas.microsoft.com/office/drawing/2010/main" val="0"/>
              </a:ext>
            </a:extLst>
          </a:blip>
          <a:stretch>
            <a:fillRect/>
          </a:stretch>
        </p:blipFill>
        <p:spPr>
          <a:xfrm>
            <a:off x="-41508" y="0"/>
            <a:ext cx="12245186" cy="6858000"/>
          </a:xfrm>
          <a:prstGeom prst="rect">
            <a:avLst/>
          </a:prstGeom>
        </p:spPr>
      </p:pic>
    </p:spTree>
    <p:extLst>
      <p:ext uri="{BB962C8B-B14F-4D97-AF65-F5344CB8AC3E}">
        <p14:creationId xmlns:p14="http://schemas.microsoft.com/office/powerpoint/2010/main" val="21192169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17641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9Slide.vn - 2019">
            <a:extLst>
              <a:ext uri="{FF2B5EF4-FFF2-40B4-BE49-F238E27FC236}">
                <a16:creationId xmlns:a16="http://schemas.microsoft.com/office/drawing/2014/main" id="{F904DC58-FBF3-D835-E896-5FAF9B5C9FA9}"/>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3B2254A7-279B-BFE2-455E-88423935FB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90FC3DF-E9E3-D9A4-CA31-E0E0C10A176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E52D6F-BFBD-4575-5A19-E0F608D61D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2A21F2-58AE-4C2E-AE39-839A520A4F2E}" type="datetimeFigureOut">
              <a:rPr lang="en-US" smtClean="0"/>
              <a:t>2/25/2025</a:t>
            </a:fld>
            <a:endParaRPr lang="en-US"/>
          </a:p>
        </p:txBody>
      </p:sp>
      <p:sp>
        <p:nvSpPr>
          <p:cNvPr id="5" name="Footer Placeholder 4">
            <a:extLst>
              <a:ext uri="{FF2B5EF4-FFF2-40B4-BE49-F238E27FC236}">
                <a16:creationId xmlns:a16="http://schemas.microsoft.com/office/drawing/2014/main" id="{F8091BBA-C001-F82C-7212-4614774A49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961250-0572-6365-3752-A410924CA4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8FDCD5-1799-4D82-8BD5-B7B3B07D1403}" type="slidenum">
              <a:rPr lang="en-US" smtClean="0"/>
              <a:t>‹#›</a:t>
            </a:fld>
            <a:endParaRPr lang="en-US"/>
          </a:p>
        </p:txBody>
      </p:sp>
    </p:spTree>
    <p:extLst>
      <p:ext uri="{BB962C8B-B14F-4D97-AF65-F5344CB8AC3E}">
        <p14:creationId xmlns:p14="http://schemas.microsoft.com/office/powerpoint/2010/main" val="6659459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fif"/><Relationship Id="rId1" Type="http://schemas.openxmlformats.org/officeDocument/2006/relationships/slideLayout" Target="../slideLayouts/slideLayout30.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C477102-2605-7DC9-915A-9A0F87EF5B68}"/>
              </a:ext>
            </a:extLst>
          </p:cNvPr>
          <p:cNvSpPr/>
          <p:nvPr/>
        </p:nvSpPr>
        <p:spPr>
          <a:xfrm>
            <a:off x="2682202" y="2464728"/>
            <a:ext cx="8608709" cy="3809071"/>
          </a:xfrm>
          <a:prstGeom prst="roundRect">
            <a:avLst/>
          </a:prstGeom>
          <a:solidFill>
            <a:schemeClr val="bg1">
              <a:alpha val="82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4" name="Picture 3">
            <a:extLst>
              <a:ext uri="{FF2B5EF4-FFF2-40B4-BE49-F238E27FC236}">
                <a16:creationId xmlns:a16="http://schemas.microsoft.com/office/drawing/2014/main" id="{599A8A9D-B445-E6C2-B816-61ECD7F95965}"/>
              </a:ext>
            </a:extLst>
          </p:cNvPr>
          <p:cNvPicPr>
            <a:picLocks noChangeAspect="1"/>
          </p:cNvPicPr>
          <p:nvPr/>
        </p:nvPicPr>
        <p:blipFill>
          <a:blip r:embed="rId2"/>
          <a:stretch>
            <a:fillRect/>
          </a:stretch>
        </p:blipFill>
        <p:spPr>
          <a:xfrm>
            <a:off x="2179460" y="3105425"/>
            <a:ext cx="9741192" cy="2339921"/>
          </a:xfrm>
          <a:prstGeom prst="rect">
            <a:avLst/>
          </a:prstGeom>
        </p:spPr>
      </p:pic>
    </p:spTree>
    <p:extLst>
      <p:ext uri="{BB962C8B-B14F-4D97-AF65-F5344CB8AC3E}">
        <p14:creationId xmlns:p14="http://schemas.microsoft.com/office/powerpoint/2010/main" val="1205110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763272D5-BB7C-4427-6FDA-2E0D3AF313BB}"/>
              </a:ext>
            </a:extLst>
          </p:cNvPr>
          <p:cNvSpPr/>
          <p:nvPr/>
        </p:nvSpPr>
        <p:spPr>
          <a:xfrm>
            <a:off x="103187" y="312234"/>
            <a:ext cx="11772861" cy="6278137"/>
          </a:xfrm>
          <a:prstGeom prst="roundRect">
            <a:avLst/>
          </a:prstGeom>
          <a:solidFill>
            <a:schemeClr val="bg1"/>
          </a:solidFill>
          <a:ln w="57150">
            <a:solidFill>
              <a:srgbClr val="C7F1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TextBox 6">
            <a:extLst>
              <a:ext uri="{FF2B5EF4-FFF2-40B4-BE49-F238E27FC236}">
                <a16:creationId xmlns:a16="http://schemas.microsoft.com/office/drawing/2014/main" id="{629C98C4-34E3-85A0-E785-768E544AE090}"/>
              </a:ext>
            </a:extLst>
          </p:cNvPr>
          <p:cNvSpPr txBox="1"/>
          <p:nvPr/>
        </p:nvSpPr>
        <p:spPr>
          <a:xfrm>
            <a:off x="1038657" y="732529"/>
            <a:ext cx="10181063" cy="4524315"/>
          </a:xfrm>
          <a:prstGeom prst="rect">
            <a:avLst/>
          </a:prstGeom>
          <a:noFill/>
        </p:spPr>
        <p:txBody>
          <a:bodyPr wrap="square" rtlCol="0">
            <a:spAutoFit/>
          </a:bodyPr>
          <a:lstStyle/>
          <a:p>
            <a:pPr algn="ctr"/>
            <a:r>
              <a:rPr lang="en-US" sz="3600" b="1" i="1" dirty="0" err="1">
                <a:solidFill>
                  <a:srgbClr val="FF0000"/>
                </a:solidFill>
                <a:latin typeface="Cambria" panose="02040503050406030204" pitchFamily="18" charset="0"/>
                <a:ea typeface="Cambria" panose="02040503050406030204" pitchFamily="18" charset="0"/>
              </a:rPr>
              <a:t>Bài</a:t>
            </a:r>
            <a:r>
              <a:rPr lang="en-US" sz="3600" b="1" i="1" dirty="0">
                <a:solidFill>
                  <a:srgbClr val="FF0000"/>
                </a:solidFill>
                <a:latin typeface="Cambria" panose="02040503050406030204" pitchFamily="18" charset="0"/>
                <a:ea typeface="Cambria" panose="02040503050406030204" pitchFamily="18" charset="0"/>
              </a:rPr>
              <a:t> </a:t>
            </a:r>
            <a:r>
              <a:rPr lang="en-US" sz="3600" b="1" i="1" dirty="0" err="1">
                <a:solidFill>
                  <a:srgbClr val="FF0000"/>
                </a:solidFill>
                <a:latin typeface="Cambria" panose="02040503050406030204" pitchFamily="18" charset="0"/>
                <a:ea typeface="Cambria" panose="02040503050406030204" pitchFamily="18" charset="0"/>
              </a:rPr>
              <a:t>giải</a:t>
            </a:r>
            <a:endParaRPr lang="en-US" sz="3600" b="1" dirty="0">
              <a:solidFill>
                <a:srgbClr val="FF0000"/>
              </a:solidFill>
              <a:latin typeface="Cambria" panose="02040503050406030204" pitchFamily="18" charset="0"/>
              <a:ea typeface="Cambria" panose="02040503050406030204" pitchFamily="18" charset="0"/>
            </a:endParaRPr>
          </a:p>
          <a:p>
            <a:pPr algn="ctr"/>
            <a:r>
              <a:rPr lang="en-US" sz="3600" dirty="0">
                <a:solidFill>
                  <a:srgbClr val="FF0000"/>
                </a:solidFill>
                <a:latin typeface="Cambria" panose="02040503050406030204" pitchFamily="18" charset="0"/>
                <a:ea typeface="Cambria" panose="02040503050406030204" pitchFamily="18" charset="0"/>
              </a:rPr>
              <a:t>a, </a:t>
            </a:r>
            <a:r>
              <a:rPr lang="en-US" sz="3600" dirty="0" err="1">
                <a:solidFill>
                  <a:srgbClr val="FF0000"/>
                </a:solidFill>
                <a:latin typeface="Cambria" panose="02040503050406030204" pitchFamily="18" charset="0"/>
                <a:ea typeface="Cambria" panose="02040503050406030204" pitchFamily="18" charset="0"/>
              </a:rPr>
              <a:t>Diện</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tích</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bìa</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cần</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dùng</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để</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làm</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chiêc</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hộp</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loại</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thứ</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nhất</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chính</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là</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diện</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tích</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toàn</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phần</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của</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hình</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hộp</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chữ</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nhật</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với</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kích</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thước</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là</a:t>
            </a:r>
            <a:r>
              <a:rPr lang="en-US" sz="3600" dirty="0">
                <a:solidFill>
                  <a:srgbClr val="FF0000"/>
                </a:solidFill>
                <a:latin typeface="Cambria" panose="02040503050406030204" pitchFamily="18" charset="0"/>
                <a:ea typeface="Cambria" panose="02040503050406030204" pitchFamily="18" charset="0"/>
              </a:rPr>
              <a:t> 12 x 10 x 5, </a:t>
            </a:r>
            <a:r>
              <a:rPr lang="en-US" sz="3600" dirty="0" err="1">
                <a:solidFill>
                  <a:srgbClr val="FF0000"/>
                </a:solidFill>
                <a:latin typeface="Cambria" panose="02040503050406030204" pitchFamily="18" charset="0"/>
                <a:ea typeface="Cambria" panose="02040503050406030204" pitchFamily="18" charset="0"/>
              </a:rPr>
              <a:t>cụ</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thể</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là</a:t>
            </a:r>
            <a:r>
              <a:rPr lang="en-US" sz="3600" dirty="0">
                <a:solidFill>
                  <a:srgbClr val="FF0000"/>
                </a:solidFill>
                <a:latin typeface="Cambria" panose="02040503050406030204" pitchFamily="18" charset="0"/>
                <a:ea typeface="Cambria" panose="02040503050406030204" pitchFamily="18" charset="0"/>
              </a:rPr>
              <a:t>:</a:t>
            </a:r>
          </a:p>
          <a:p>
            <a:pPr algn="ctr"/>
            <a:r>
              <a:rPr lang="en-US" sz="3600" dirty="0">
                <a:solidFill>
                  <a:srgbClr val="FF0000"/>
                </a:solidFill>
                <a:latin typeface="Cambria" panose="02040503050406030204" pitchFamily="18" charset="0"/>
                <a:ea typeface="Cambria" panose="02040503050406030204" pitchFamily="18" charset="0"/>
              </a:rPr>
              <a:t>(12 + 10) x 2 x 5 + 12 x 10 x 2 = 460 (cm</a:t>
            </a:r>
            <a:r>
              <a:rPr lang="en-US" sz="3600" baseline="30000" dirty="0">
                <a:solidFill>
                  <a:srgbClr val="FF0000"/>
                </a:solidFill>
                <a:latin typeface="Cambria" panose="02040503050406030204" pitchFamily="18" charset="0"/>
                <a:ea typeface="Cambria" panose="02040503050406030204" pitchFamily="18" charset="0"/>
              </a:rPr>
              <a:t>2</a:t>
            </a:r>
            <a:r>
              <a:rPr lang="en-US" sz="3600" dirty="0">
                <a:solidFill>
                  <a:srgbClr val="FF0000"/>
                </a:solidFill>
                <a:latin typeface="Cambria" panose="02040503050406030204" pitchFamily="18" charset="0"/>
                <a:ea typeface="Cambria" panose="02040503050406030204" pitchFamily="18" charset="0"/>
              </a:rPr>
              <a:t>)</a:t>
            </a:r>
          </a:p>
          <a:p>
            <a:pPr algn="ctr"/>
            <a:r>
              <a:rPr lang="en-US" sz="3600" dirty="0" err="1">
                <a:solidFill>
                  <a:srgbClr val="FF0000"/>
                </a:solidFill>
                <a:latin typeface="Cambria" panose="02040503050406030204" pitchFamily="18" charset="0"/>
                <a:ea typeface="Cambria" panose="02040503050406030204" pitchFamily="18" charset="0"/>
              </a:rPr>
              <a:t>Tương</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tự</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diện</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tích</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bìa</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cần</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dùng</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để</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làm</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chiếc</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hộp</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loại</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thứ</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hai</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là</a:t>
            </a:r>
            <a:r>
              <a:rPr lang="en-US" sz="3600" dirty="0">
                <a:solidFill>
                  <a:srgbClr val="FF0000"/>
                </a:solidFill>
                <a:latin typeface="Cambria" panose="02040503050406030204" pitchFamily="18" charset="0"/>
                <a:ea typeface="Cambria" panose="02040503050406030204" pitchFamily="18" charset="0"/>
              </a:rPr>
              <a:t>:</a:t>
            </a:r>
          </a:p>
          <a:p>
            <a:pPr algn="ctr"/>
            <a:r>
              <a:rPr lang="en-US" sz="3600" dirty="0">
                <a:solidFill>
                  <a:srgbClr val="FF0000"/>
                </a:solidFill>
                <a:latin typeface="Cambria" panose="02040503050406030204" pitchFamily="18" charset="0"/>
                <a:ea typeface="Cambria" panose="02040503050406030204" pitchFamily="18" charset="0"/>
              </a:rPr>
              <a:t>(15 + 10) x 2 x 10 + 15 x 10 x 2 = 800 (cm</a:t>
            </a:r>
            <a:r>
              <a:rPr lang="en-US" sz="3600" baseline="30000" dirty="0">
                <a:solidFill>
                  <a:srgbClr val="FF0000"/>
                </a:solidFill>
                <a:latin typeface="Cambria" panose="02040503050406030204" pitchFamily="18" charset="0"/>
                <a:ea typeface="Cambria" panose="02040503050406030204" pitchFamily="18" charset="0"/>
              </a:rPr>
              <a:t>2</a:t>
            </a:r>
            <a:r>
              <a:rPr lang="en-US" sz="3600" dirty="0">
                <a:solidFill>
                  <a:srgbClr val="FF0000"/>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656129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763272D5-BB7C-4427-6FDA-2E0D3AF313BB}"/>
              </a:ext>
            </a:extLst>
          </p:cNvPr>
          <p:cNvSpPr/>
          <p:nvPr/>
        </p:nvSpPr>
        <p:spPr>
          <a:xfrm>
            <a:off x="103187" y="312234"/>
            <a:ext cx="11772861" cy="6278137"/>
          </a:xfrm>
          <a:prstGeom prst="roundRect">
            <a:avLst/>
          </a:prstGeom>
          <a:solidFill>
            <a:schemeClr val="bg1"/>
          </a:solidFill>
          <a:ln w="57150">
            <a:solidFill>
              <a:srgbClr val="C7F1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TextBox 6">
            <a:extLst>
              <a:ext uri="{FF2B5EF4-FFF2-40B4-BE49-F238E27FC236}">
                <a16:creationId xmlns:a16="http://schemas.microsoft.com/office/drawing/2014/main" id="{629C98C4-34E3-85A0-E785-768E544AE090}"/>
              </a:ext>
            </a:extLst>
          </p:cNvPr>
          <p:cNvSpPr txBox="1"/>
          <p:nvPr/>
        </p:nvSpPr>
        <p:spPr>
          <a:xfrm>
            <a:off x="940686" y="482158"/>
            <a:ext cx="10181063" cy="5632311"/>
          </a:xfrm>
          <a:prstGeom prst="rect">
            <a:avLst/>
          </a:prstGeom>
          <a:noFill/>
        </p:spPr>
        <p:txBody>
          <a:bodyPr wrap="square" rtlCol="0">
            <a:spAutoFit/>
          </a:bodyPr>
          <a:lstStyle/>
          <a:p>
            <a:pPr algn="ctr"/>
            <a:r>
              <a:rPr lang="en-US" sz="3600" dirty="0">
                <a:solidFill>
                  <a:srgbClr val="FF0000"/>
                </a:solidFill>
                <a:latin typeface="Cambria" panose="02040503050406030204" pitchFamily="18" charset="0"/>
                <a:ea typeface="Cambria" panose="02040503050406030204" pitchFamily="18" charset="0"/>
              </a:rPr>
              <a:t>b, </a:t>
            </a:r>
            <a:r>
              <a:rPr lang="en-US" sz="3600" dirty="0" err="1">
                <a:solidFill>
                  <a:srgbClr val="FF0000"/>
                </a:solidFill>
                <a:latin typeface="Cambria" panose="02040503050406030204" pitchFamily="18" charset="0"/>
                <a:ea typeface="Cambria" panose="02040503050406030204" pitchFamily="18" charset="0"/>
              </a:rPr>
              <a:t>Cứ</a:t>
            </a:r>
            <a:r>
              <a:rPr lang="en-US" sz="3600" dirty="0">
                <a:solidFill>
                  <a:srgbClr val="FF0000"/>
                </a:solidFill>
                <a:latin typeface="Cambria" panose="02040503050406030204" pitchFamily="18" charset="0"/>
                <a:ea typeface="Cambria" panose="02040503050406030204" pitchFamily="18" charset="0"/>
              </a:rPr>
              <a:t> 1 m</a:t>
            </a:r>
            <a:r>
              <a:rPr lang="en-US" sz="3600" baseline="30000" dirty="0">
                <a:solidFill>
                  <a:srgbClr val="FF0000"/>
                </a:solidFill>
                <a:latin typeface="Cambria" panose="02040503050406030204" pitchFamily="18" charset="0"/>
                <a:ea typeface="Cambria" panose="02040503050406030204" pitchFamily="18" charset="0"/>
              </a:rPr>
              <a:t>2</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bìa</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thì</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làm</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được</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khoảng</a:t>
            </a:r>
            <a:r>
              <a:rPr lang="en-US" sz="3600" dirty="0">
                <a:solidFill>
                  <a:srgbClr val="FF0000"/>
                </a:solidFill>
                <a:latin typeface="Cambria" panose="02040503050406030204" pitchFamily="18" charset="0"/>
                <a:ea typeface="Cambria" panose="02040503050406030204" pitchFamily="18" charset="0"/>
              </a:rPr>
              <a:t> 20 </a:t>
            </a:r>
            <a:r>
              <a:rPr lang="en-US" sz="3600" dirty="0" err="1">
                <a:solidFill>
                  <a:srgbClr val="FF0000"/>
                </a:solidFill>
                <a:latin typeface="Cambria" panose="02040503050406030204" pitchFamily="18" charset="0"/>
                <a:ea typeface="Cambria" panose="02040503050406030204" pitchFamily="18" charset="0"/>
              </a:rPr>
              <a:t>chiếc</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hộp</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loại</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thứ</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nhất</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Vậy</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số</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tiền</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mua</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bìa</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để</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sản</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xuất</a:t>
            </a:r>
            <a:r>
              <a:rPr lang="en-US" sz="3600" dirty="0">
                <a:solidFill>
                  <a:srgbClr val="FF0000"/>
                </a:solidFill>
                <a:latin typeface="Cambria" panose="02040503050406030204" pitchFamily="18" charset="0"/>
                <a:ea typeface="Cambria" panose="02040503050406030204" pitchFamily="18" charset="0"/>
              </a:rPr>
              <a:t> 1 </a:t>
            </a:r>
            <a:r>
              <a:rPr lang="en-US" sz="3600" dirty="0" err="1">
                <a:solidFill>
                  <a:srgbClr val="FF0000"/>
                </a:solidFill>
                <a:latin typeface="Cambria" panose="02040503050406030204" pitchFamily="18" charset="0"/>
                <a:ea typeface="Cambria" panose="02040503050406030204" pitchFamily="18" charset="0"/>
              </a:rPr>
              <a:t>chiếc</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hộp</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loại</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thứ</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nhất</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là</a:t>
            </a:r>
            <a:r>
              <a:rPr lang="en-US" sz="3600" dirty="0">
                <a:solidFill>
                  <a:srgbClr val="FF0000"/>
                </a:solidFill>
                <a:latin typeface="Cambria" panose="02040503050406030204" pitchFamily="18" charset="0"/>
                <a:ea typeface="Cambria" panose="02040503050406030204" pitchFamily="18" charset="0"/>
              </a:rPr>
              <a:t>:</a:t>
            </a:r>
          </a:p>
          <a:p>
            <a:pPr algn="ctr"/>
            <a:r>
              <a:rPr lang="en-US" sz="3600" dirty="0">
                <a:solidFill>
                  <a:srgbClr val="FF0000"/>
                </a:solidFill>
                <a:latin typeface="Cambria" panose="02040503050406030204" pitchFamily="18" charset="0"/>
                <a:ea typeface="Cambria" panose="02040503050406030204" pitchFamily="18" charset="0"/>
              </a:rPr>
              <a:t>24 000 : 20 = 1 200 (</a:t>
            </a:r>
            <a:r>
              <a:rPr lang="en-US" sz="3600" dirty="0" err="1">
                <a:solidFill>
                  <a:srgbClr val="FF0000"/>
                </a:solidFill>
                <a:latin typeface="Cambria" panose="02040503050406030204" pitchFamily="18" charset="0"/>
                <a:ea typeface="Cambria" panose="02040503050406030204" pitchFamily="18" charset="0"/>
              </a:rPr>
              <a:t>đồng</a:t>
            </a:r>
            <a:r>
              <a:rPr lang="en-US" sz="3600" dirty="0">
                <a:solidFill>
                  <a:srgbClr val="FF0000"/>
                </a:solidFill>
                <a:latin typeface="Cambria" panose="02040503050406030204" pitchFamily="18" charset="0"/>
                <a:ea typeface="Cambria" panose="02040503050406030204" pitchFamily="18" charset="0"/>
              </a:rPr>
              <a:t>)</a:t>
            </a:r>
          </a:p>
          <a:p>
            <a:pPr algn="ctr"/>
            <a:r>
              <a:rPr lang="en-US" sz="3600" dirty="0" err="1">
                <a:solidFill>
                  <a:srgbClr val="FF0000"/>
                </a:solidFill>
                <a:latin typeface="Cambria" panose="02040503050406030204" pitchFamily="18" charset="0"/>
                <a:ea typeface="Cambria" panose="02040503050406030204" pitchFamily="18" charset="0"/>
              </a:rPr>
              <a:t>Cứ</a:t>
            </a:r>
            <a:r>
              <a:rPr lang="en-US" sz="3600" dirty="0">
                <a:solidFill>
                  <a:srgbClr val="FF0000"/>
                </a:solidFill>
                <a:latin typeface="Cambria" panose="02040503050406030204" pitchFamily="18" charset="0"/>
                <a:ea typeface="Cambria" panose="02040503050406030204" pitchFamily="18" charset="0"/>
              </a:rPr>
              <a:t> 1 </a:t>
            </a:r>
            <a:r>
              <a:rPr lang="en-US" sz="3600" dirty="0" err="1">
                <a:solidFill>
                  <a:srgbClr val="FF0000"/>
                </a:solidFill>
                <a:latin typeface="Cambria" panose="02040503050406030204" pitchFamily="18" charset="0"/>
                <a:ea typeface="Cambria" panose="02040503050406030204" pitchFamily="18" charset="0"/>
              </a:rPr>
              <a:t>bìa</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thì</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làm</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được</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khoảng</a:t>
            </a:r>
            <a:r>
              <a:rPr lang="en-US" sz="3600" dirty="0">
                <a:solidFill>
                  <a:srgbClr val="FF0000"/>
                </a:solidFill>
                <a:latin typeface="Cambria" panose="02040503050406030204" pitchFamily="18" charset="0"/>
                <a:ea typeface="Cambria" panose="02040503050406030204" pitchFamily="18" charset="0"/>
              </a:rPr>
              <a:t> 12 </a:t>
            </a:r>
            <a:r>
              <a:rPr lang="en-US" sz="3600" dirty="0" err="1">
                <a:solidFill>
                  <a:srgbClr val="FF0000"/>
                </a:solidFill>
                <a:latin typeface="Cambria" panose="02040503050406030204" pitchFamily="18" charset="0"/>
                <a:ea typeface="Cambria" panose="02040503050406030204" pitchFamily="18" charset="0"/>
              </a:rPr>
              <a:t>chiếc</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hộp</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loại</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thứ</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hai</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Vậy</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số</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tiền</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mua</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bìa</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để</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sản</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xuất</a:t>
            </a:r>
            <a:r>
              <a:rPr lang="en-US" sz="3600" dirty="0">
                <a:solidFill>
                  <a:srgbClr val="FF0000"/>
                </a:solidFill>
                <a:latin typeface="Cambria" panose="02040503050406030204" pitchFamily="18" charset="0"/>
                <a:ea typeface="Cambria" panose="02040503050406030204" pitchFamily="18" charset="0"/>
              </a:rPr>
              <a:t> 1 </a:t>
            </a:r>
            <a:r>
              <a:rPr lang="en-US" sz="3600" dirty="0" err="1">
                <a:solidFill>
                  <a:srgbClr val="FF0000"/>
                </a:solidFill>
                <a:latin typeface="Cambria" panose="02040503050406030204" pitchFamily="18" charset="0"/>
                <a:ea typeface="Cambria" panose="02040503050406030204" pitchFamily="18" charset="0"/>
              </a:rPr>
              <a:t>chiếc</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hộp</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loại</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thứ</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hai</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là</a:t>
            </a:r>
            <a:r>
              <a:rPr lang="en-US" sz="3600" dirty="0">
                <a:solidFill>
                  <a:srgbClr val="FF0000"/>
                </a:solidFill>
                <a:latin typeface="Cambria" panose="02040503050406030204" pitchFamily="18" charset="0"/>
                <a:ea typeface="Cambria" panose="02040503050406030204" pitchFamily="18" charset="0"/>
              </a:rPr>
              <a:t>:</a:t>
            </a:r>
          </a:p>
          <a:p>
            <a:pPr algn="ctr"/>
            <a:r>
              <a:rPr lang="en-US" sz="3600" dirty="0">
                <a:solidFill>
                  <a:srgbClr val="FF0000"/>
                </a:solidFill>
                <a:latin typeface="Cambria" panose="02040503050406030204" pitchFamily="18" charset="0"/>
                <a:ea typeface="Cambria" panose="02040503050406030204" pitchFamily="18" charset="0"/>
              </a:rPr>
              <a:t>24 000 : 12 = 2 000 (</a:t>
            </a:r>
            <a:r>
              <a:rPr lang="en-US" sz="3600" dirty="0" err="1">
                <a:solidFill>
                  <a:srgbClr val="FF0000"/>
                </a:solidFill>
                <a:latin typeface="Cambria" panose="02040503050406030204" pitchFamily="18" charset="0"/>
                <a:ea typeface="Cambria" panose="02040503050406030204" pitchFamily="18" charset="0"/>
              </a:rPr>
              <a:t>đồng</a:t>
            </a:r>
            <a:r>
              <a:rPr lang="en-US" sz="3600" dirty="0">
                <a:solidFill>
                  <a:srgbClr val="FF0000"/>
                </a:solidFill>
                <a:latin typeface="Cambria" panose="02040503050406030204" pitchFamily="18" charset="0"/>
                <a:ea typeface="Cambria" panose="02040503050406030204" pitchFamily="18" charset="0"/>
              </a:rPr>
              <a:t>)</a:t>
            </a:r>
            <a:br>
              <a:rPr lang="en-US" sz="3600" dirty="0">
                <a:solidFill>
                  <a:srgbClr val="FF0000"/>
                </a:solidFill>
                <a:latin typeface="Cambria" panose="02040503050406030204" pitchFamily="18" charset="0"/>
                <a:ea typeface="Cambria" panose="02040503050406030204" pitchFamily="18" charset="0"/>
              </a:rPr>
            </a:br>
            <a:r>
              <a:rPr lang="en-US" sz="3600" dirty="0" err="1">
                <a:solidFill>
                  <a:srgbClr val="FF0000"/>
                </a:solidFill>
                <a:latin typeface="Cambria" panose="02040503050406030204" pitchFamily="18" charset="0"/>
                <a:ea typeface="Cambria" panose="02040503050406030204" pitchFamily="18" charset="0"/>
              </a:rPr>
              <a:t>Đáp</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số</a:t>
            </a:r>
            <a:r>
              <a:rPr lang="en-US" sz="3600" dirty="0">
                <a:solidFill>
                  <a:srgbClr val="FF0000"/>
                </a:solidFill>
                <a:latin typeface="Cambria" panose="02040503050406030204" pitchFamily="18" charset="0"/>
                <a:ea typeface="Cambria" panose="02040503050406030204" pitchFamily="18" charset="0"/>
              </a:rPr>
              <a:t>: a) 460 cm</a:t>
            </a:r>
            <a:r>
              <a:rPr lang="en-US" sz="3600" baseline="30000" dirty="0">
                <a:solidFill>
                  <a:srgbClr val="FF0000"/>
                </a:solidFill>
                <a:latin typeface="Cambria" panose="02040503050406030204" pitchFamily="18" charset="0"/>
                <a:ea typeface="Cambria" panose="02040503050406030204" pitchFamily="18" charset="0"/>
              </a:rPr>
              <a:t>2</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và</a:t>
            </a:r>
            <a:r>
              <a:rPr lang="en-US" sz="3600" dirty="0">
                <a:solidFill>
                  <a:srgbClr val="FF0000"/>
                </a:solidFill>
                <a:latin typeface="Cambria" panose="02040503050406030204" pitchFamily="18" charset="0"/>
                <a:ea typeface="Cambria" panose="02040503050406030204" pitchFamily="18" charset="0"/>
              </a:rPr>
              <a:t> 800 cm</a:t>
            </a:r>
            <a:r>
              <a:rPr lang="en-US" sz="3600" baseline="30000" dirty="0">
                <a:solidFill>
                  <a:srgbClr val="FF0000"/>
                </a:solidFill>
                <a:latin typeface="Cambria" panose="02040503050406030204" pitchFamily="18" charset="0"/>
                <a:ea typeface="Cambria" panose="02040503050406030204" pitchFamily="18" charset="0"/>
              </a:rPr>
              <a:t>2</a:t>
            </a:r>
            <a:r>
              <a:rPr lang="en-US" sz="3600" dirty="0">
                <a:solidFill>
                  <a:srgbClr val="FF0000"/>
                </a:solidFill>
                <a:latin typeface="Cambria" panose="02040503050406030204" pitchFamily="18" charset="0"/>
                <a:ea typeface="Cambria" panose="02040503050406030204" pitchFamily="18" charset="0"/>
              </a:rPr>
              <a:t>.</a:t>
            </a:r>
          </a:p>
          <a:p>
            <a:pPr algn="ctr"/>
            <a:r>
              <a:rPr lang="en-US" sz="3600" dirty="0">
                <a:solidFill>
                  <a:srgbClr val="FF0000"/>
                </a:solidFill>
                <a:latin typeface="Cambria" panose="02040503050406030204" pitchFamily="18" charset="0"/>
                <a:ea typeface="Cambria" panose="02040503050406030204" pitchFamily="18" charset="0"/>
              </a:rPr>
              <a:t>                           b) 1 200 </a:t>
            </a:r>
            <a:r>
              <a:rPr lang="en-US" sz="3600" dirty="0" err="1">
                <a:solidFill>
                  <a:srgbClr val="FF0000"/>
                </a:solidFill>
                <a:latin typeface="Cambria" panose="02040503050406030204" pitchFamily="18" charset="0"/>
                <a:ea typeface="Cambria" panose="02040503050406030204" pitchFamily="18" charset="0"/>
              </a:rPr>
              <a:t>đồng</a:t>
            </a:r>
            <a:r>
              <a:rPr lang="en-US" sz="3600" dirty="0">
                <a:solidFill>
                  <a:srgbClr val="FF0000"/>
                </a:solidFill>
                <a:latin typeface="Cambria" panose="02040503050406030204" pitchFamily="18" charset="0"/>
                <a:ea typeface="Cambria" panose="02040503050406030204" pitchFamily="18" charset="0"/>
              </a:rPr>
              <a:t> </a:t>
            </a:r>
            <a:r>
              <a:rPr lang="en-US" sz="3600" dirty="0" err="1">
                <a:solidFill>
                  <a:srgbClr val="FF0000"/>
                </a:solidFill>
                <a:latin typeface="Cambria" panose="02040503050406030204" pitchFamily="18" charset="0"/>
                <a:ea typeface="Cambria" panose="02040503050406030204" pitchFamily="18" charset="0"/>
              </a:rPr>
              <a:t>và</a:t>
            </a:r>
            <a:r>
              <a:rPr lang="en-US" sz="3600" dirty="0">
                <a:solidFill>
                  <a:srgbClr val="FF0000"/>
                </a:solidFill>
                <a:latin typeface="Cambria" panose="02040503050406030204" pitchFamily="18" charset="0"/>
                <a:ea typeface="Cambria" panose="02040503050406030204" pitchFamily="18" charset="0"/>
              </a:rPr>
              <a:t> 2 000 </a:t>
            </a:r>
            <a:r>
              <a:rPr lang="en-US" sz="3600" dirty="0" err="1">
                <a:solidFill>
                  <a:srgbClr val="FF0000"/>
                </a:solidFill>
                <a:latin typeface="Cambria" panose="02040503050406030204" pitchFamily="18" charset="0"/>
                <a:ea typeface="Cambria" panose="02040503050406030204" pitchFamily="18" charset="0"/>
              </a:rPr>
              <a:t>đồng</a:t>
            </a:r>
            <a:endParaRPr kumimoji="0" lang="en-US" sz="6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3494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2BF79873-9FC9-57F6-37BC-C2572228719B}"/>
              </a:ext>
            </a:extLst>
          </p:cNvPr>
          <p:cNvSpPr/>
          <p:nvPr/>
        </p:nvSpPr>
        <p:spPr>
          <a:xfrm>
            <a:off x="2939649" y="1535453"/>
            <a:ext cx="8471701" cy="3896352"/>
          </a:xfrm>
          <a:prstGeom prst="roundRect">
            <a:avLst/>
          </a:prstGeom>
          <a:solidFill>
            <a:schemeClr val="bg1">
              <a:alpha val="82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19" name="Picture 18" descr="A cartoon of a child holding a book&#10;&#10;Description automatically generated">
            <a:extLst>
              <a:ext uri="{FF2B5EF4-FFF2-40B4-BE49-F238E27FC236}">
                <a16:creationId xmlns:a16="http://schemas.microsoft.com/office/drawing/2014/main" id="{96351126-A627-F59E-C8D7-B22CFFE9F2CC}"/>
              </a:ext>
            </a:extLst>
          </p:cNvPr>
          <p:cNvPicPr>
            <a:picLocks noChangeAspect="1"/>
          </p:cNvPicPr>
          <p:nvPr/>
        </p:nvPicPr>
        <p:blipFill>
          <a:blip r:embed="rId2" cstate="email">
            <a:extLst>
              <a:ext uri="{BEBA8EAE-BF5A-486C-A8C5-ECC9F3942E4B}">
                <a14:imgProps xmlns:a14="http://schemas.microsoft.com/office/drawing/2010/main">
                  <a14:imgLayer r:embed="rId3">
                    <a14:imgEffect>
                      <a14:backgroundRemoval t="2782" b="99561" l="2981" r="95935">
                        <a14:foregroundMark x1="56640" y1="4539" x2="95393" y2="24597"/>
                        <a14:foregroundMark x1="13821" y1="14934" x2="60163" y2="3807"/>
                        <a14:foregroundMark x1="89702" y1="8931" x2="91599" y2="61786"/>
                        <a14:foregroundMark x1="37940" y1="2928" x2="18970" y2="12152"/>
                        <a14:foregroundMark x1="18970" y1="12152" x2="11924" y2="25769"/>
                        <a14:foregroundMark x1="6504" y1="22840" x2="13821" y2="50220"/>
                        <a14:foregroundMark x1="13821" y1="50220" x2="22764" y2="61054"/>
                        <a14:foregroundMark x1="22764" y1="61054" x2="23848" y2="61201"/>
                        <a14:foregroundMark x1="81030" y1="38507" x2="83198" y2="59736"/>
                        <a14:foregroundMark x1="83198" y1="59736" x2="85908" y2="63250"/>
                        <a14:foregroundMark x1="65583" y1="55198" x2="65583" y2="63250"/>
                        <a14:foregroundMark x1="73713" y1="64568" x2="76152" y2="68521"/>
                        <a14:foregroundMark x1="33604" y1="57247" x2="42818" y2="73206"/>
                        <a14:foregroundMark x1="42818" y1="73206" x2="42818" y2="78184"/>
                        <a14:foregroundMark x1="42276" y1="8931" x2="27371" y2="22255"/>
                        <a14:foregroundMark x1="27371" y1="22255" x2="25745" y2="22840"/>
                        <a14:foregroundMark x1="44173" y1="8931" x2="36585" y2="19473"/>
                        <a14:foregroundMark x1="73713" y1="43192" x2="78320" y2="58126"/>
                        <a14:foregroundMark x1="78320" y1="58126" x2="78591" y2="58419"/>
                        <a14:foregroundMark x1="74255" y1="56808" x2="14634" y2="55344"/>
                        <a14:foregroundMark x1="14634" y1="55344" x2="23306" y2="68228"/>
                        <a14:foregroundMark x1="23306" y1="68228" x2="34417" y2="70571"/>
                        <a14:foregroundMark x1="75068" y1="52123" x2="59079" y2="52562"/>
                        <a14:foregroundMark x1="7859" y1="52123" x2="12195" y2="66618"/>
                        <a14:foregroundMark x1="12195" y1="66618" x2="26829" y2="69546"/>
                        <a14:foregroundMark x1="23848" y1="93119" x2="66938" y2="92387"/>
                        <a14:foregroundMark x1="66938" y1="92387" x2="85366" y2="93411"/>
                        <a14:foregroundMark x1="79133" y1="82723" x2="88076" y2="99561"/>
                        <a14:foregroundMark x1="89702" y1="66764" x2="95935" y2="55198"/>
                        <a14:foregroundMark x1="95935" y1="55198" x2="95935" y2="52416"/>
                        <a14:foregroundMark x1="66396" y1="62079" x2="45528" y2="66471"/>
                        <a14:foregroundMark x1="13279" y1="50073" x2="39566" y2="50220"/>
                        <a14:foregroundMark x1="39566" y1="50220" x2="50136" y2="52562"/>
                        <a14:foregroundMark x1="2981" y1="19912" x2="36043" y2="18009"/>
                        <a14:foregroundMark x1="36043" y1="18009" x2="36856" y2="17570"/>
                        <a14:foregroundMark x1="41734" y1="4100" x2="76423" y2="8638"/>
                        <a14:foregroundMark x1="76423" y1="8638" x2="86721" y2="12592"/>
                        <a14:foregroundMark x1="55827" y1="6881" x2="72358" y2="14348"/>
                        <a14:foregroundMark x1="72358" y1="14348" x2="78591" y2="20205"/>
                        <a14:foregroundMark x1="54743" y1="11859" x2="62060" y2="21230"/>
                        <a14:foregroundMark x1="4065" y1="29136" x2="10298" y2="37921"/>
                        <a14:foregroundMark x1="94580" y1="27233" x2="92954" y2="33529"/>
                      </a14:backgroundRemoval>
                    </a14:imgEffect>
                    <a14:imgEffect>
                      <a14:saturation sat="300000"/>
                    </a14:imgEffect>
                  </a14:imgLayer>
                </a14:imgProps>
              </a:ext>
              <a:ext uri="{28A0092B-C50C-407E-A947-70E740481C1C}">
                <a14:useLocalDpi xmlns:a14="http://schemas.microsoft.com/office/drawing/2010/main" val="0"/>
              </a:ext>
            </a:extLst>
          </a:blip>
          <a:stretch>
            <a:fillRect/>
          </a:stretch>
        </p:blipFill>
        <p:spPr>
          <a:xfrm>
            <a:off x="129683" y="732734"/>
            <a:ext cx="3309257" cy="6125266"/>
          </a:xfrm>
          <a:prstGeom prst="rect">
            <a:avLst/>
          </a:prstGeom>
        </p:spPr>
      </p:pic>
      <p:pic>
        <p:nvPicPr>
          <p:cNvPr id="6" name="Picture 5">
            <a:extLst>
              <a:ext uri="{FF2B5EF4-FFF2-40B4-BE49-F238E27FC236}">
                <a16:creationId xmlns:a16="http://schemas.microsoft.com/office/drawing/2014/main" id="{15226183-6CA2-BDC9-7CAA-4B998256AFEF}"/>
              </a:ext>
            </a:extLst>
          </p:cNvPr>
          <p:cNvPicPr>
            <a:picLocks noChangeAspect="1"/>
          </p:cNvPicPr>
          <p:nvPr/>
        </p:nvPicPr>
        <p:blipFill>
          <a:blip r:embed="rId4"/>
          <a:stretch>
            <a:fillRect/>
          </a:stretch>
        </p:blipFill>
        <p:spPr>
          <a:xfrm>
            <a:off x="3195785" y="1705005"/>
            <a:ext cx="7959428" cy="3557247"/>
          </a:xfrm>
          <a:prstGeom prst="rect">
            <a:avLst/>
          </a:prstGeom>
        </p:spPr>
      </p:pic>
    </p:spTree>
    <p:extLst>
      <p:ext uri="{BB962C8B-B14F-4D97-AF65-F5344CB8AC3E}">
        <p14:creationId xmlns:p14="http://schemas.microsoft.com/office/powerpoint/2010/main" val="2985703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store with shelves of liquor and a cart&#10;&#10;Description automatically generated">
            <a:extLst>
              <a:ext uri="{FF2B5EF4-FFF2-40B4-BE49-F238E27FC236}">
                <a16:creationId xmlns:a16="http://schemas.microsoft.com/office/drawing/2014/main" id="{1BCCA4AC-2974-C863-9E42-1D8EAF809F58}"/>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20" y="1282"/>
            <a:ext cx="12191980" cy="6856718"/>
          </a:xfrm>
          <a:prstGeom prst="rect">
            <a:avLst/>
          </a:prstGeom>
        </p:spPr>
      </p:pic>
      <p:sp>
        <p:nvSpPr>
          <p:cNvPr id="6" name="Rectangle: Rounded Corners 2">
            <a:extLst>
              <a:ext uri="{FF2B5EF4-FFF2-40B4-BE49-F238E27FC236}">
                <a16:creationId xmlns:a16="http://schemas.microsoft.com/office/drawing/2014/main" id="{91202060-E5AF-8050-F4D0-69E895262EAB}"/>
              </a:ext>
            </a:extLst>
          </p:cNvPr>
          <p:cNvSpPr/>
          <p:nvPr/>
        </p:nvSpPr>
        <p:spPr>
          <a:xfrm>
            <a:off x="3477763" y="1095153"/>
            <a:ext cx="8465318" cy="3828538"/>
          </a:xfrm>
          <a:custGeom>
            <a:avLst/>
            <a:gdLst>
              <a:gd name="connsiteX0" fmla="*/ 0 w 8465318"/>
              <a:gd name="connsiteY0" fmla="*/ 768136 h 4608721"/>
              <a:gd name="connsiteX1" fmla="*/ 768136 w 8465318"/>
              <a:gd name="connsiteY1" fmla="*/ 0 h 4608721"/>
              <a:gd name="connsiteX2" fmla="*/ 7697182 w 8465318"/>
              <a:gd name="connsiteY2" fmla="*/ 0 h 4608721"/>
              <a:gd name="connsiteX3" fmla="*/ 8465318 w 8465318"/>
              <a:gd name="connsiteY3" fmla="*/ 768136 h 4608721"/>
              <a:gd name="connsiteX4" fmla="*/ 8465318 w 8465318"/>
              <a:gd name="connsiteY4" fmla="*/ 3840585 h 4608721"/>
              <a:gd name="connsiteX5" fmla="*/ 7697182 w 8465318"/>
              <a:gd name="connsiteY5" fmla="*/ 4608721 h 4608721"/>
              <a:gd name="connsiteX6" fmla="*/ 768136 w 8465318"/>
              <a:gd name="connsiteY6" fmla="*/ 4608721 h 4608721"/>
              <a:gd name="connsiteX7" fmla="*/ 0 w 8465318"/>
              <a:gd name="connsiteY7" fmla="*/ 3840585 h 4608721"/>
              <a:gd name="connsiteX8" fmla="*/ 0 w 8465318"/>
              <a:gd name="connsiteY8" fmla="*/ 768136 h 460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65318" h="4608721" fill="none" extrusionOk="0">
                <a:moveTo>
                  <a:pt x="0" y="768136"/>
                </a:moveTo>
                <a:cubicBezTo>
                  <a:pt x="-51311" y="335607"/>
                  <a:pt x="364064" y="16486"/>
                  <a:pt x="768136" y="0"/>
                </a:cubicBezTo>
                <a:cubicBezTo>
                  <a:pt x="3155073" y="130954"/>
                  <a:pt x="5878183" y="43574"/>
                  <a:pt x="7697182" y="0"/>
                </a:cubicBezTo>
                <a:cubicBezTo>
                  <a:pt x="8161680" y="62026"/>
                  <a:pt x="8497301" y="383083"/>
                  <a:pt x="8465318" y="768136"/>
                </a:cubicBezTo>
                <a:cubicBezTo>
                  <a:pt x="8314879" y="1603370"/>
                  <a:pt x="8551197" y="3389970"/>
                  <a:pt x="8465318" y="3840585"/>
                </a:cubicBezTo>
                <a:cubicBezTo>
                  <a:pt x="8384042" y="4278162"/>
                  <a:pt x="8112414" y="4602513"/>
                  <a:pt x="7697182" y="4608721"/>
                </a:cubicBezTo>
                <a:cubicBezTo>
                  <a:pt x="4887636" y="4763918"/>
                  <a:pt x="3628710" y="4771741"/>
                  <a:pt x="768136" y="4608721"/>
                </a:cubicBezTo>
                <a:cubicBezTo>
                  <a:pt x="348502" y="4546558"/>
                  <a:pt x="-61390" y="4300661"/>
                  <a:pt x="0" y="3840585"/>
                </a:cubicBezTo>
                <a:cubicBezTo>
                  <a:pt x="64656" y="2562637"/>
                  <a:pt x="-17807" y="1330279"/>
                  <a:pt x="0" y="768136"/>
                </a:cubicBezTo>
                <a:close/>
              </a:path>
              <a:path w="8465318" h="4608721" stroke="0" extrusionOk="0">
                <a:moveTo>
                  <a:pt x="0" y="768136"/>
                </a:moveTo>
                <a:cubicBezTo>
                  <a:pt x="-67941" y="301999"/>
                  <a:pt x="310962" y="12365"/>
                  <a:pt x="768136" y="0"/>
                </a:cubicBezTo>
                <a:cubicBezTo>
                  <a:pt x="2036685" y="132882"/>
                  <a:pt x="6647414" y="-84951"/>
                  <a:pt x="7697182" y="0"/>
                </a:cubicBezTo>
                <a:cubicBezTo>
                  <a:pt x="8072522" y="47744"/>
                  <a:pt x="8453932" y="406838"/>
                  <a:pt x="8465318" y="768136"/>
                </a:cubicBezTo>
                <a:cubicBezTo>
                  <a:pt x="8485505" y="1309041"/>
                  <a:pt x="8617798" y="3009130"/>
                  <a:pt x="8465318" y="3840585"/>
                </a:cubicBezTo>
                <a:cubicBezTo>
                  <a:pt x="8548470" y="4274679"/>
                  <a:pt x="8124312" y="4602754"/>
                  <a:pt x="7697182" y="4608721"/>
                </a:cubicBezTo>
                <a:cubicBezTo>
                  <a:pt x="4310713" y="4696360"/>
                  <a:pt x="3734555" y="4536042"/>
                  <a:pt x="768136" y="4608721"/>
                </a:cubicBezTo>
                <a:cubicBezTo>
                  <a:pt x="343329" y="4603216"/>
                  <a:pt x="-28309" y="4304156"/>
                  <a:pt x="0" y="3840585"/>
                </a:cubicBezTo>
                <a:cubicBezTo>
                  <a:pt x="-38581" y="2403149"/>
                  <a:pt x="63341" y="1527504"/>
                  <a:pt x="0" y="768136"/>
                </a:cubicBezTo>
                <a:close/>
              </a:path>
            </a:pathLst>
          </a:custGeom>
          <a:solidFill>
            <a:schemeClr val="bg1">
              <a:alpha val="85000"/>
            </a:schemeClr>
          </a:solidFill>
          <a:ln w="28575">
            <a:solidFill>
              <a:srgbClr val="002060"/>
            </a:solidFill>
            <a:extLst>
              <a:ext uri="{C807C97D-BFC1-408E-A445-0C87EB9F89A2}">
                <ask:lineSketchStyleProps xmlns:ask="http://schemas.microsoft.com/office/drawing/2018/sketchyshapes" sd="1219033472">
                  <a:custGeom>
                    <a:avLst/>
                    <a:gdLst>
                      <a:gd name="connsiteX0" fmla="*/ 0 w 8465318"/>
                      <a:gd name="connsiteY0" fmla="*/ 638102 h 3828538"/>
                      <a:gd name="connsiteX1" fmla="*/ 638102 w 8465318"/>
                      <a:gd name="connsiteY1" fmla="*/ 0 h 3828538"/>
                      <a:gd name="connsiteX2" fmla="*/ 7827216 w 8465318"/>
                      <a:gd name="connsiteY2" fmla="*/ 0 h 3828538"/>
                      <a:gd name="connsiteX3" fmla="*/ 8465318 w 8465318"/>
                      <a:gd name="connsiteY3" fmla="*/ 638102 h 3828538"/>
                      <a:gd name="connsiteX4" fmla="*/ 8465318 w 8465318"/>
                      <a:gd name="connsiteY4" fmla="*/ 3190436 h 3828538"/>
                      <a:gd name="connsiteX5" fmla="*/ 7827216 w 8465318"/>
                      <a:gd name="connsiteY5" fmla="*/ 3828538 h 3828538"/>
                      <a:gd name="connsiteX6" fmla="*/ 638102 w 8465318"/>
                      <a:gd name="connsiteY6" fmla="*/ 3828538 h 3828538"/>
                      <a:gd name="connsiteX7" fmla="*/ 0 w 8465318"/>
                      <a:gd name="connsiteY7" fmla="*/ 3190436 h 3828538"/>
                      <a:gd name="connsiteX8" fmla="*/ 0 w 8465318"/>
                      <a:gd name="connsiteY8" fmla="*/ 638102 h 3828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65318" h="3828538" fill="none" extrusionOk="0">
                        <a:moveTo>
                          <a:pt x="0" y="638102"/>
                        </a:moveTo>
                        <a:cubicBezTo>
                          <a:pt x="-6638" y="284614"/>
                          <a:pt x="334046" y="39548"/>
                          <a:pt x="638102" y="0"/>
                        </a:cubicBezTo>
                        <a:cubicBezTo>
                          <a:pt x="3148281" y="130954"/>
                          <a:pt x="5618904" y="43574"/>
                          <a:pt x="7827216" y="0"/>
                        </a:cubicBezTo>
                        <a:cubicBezTo>
                          <a:pt x="8211054" y="48404"/>
                          <a:pt x="8478146" y="301401"/>
                          <a:pt x="8465318" y="638102"/>
                        </a:cubicBezTo>
                        <a:cubicBezTo>
                          <a:pt x="8314879" y="1366122"/>
                          <a:pt x="8551197" y="2520579"/>
                          <a:pt x="8465318" y="3190436"/>
                        </a:cubicBezTo>
                        <a:cubicBezTo>
                          <a:pt x="8441052" y="3546835"/>
                          <a:pt x="8141352" y="3802127"/>
                          <a:pt x="7827216" y="3828538"/>
                        </a:cubicBezTo>
                        <a:cubicBezTo>
                          <a:pt x="5940965" y="3983735"/>
                          <a:pt x="2090255" y="3991558"/>
                          <a:pt x="638102" y="3828538"/>
                        </a:cubicBezTo>
                        <a:cubicBezTo>
                          <a:pt x="288465" y="3790973"/>
                          <a:pt x="-13256" y="3550590"/>
                          <a:pt x="0" y="3190436"/>
                        </a:cubicBezTo>
                        <a:cubicBezTo>
                          <a:pt x="64656" y="2881870"/>
                          <a:pt x="-17807" y="1745228"/>
                          <a:pt x="0" y="638102"/>
                        </a:cubicBezTo>
                        <a:close/>
                      </a:path>
                      <a:path w="8465318" h="3828538" stroke="0" extrusionOk="0">
                        <a:moveTo>
                          <a:pt x="0" y="638102"/>
                        </a:moveTo>
                        <a:cubicBezTo>
                          <a:pt x="-32629" y="265562"/>
                          <a:pt x="223049" y="23509"/>
                          <a:pt x="638102" y="0"/>
                        </a:cubicBezTo>
                        <a:cubicBezTo>
                          <a:pt x="2506122" y="132882"/>
                          <a:pt x="4501536" y="-84951"/>
                          <a:pt x="7827216" y="0"/>
                        </a:cubicBezTo>
                        <a:cubicBezTo>
                          <a:pt x="8135250" y="43340"/>
                          <a:pt x="8452832" y="354700"/>
                          <a:pt x="8465318" y="638102"/>
                        </a:cubicBezTo>
                        <a:cubicBezTo>
                          <a:pt x="8485505" y="1142289"/>
                          <a:pt x="8617798" y="2714956"/>
                          <a:pt x="8465318" y="3190436"/>
                        </a:cubicBezTo>
                        <a:cubicBezTo>
                          <a:pt x="8495449" y="3546424"/>
                          <a:pt x="8191476" y="3804158"/>
                          <a:pt x="7827216" y="3828538"/>
                        </a:cubicBezTo>
                        <a:cubicBezTo>
                          <a:pt x="6783835" y="3916177"/>
                          <a:pt x="2351878" y="3755859"/>
                          <a:pt x="638102" y="3828538"/>
                        </a:cubicBezTo>
                        <a:cubicBezTo>
                          <a:pt x="278710" y="3761996"/>
                          <a:pt x="-33076" y="3588816"/>
                          <a:pt x="0" y="3190436"/>
                        </a:cubicBezTo>
                        <a:cubicBezTo>
                          <a:pt x="-38581" y="2490277"/>
                          <a:pt x="63341" y="1640412"/>
                          <a:pt x="0" y="638102"/>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err="1">
                <a:ln>
                  <a:noFill/>
                </a:ln>
                <a:solidFill>
                  <a:srgbClr val="002060"/>
                </a:solidFill>
                <a:effectLst/>
                <a:uLnTx/>
                <a:uFillTx/>
                <a:latin typeface="Calibri" panose="020F0502020204030204"/>
                <a:ea typeface="+mn-ea"/>
                <a:cs typeface="+mn-cs"/>
              </a:rPr>
              <a:t>Nêu</a:t>
            </a:r>
            <a:r>
              <a:rPr kumimoji="0" lang="en-US" sz="54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5400" b="0" i="0" u="none" strike="noStrike" kern="1200" cap="none" spc="0" normalizeH="0" baseline="0" noProof="0" dirty="0" err="1">
                <a:ln>
                  <a:noFill/>
                </a:ln>
                <a:solidFill>
                  <a:srgbClr val="002060"/>
                </a:solidFill>
                <a:effectLst/>
                <a:uLnTx/>
                <a:uFillTx/>
                <a:latin typeface="Calibri" panose="020F0502020204030204"/>
                <a:ea typeface="+mn-ea"/>
                <a:cs typeface="+mn-cs"/>
              </a:rPr>
              <a:t>lại</a:t>
            </a:r>
            <a:r>
              <a:rPr kumimoji="0" lang="en-US" sz="54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5400" b="0" i="0" u="none" strike="noStrike" kern="1200" cap="none" spc="0" normalizeH="0" baseline="0" noProof="0" dirty="0" err="1">
                <a:ln>
                  <a:noFill/>
                </a:ln>
                <a:solidFill>
                  <a:srgbClr val="002060"/>
                </a:solidFill>
                <a:effectLst/>
                <a:uLnTx/>
                <a:uFillTx/>
                <a:latin typeface="Calibri" panose="020F0502020204030204"/>
                <a:ea typeface="+mn-ea"/>
                <a:cs typeface="+mn-cs"/>
              </a:rPr>
              <a:t>cách</a:t>
            </a:r>
            <a:r>
              <a:rPr kumimoji="0" lang="en-US" sz="54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5400" b="0" i="0" u="none" strike="noStrike" kern="1200" cap="none" spc="0" normalizeH="0" baseline="0" noProof="0" dirty="0" err="1">
                <a:ln>
                  <a:noFill/>
                </a:ln>
                <a:solidFill>
                  <a:srgbClr val="002060"/>
                </a:solidFill>
                <a:effectLst/>
                <a:uLnTx/>
                <a:uFillTx/>
                <a:latin typeface="Calibri" panose="020F0502020204030204"/>
                <a:ea typeface="+mn-ea"/>
                <a:cs typeface="+mn-cs"/>
              </a:rPr>
              <a:t>tính</a:t>
            </a:r>
            <a:r>
              <a:rPr kumimoji="0" lang="en-US" sz="54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5400" b="0" i="0" u="none" strike="noStrike" kern="1200" cap="none" spc="0" normalizeH="0" baseline="0" noProof="0" dirty="0" err="1">
                <a:ln>
                  <a:noFill/>
                </a:ln>
                <a:solidFill>
                  <a:srgbClr val="002060"/>
                </a:solidFill>
                <a:effectLst/>
                <a:uLnTx/>
                <a:uFillTx/>
                <a:latin typeface="Calibri" panose="020F0502020204030204"/>
                <a:ea typeface="+mn-ea"/>
                <a:cs typeface="+mn-cs"/>
              </a:rPr>
              <a:t>diện</a:t>
            </a:r>
            <a:r>
              <a:rPr kumimoji="0" lang="en-US" sz="54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5400" b="0" i="0" u="none" strike="noStrike" kern="1200" cap="none" spc="0" normalizeH="0" baseline="0" noProof="0" dirty="0" err="1">
                <a:ln>
                  <a:noFill/>
                </a:ln>
                <a:solidFill>
                  <a:srgbClr val="002060"/>
                </a:solidFill>
                <a:effectLst/>
                <a:uLnTx/>
                <a:uFillTx/>
                <a:latin typeface="Calibri" panose="020F0502020204030204"/>
                <a:ea typeface="+mn-ea"/>
                <a:cs typeface="+mn-cs"/>
              </a:rPr>
              <a:t>tích</a:t>
            </a:r>
            <a:r>
              <a:rPr kumimoji="0" lang="en-US" sz="54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5400" b="0" i="0" u="none" strike="noStrike" kern="1200" cap="none" spc="0" normalizeH="0" baseline="0" noProof="0" dirty="0" err="1">
                <a:ln>
                  <a:noFill/>
                </a:ln>
                <a:solidFill>
                  <a:srgbClr val="002060"/>
                </a:solidFill>
                <a:effectLst/>
                <a:uLnTx/>
                <a:uFillTx/>
                <a:latin typeface="Calibri" panose="020F0502020204030204"/>
                <a:ea typeface="+mn-ea"/>
                <a:cs typeface="+mn-cs"/>
              </a:rPr>
              <a:t>xung</a:t>
            </a:r>
            <a:r>
              <a:rPr kumimoji="0" lang="en-US" sz="54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5400" b="0" i="0" u="none" strike="noStrike" kern="1200" cap="none" spc="0" normalizeH="0" baseline="0" noProof="0" dirty="0" err="1">
                <a:ln>
                  <a:noFill/>
                </a:ln>
                <a:solidFill>
                  <a:srgbClr val="002060"/>
                </a:solidFill>
                <a:effectLst/>
                <a:uLnTx/>
                <a:uFillTx/>
                <a:latin typeface="Calibri" panose="020F0502020204030204"/>
                <a:ea typeface="+mn-ea"/>
                <a:cs typeface="+mn-cs"/>
              </a:rPr>
              <a:t>quanh</a:t>
            </a:r>
            <a:r>
              <a:rPr kumimoji="0" lang="en-US" sz="54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5400" b="0" i="0" u="none" strike="noStrike" kern="1200" cap="none" spc="0" normalizeH="0" baseline="0" noProof="0" dirty="0" err="1">
                <a:ln>
                  <a:noFill/>
                </a:ln>
                <a:solidFill>
                  <a:srgbClr val="002060"/>
                </a:solidFill>
                <a:effectLst/>
                <a:uLnTx/>
                <a:uFillTx/>
                <a:latin typeface="Calibri" panose="020F0502020204030204"/>
                <a:ea typeface="+mn-ea"/>
                <a:cs typeface="+mn-cs"/>
              </a:rPr>
              <a:t>diện</a:t>
            </a:r>
            <a:r>
              <a:rPr kumimoji="0" lang="en-US" sz="54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5400" b="0" i="0" u="none" strike="noStrike" kern="1200" cap="none" spc="0" normalizeH="0" baseline="0" noProof="0" dirty="0" err="1">
                <a:ln>
                  <a:noFill/>
                </a:ln>
                <a:solidFill>
                  <a:srgbClr val="002060"/>
                </a:solidFill>
                <a:effectLst/>
                <a:uLnTx/>
                <a:uFillTx/>
                <a:latin typeface="Calibri" panose="020F0502020204030204"/>
                <a:ea typeface="+mn-ea"/>
                <a:cs typeface="+mn-cs"/>
              </a:rPr>
              <a:t>tích</a:t>
            </a:r>
            <a:r>
              <a:rPr kumimoji="0" lang="en-US" sz="54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5400" b="0" i="0" u="none" strike="noStrike" kern="1200" cap="none" spc="0" normalizeH="0" baseline="0" noProof="0" dirty="0" err="1">
                <a:ln>
                  <a:noFill/>
                </a:ln>
                <a:solidFill>
                  <a:srgbClr val="002060"/>
                </a:solidFill>
                <a:effectLst/>
                <a:uLnTx/>
                <a:uFillTx/>
                <a:latin typeface="Calibri" panose="020F0502020204030204"/>
                <a:ea typeface="+mn-ea"/>
                <a:cs typeface="+mn-cs"/>
              </a:rPr>
              <a:t>toàn</a:t>
            </a:r>
            <a:r>
              <a:rPr kumimoji="0" lang="en-US" sz="54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5400" b="0" i="0" u="none" strike="noStrike" kern="1200" cap="none" spc="0" normalizeH="0" baseline="0" noProof="0" dirty="0" err="1">
                <a:ln>
                  <a:noFill/>
                </a:ln>
                <a:solidFill>
                  <a:srgbClr val="002060"/>
                </a:solidFill>
                <a:effectLst/>
                <a:uLnTx/>
                <a:uFillTx/>
                <a:latin typeface="Calibri" panose="020F0502020204030204"/>
                <a:ea typeface="+mn-ea"/>
                <a:cs typeface="+mn-cs"/>
              </a:rPr>
              <a:t>phần</a:t>
            </a:r>
            <a:r>
              <a:rPr kumimoji="0" lang="en-US" sz="54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5400" b="0" i="0" u="none" strike="noStrike" kern="1200" cap="none" spc="0" normalizeH="0" baseline="0" noProof="0" dirty="0" err="1">
                <a:ln>
                  <a:noFill/>
                </a:ln>
                <a:solidFill>
                  <a:srgbClr val="002060"/>
                </a:solidFill>
                <a:effectLst/>
                <a:uLnTx/>
                <a:uFillTx/>
                <a:latin typeface="Calibri" panose="020F0502020204030204"/>
                <a:ea typeface="+mn-ea"/>
                <a:cs typeface="+mn-cs"/>
              </a:rPr>
              <a:t>của</a:t>
            </a:r>
            <a:r>
              <a:rPr kumimoji="0" lang="en-US" sz="54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5400" b="0" i="0" u="none" strike="noStrike" kern="1200" cap="none" spc="0" normalizeH="0" baseline="0" noProof="0" dirty="0" err="1">
                <a:ln>
                  <a:noFill/>
                </a:ln>
                <a:solidFill>
                  <a:srgbClr val="002060"/>
                </a:solidFill>
                <a:effectLst/>
                <a:uLnTx/>
                <a:uFillTx/>
                <a:latin typeface="Calibri" panose="020F0502020204030204"/>
                <a:ea typeface="+mn-ea"/>
                <a:cs typeface="+mn-cs"/>
              </a:rPr>
              <a:t>hình</a:t>
            </a:r>
            <a:r>
              <a:rPr kumimoji="0" lang="en-US" sz="54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5400" b="0" i="0" u="none" strike="noStrike" kern="1200" cap="none" spc="0" normalizeH="0" baseline="0" noProof="0" dirty="0" err="1">
                <a:ln>
                  <a:noFill/>
                </a:ln>
                <a:solidFill>
                  <a:srgbClr val="002060"/>
                </a:solidFill>
                <a:effectLst/>
                <a:uLnTx/>
                <a:uFillTx/>
                <a:latin typeface="Calibri" panose="020F0502020204030204"/>
                <a:ea typeface="+mn-ea"/>
                <a:cs typeface="+mn-cs"/>
              </a:rPr>
              <a:t>hộp</a:t>
            </a:r>
            <a:r>
              <a:rPr kumimoji="0" lang="en-US" sz="54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5400" b="0" i="0" u="none" strike="noStrike" kern="1200" cap="none" spc="0" normalizeH="0" baseline="0" noProof="0" dirty="0" err="1">
                <a:ln>
                  <a:noFill/>
                </a:ln>
                <a:solidFill>
                  <a:srgbClr val="002060"/>
                </a:solidFill>
                <a:effectLst/>
                <a:uLnTx/>
                <a:uFillTx/>
                <a:latin typeface="Calibri" panose="020F0502020204030204"/>
                <a:ea typeface="+mn-ea"/>
                <a:cs typeface="+mn-cs"/>
              </a:rPr>
              <a:t>chữ</a:t>
            </a:r>
            <a:r>
              <a:rPr kumimoji="0" lang="en-US" sz="5400" b="0" i="0" u="none" strike="noStrike" kern="1200" cap="none" spc="0" normalizeH="0" baseline="0" noProof="0" dirty="0">
                <a:ln>
                  <a:noFill/>
                </a:ln>
                <a:solidFill>
                  <a:srgbClr val="002060"/>
                </a:solidFill>
                <a:effectLst/>
                <a:uLnTx/>
                <a:uFillTx/>
                <a:latin typeface="Calibri" panose="020F0502020204030204"/>
                <a:ea typeface="+mn-ea"/>
                <a:cs typeface="+mn-cs"/>
              </a:rPr>
              <a:t> </a:t>
            </a:r>
            <a:r>
              <a:rPr kumimoji="0" lang="en-US" sz="5400" b="0" i="0" u="none" strike="noStrike" kern="1200" cap="none" spc="0" normalizeH="0" baseline="0" noProof="0" dirty="0" err="1">
                <a:ln>
                  <a:noFill/>
                </a:ln>
                <a:solidFill>
                  <a:srgbClr val="002060"/>
                </a:solidFill>
                <a:effectLst/>
                <a:uLnTx/>
                <a:uFillTx/>
                <a:latin typeface="Calibri" panose="020F0502020204030204"/>
                <a:ea typeface="+mn-ea"/>
                <a:cs typeface="+mn-cs"/>
              </a:rPr>
              <a:t>nhật</a:t>
            </a:r>
            <a:r>
              <a:rPr kumimoji="0" lang="en-US" sz="5400" b="0" i="0" u="none" strike="noStrike" kern="1200" cap="none" spc="0" normalizeH="0" baseline="0" noProof="0" dirty="0">
                <a:ln>
                  <a:noFill/>
                </a:ln>
                <a:solidFill>
                  <a:srgbClr val="002060"/>
                </a:solidFill>
                <a:effectLst/>
                <a:uLnTx/>
                <a:uFillTx/>
                <a:latin typeface="Calibri" panose="020F0502020204030204"/>
                <a:ea typeface="+mn-ea"/>
                <a:cs typeface="+mn-cs"/>
              </a:rPr>
              <a:t>.</a:t>
            </a:r>
          </a:p>
        </p:txBody>
      </p:sp>
      <p:pic>
        <p:nvPicPr>
          <p:cNvPr id="19" name="Picture 18" descr="A cartoon of a child pointing&#10;&#10;Description automatically generated">
            <a:extLst>
              <a:ext uri="{FF2B5EF4-FFF2-40B4-BE49-F238E27FC236}">
                <a16:creationId xmlns:a16="http://schemas.microsoft.com/office/drawing/2014/main" id="{B7AC455D-3DFD-6E2C-4FCE-CD620E02F435}"/>
              </a:ext>
            </a:extLst>
          </p:cNvPr>
          <p:cNvPicPr>
            <a:picLocks noChangeAspect="1"/>
          </p:cNvPicPr>
          <p:nvPr/>
        </p:nvPicPr>
        <p:blipFill>
          <a:blip r:embed="rId3" cstate="email">
            <a:extLst>
              <a:ext uri="{BEBA8EAE-BF5A-486C-A8C5-ECC9F3942E4B}">
                <a14:imgProps xmlns:a14="http://schemas.microsoft.com/office/drawing/2010/main">
                  <a14:imgLayer r:embed="rId4">
                    <a14:imgEffect>
                      <a14:backgroundRemoval t="10000" b="90000" l="10000" r="90000">
                        <a14:foregroundMark x1="48676" y1="60908" x2="71753" y2="57125"/>
                        <a14:foregroundMark x1="71753" y1="57125" x2="71879" y2="57125"/>
                        <a14:foregroundMark x1="49306" y1="60908" x2="52711" y2="57755"/>
                        <a14:foregroundMark x1="50315" y1="89533" x2="50694" y2="83102"/>
                        <a14:foregroundMark x1="56116" y1="86507" x2="56116" y2="82724"/>
                      </a14:backgroundRemoval>
                    </a14:imgEffect>
                  </a14:imgLayer>
                </a14:imgProps>
              </a:ext>
              <a:ext uri="{28A0092B-C50C-407E-A947-70E740481C1C}">
                <a14:useLocalDpi xmlns:a14="http://schemas.microsoft.com/office/drawing/2010/main" val="0"/>
              </a:ext>
            </a:extLst>
          </a:blip>
          <a:stretch>
            <a:fillRect/>
          </a:stretch>
        </p:blipFill>
        <p:spPr>
          <a:xfrm>
            <a:off x="-1025829" y="1342544"/>
            <a:ext cx="5930563" cy="5930563"/>
          </a:xfrm>
          <a:prstGeom prst="rect">
            <a:avLst/>
          </a:prstGeom>
        </p:spPr>
      </p:pic>
    </p:spTree>
    <p:extLst>
      <p:ext uri="{BB962C8B-B14F-4D97-AF65-F5344CB8AC3E}">
        <p14:creationId xmlns:p14="http://schemas.microsoft.com/office/powerpoint/2010/main" val="126257849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oup of children running on a road&#10;&#10;Description automatically generated">
            <a:extLst>
              <a:ext uri="{FF2B5EF4-FFF2-40B4-BE49-F238E27FC236}">
                <a16:creationId xmlns:a16="http://schemas.microsoft.com/office/drawing/2014/main" id="{F5B2743D-3116-8B7D-67CD-14D220AA41AE}"/>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1508" y="0"/>
            <a:ext cx="12245186" cy="6858000"/>
          </a:xfrm>
          <a:prstGeom prst="rect">
            <a:avLst/>
          </a:prstGeom>
        </p:spPr>
      </p:pic>
      <p:sp>
        <p:nvSpPr>
          <p:cNvPr id="11" name="Rectangle: Rounded Corners 10">
            <a:extLst>
              <a:ext uri="{FF2B5EF4-FFF2-40B4-BE49-F238E27FC236}">
                <a16:creationId xmlns:a16="http://schemas.microsoft.com/office/drawing/2014/main" id="{51976C40-580D-D7FA-32C3-272036037E31}"/>
              </a:ext>
            </a:extLst>
          </p:cNvPr>
          <p:cNvSpPr/>
          <p:nvPr/>
        </p:nvSpPr>
        <p:spPr>
          <a:xfrm>
            <a:off x="4237131" y="356839"/>
            <a:ext cx="7909909" cy="4734140"/>
          </a:xfrm>
          <a:prstGeom prst="roundRect">
            <a:avLst/>
          </a:prstGeom>
          <a:solidFill>
            <a:schemeClr val="bg1">
              <a:alpha val="82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12" name="Picture 11">
            <a:extLst>
              <a:ext uri="{FF2B5EF4-FFF2-40B4-BE49-F238E27FC236}">
                <a16:creationId xmlns:a16="http://schemas.microsoft.com/office/drawing/2014/main" id="{3B993EB3-DF30-C4C8-7C25-3F3FBB2C1770}"/>
              </a:ext>
            </a:extLst>
          </p:cNvPr>
          <p:cNvPicPr>
            <a:picLocks noChangeAspect="1"/>
          </p:cNvPicPr>
          <p:nvPr/>
        </p:nvPicPr>
        <p:blipFill>
          <a:blip r:embed="rId3"/>
          <a:stretch>
            <a:fillRect/>
          </a:stretch>
        </p:blipFill>
        <p:spPr>
          <a:xfrm>
            <a:off x="6485533" y="591351"/>
            <a:ext cx="3505504" cy="1048603"/>
          </a:xfrm>
          <a:prstGeom prst="rect">
            <a:avLst/>
          </a:prstGeom>
        </p:spPr>
      </p:pic>
      <p:pic>
        <p:nvPicPr>
          <p:cNvPr id="2" name="Picture 1">
            <a:extLst>
              <a:ext uri="{FF2B5EF4-FFF2-40B4-BE49-F238E27FC236}">
                <a16:creationId xmlns:a16="http://schemas.microsoft.com/office/drawing/2014/main" id="{6FB63A5A-C6B9-46F6-9C0C-C1641F91F799}"/>
              </a:ext>
            </a:extLst>
          </p:cNvPr>
          <p:cNvPicPr>
            <a:picLocks noChangeAspect="1"/>
          </p:cNvPicPr>
          <p:nvPr/>
        </p:nvPicPr>
        <p:blipFill>
          <a:blip r:embed="rId4"/>
          <a:stretch>
            <a:fillRect/>
          </a:stretch>
        </p:blipFill>
        <p:spPr>
          <a:xfrm>
            <a:off x="7300707" y="4208376"/>
            <a:ext cx="2859272" cy="944962"/>
          </a:xfrm>
          <a:prstGeom prst="rect">
            <a:avLst/>
          </a:prstGeom>
        </p:spPr>
      </p:pic>
      <p:pic>
        <p:nvPicPr>
          <p:cNvPr id="4" name="Picture 3">
            <a:extLst>
              <a:ext uri="{FF2B5EF4-FFF2-40B4-BE49-F238E27FC236}">
                <a16:creationId xmlns:a16="http://schemas.microsoft.com/office/drawing/2014/main" id="{8AA21BB6-19E3-D586-5C22-A93B9126CF27}"/>
              </a:ext>
            </a:extLst>
          </p:cNvPr>
          <p:cNvPicPr>
            <a:picLocks noChangeAspect="1"/>
          </p:cNvPicPr>
          <p:nvPr/>
        </p:nvPicPr>
        <p:blipFill>
          <a:blip r:embed="rId5"/>
          <a:stretch>
            <a:fillRect/>
          </a:stretch>
        </p:blipFill>
        <p:spPr>
          <a:xfrm>
            <a:off x="5096108" y="1364168"/>
            <a:ext cx="6527180" cy="3247947"/>
          </a:xfrm>
          <a:prstGeom prst="rect">
            <a:avLst/>
          </a:prstGeom>
        </p:spPr>
      </p:pic>
    </p:spTree>
    <p:extLst>
      <p:ext uri="{BB962C8B-B14F-4D97-AF65-F5344CB8AC3E}">
        <p14:creationId xmlns:p14="http://schemas.microsoft.com/office/powerpoint/2010/main" val="236918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C477102-2605-7DC9-915A-9A0F87EF5B68}"/>
              </a:ext>
            </a:extLst>
          </p:cNvPr>
          <p:cNvSpPr/>
          <p:nvPr/>
        </p:nvSpPr>
        <p:spPr>
          <a:xfrm>
            <a:off x="2682202" y="2464728"/>
            <a:ext cx="8608709" cy="3809071"/>
          </a:xfrm>
          <a:prstGeom prst="roundRect">
            <a:avLst/>
          </a:prstGeom>
          <a:solidFill>
            <a:schemeClr val="bg1">
              <a:alpha val="82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3" name="Picture 2" descr="A black and orange text&#10;&#10;Description automatically generated">
            <a:extLst>
              <a:ext uri="{FF2B5EF4-FFF2-40B4-BE49-F238E27FC236}">
                <a16:creationId xmlns:a16="http://schemas.microsoft.com/office/drawing/2014/main" id="{A5514573-7CA3-7B50-095F-064C0702AFB6}"/>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40761" y="2895600"/>
            <a:ext cx="14041819" cy="3385745"/>
          </a:xfrm>
          <a:prstGeom prst="rect">
            <a:avLst/>
          </a:prstGeom>
        </p:spPr>
      </p:pic>
    </p:spTree>
    <p:extLst>
      <p:ext uri="{BB962C8B-B14F-4D97-AF65-F5344CB8AC3E}">
        <p14:creationId xmlns:p14="http://schemas.microsoft.com/office/powerpoint/2010/main" val="8656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763272D5-BB7C-4427-6FDA-2E0D3AF313BB}"/>
              </a:ext>
            </a:extLst>
          </p:cNvPr>
          <p:cNvSpPr/>
          <p:nvPr/>
        </p:nvSpPr>
        <p:spPr>
          <a:xfrm>
            <a:off x="103187" y="312234"/>
            <a:ext cx="11772861" cy="6278137"/>
          </a:xfrm>
          <a:prstGeom prst="roundRect">
            <a:avLst/>
          </a:prstGeom>
          <a:solidFill>
            <a:schemeClr val="bg1"/>
          </a:solidFill>
          <a:ln w="57150">
            <a:solidFill>
              <a:srgbClr val="C7F1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9EBAB84F-B9CA-2CE7-EFC3-54AFDC5B5DF9}"/>
              </a:ext>
            </a:extLst>
          </p:cNvPr>
          <p:cNvPicPr>
            <a:picLocks noChangeAspect="1"/>
          </p:cNvPicPr>
          <p:nvPr/>
        </p:nvPicPr>
        <p:blipFill>
          <a:blip r:embed="rId2"/>
          <a:stretch>
            <a:fillRect/>
          </a:stretch>
        </p:blipFill>
        <p:spPr>
          <a:xfrm>
            <a:off x="267629" y="741226"/>
            <a:ext cx="11389112" cy="2784005"/>
          </a:xfrm>
          <a:prstGeom prst="rect">
            <a:avLst/>
          </a:prstGeom>
        </p:spPr>
      </p:pic>
      <p:sp>
        <p:nvSpPr>
          <p:cNvPr id="11" name="TextBox 10">
            <a:extLst>
              <a:ext uri="{FF2B5EF4-FFF2-40B4-BE49-F238E27FC236}">
                <a16:creationId xmlns:a16="http://schemas.microsoft.com/office/drawing/2014/main" id="{E867A2D5-5E1A-1ABA-3466-CFCEA61B4AF5}"/>
              </a:ext>
            </a:extLst>
          </p:cNvPr>
          <p:cNvSpPr txBox="1"/>
          <p:nvPr/>
        </p:nvSpPr>
        <p:spPr>
          <a:xfrm>
            <a:off x="1382751" y="3490332"/>
            <a:ext cx="9590049" cy="3046988"/>
          </a:xfrm>
          <a:prstGeom prst="rect">
            <a:avLst/>
          </a:prstGeom>
          <a:noFill/>
        </p:spPr>
        <p:txBody>
          <a:bodyPr wrap="square" rtlCol="0">
            <a:spAutoFit/>
          </a:bodyPr>
          <a:lstStyle/>
          <a:p>
            <a:pPr marL="0" marR="0" algn="ctr">
              <a:spcBef>
                <a:spcPts val="0"/>
              </a:spcBef>
              <a:spcAft>
                <a:spcPts val="0"/>
              </a:spcAft>
              <a:tabLst>
                <a:tab pos="2378075" algn="l"/>
              </a:tabLst>
            </a:pPr>
            <a:r>
              <a:rPr lang="vi-VN" sz="3200" b="1" i="1" u="sng" kern="100" dirty="0">
                <a:solidFill>
                  <a:srgbClr val="FF0000"/>
                </a:solidFill>
                <a:effectLst/>
                <a:latin typeface="Cambria" panose="02040503050406030204" pitchFamily="18" charset="0"/>
                <a:ea typeface="Cambria" panose="02040503050406030204" pitchFamily="18" charset="0"/>
              </a:rPr>
              <a:t>Bài giải</a:t>
            </a:r>
            <a:endParaRPr lang="en-US" sz="3200" b="1" dirty="0">
              <a:solidFill>
                <a:srgbClr val="FF0000"/>
              </a:solidFill>
              <a:effectLst/>
              <a:latin typeface="Cambria" panose="02040503050406030204" pitchFamily="18" charset="0"/>
              <a:ea typeface="Cambria" panose="02040503050406030204" pitchFamily="18" charset="0"/>
            </a:endParaRPr>
          </a:p>
          <a:p>
            <a:pPr marL="0" marR="0" algn="ctr">
              <a:spcBef>
                <a:spcPts val="0"/>
              </a:spcBef>
              <a:spcAft>
                <a:spcPts val="0"/>
              </a:spcAft>
            </a:pPr>
            <a:r>
              <a:rPr lang="en-US" sz="3200" kern="100" dirty="0">
                <a:solidFill>
                  <a:srgbClr val="FF0000"/>
                </a:solidFill>
                <a:effectLst/>
                <a:latin typeface="Cambria" panose="02040503050406030204" pitchFamily="18" charset="0"/>
                <a:ea typeface="Cambria" panose="02040503050406030204" pitchFamily="18" charset="0"/>
              </a:rPr>
              <a:t>D</a:t>
            </a:r>
            <a:r>
              <a:rPr lang="vi-VN" sz="3200" kern="100" dirty="0">
                <a:solidFill>
                  <a:srgbClr val="FF0000"/>
                </a:solidFill>
                <a:effectLst/>
                <a:latin typeface="Cambria" panose="02040503050406030204" pitchFamily="18" charset="0"/>
                <a:ea typeface="Cambria" panose="02040503050406030204" pitchFamily="18" charset="0"/>
              </a:rPr>
              <a:t>iện tích xung quanh của hình hộp chữ nhật là:</a:t>
            </a:r>
            <a:endParaRPr lang="en-US" sz="3200" dirty="0">
              <a:solidFill>
                <a:srgbClr val="FF0000"/>
              </a:solidFill>
              <a:effectLst/>
              <a:latin typeface="Cambria" panose="02040503050406030204" pitchFamily="18" charset="0"/>
              <a:ea typeface="Cambria" panose="02040503050406030204" pitchFamily="18" charset="0"/>
            </a:endParaRPr>
          </a:p>
          <a:p>
            <a:pPr marL="0" marR="0" algn="ctr">
              <a:spcBef>
                <a:spcPts val="0"/>
              </a:spcBef>
              <a:spcAft>
                <a:spcPts val="0"/>
              </a:spcAft>
            </a:pPr>
            <a:r>
              <a:rPr lang="vi-VN" sz="3200" kern="100" dirty="0">
                <a:solidFill>
                  <a:srgbClr val="FF0000"/>
                </a:solidFill>
                <a:effectLst/>
                <a:latin typeface="Cambria" panose="02040503050406030204" pitchFamily="18" charset="0"/>
                <a:ea typeface="Cambria" panose="02040503050406030204" pitchFamily="18" charset="0"/>
              </a:rPr>
              <a:t>        (3,5 + 5) </a:t>
            </a:r>
            <a:r>
              <a:rPr lang="en-US" sz="3200" kern="100" dirty="0">
                <a:solidFill>
                  <a:srgbClr val="FF0000"/>
                </a:solidFill>
                <a:effectLst/>
                <a:latin typeface="Cambria" panose="02040503050406030204" pitchFamily="18" charset="0"/>
                <a:ea typeface="Cambria" panose="02040503050406030204" pitchFamily="18" charset="0"/>
              </a:rPr>
              <a:t>x</a:t>
            </a:r>
            <a:r>
              <a:rPr lang="vi-VN" sz="3200" kern="100" dirty="0">
                <a:solidFill>
                  <a:srgbClr val="FF0000"/>
                </a:solidFill>
                <a:effectLst/>
                <a:latin typeface="Cambria" panose="02040503050406030204" pitchFamily="18" charset="0"/>
                <a:ea typeface="Cambria" panose="02040503050406030204" pitchFamily="18" charset="0"/>
              </a:rPr>
              <a:t> 2 </a:t>
            </a:r>
            <a:r>
              <a:rPr lang="en-US" sz="3200" kern="100" dirty="0">
                <a:solidFill>
                  <a:srgbClr val="FF0000"/>
                </a:solidFill>
                <a:effectLst/>
                <a:latin typeface="Cambria" panose="02040503050406030204" pitchFamily="18" charset="0"/>
                <a:ea typeface="Cambria" panose="02040503050406030204" pitchFamily="18" charset="0"/>
              </a:rPr>
              <a:t>x</a:t>
            </a:r>
            <a:r>
              <a:rPr lang="vi-VN" sz="3200" kern="100" dirty="0">
                <a:solidFill>
                  <a:srgbClr val="FF0000"/>
                </a:solidFill>
                <a:effectLst/>
                <a:latin typeface="Cambria" panose="02040503050406030204" pitchFamily="18" charset="0"/>
                <a:ea typeface="Cambria" panose="02040503050406030204" pitchFamily="18" charset="0"/>
              </a:rPr>
              <a:t> 1,5 = 25,5 (dm</a:t>
            </a:r>
            <a:r>
              <a:rPr lang="vi-VN" sz="3200" kern="100" baseline="30000" dirty="0">
                <a:solidFill>
                  <a:srgbClr val="FF0000"/>
                </a:solidFill>
                <a:effectLst/>
                <a:latin typeface="Cambria" panose="02040503050406030204" pitchFamily="18" charset="0"/>
                <a:ea typeface="Cambria" panose="02040503050406030204" pitchFamily="18" charset="0"/>
              </a:rPr>
              <a:t>2</a:t>
            </a:r>
            <a:r>
              <a:rPr lang="vi-VN" sz="3200" kern="100" dirty="0">
                <a:solidFill>
                  <a:srgbClr val="FF0000"/>
                </a:solidFill>
                <a:effectLst/>
                <a:latin typeface="Cambria" panose="02040503050406030204" pitchFamily="18" charset="0"/>
                <a:ea typeface="Cambria" panose="02040503050406030204" pitchFamily="18" charset="0"/>
              </a:rPr>
              <a:t>)</a:t>
            </a:r>
            <a:endParaRPr lang="en-US" sz="3200" dirty="0">
              <a:solidFill>
                <a:srgbClr val="FF0000"/>
              </a:solidFill>
              <a:effectLst/>
              <a:latin typeface="Cambria" panose="02040503050406030204" pitchFamily="18" charset="0"/>
              <a:ea typeface="Cambria" panose="02040503050406030204" pitchFamily="18" charset="0"/>
            </a:endParaRPr>
          </a:p>
          <a:p>
            <a:pPr marL="0" marR="0" algn="ctr">
              <a:spcBef>
                <a:spcPts val="0"/>
              </a:spcBef>
              <a:spcAft>
                <a:spcPts val="0"/>
              </a:spcAft>
            </a:pPr>
            <a:r>
              <a:rPr lang="vi-VN" sz="3200" kern="100" dirty="0">
                <a:solidFill>
                  <a:srgbClr val="FF0000"/>
                </a:solidFill>
                <a:effectLst/>
                <a:latin typeface="Cambria" panose="02040503050406030204" pitchFamily="18" charset="0"/>
                <a:ea typeface="Cambria" panose="02040503050406030204" pitchFamily="18" charset="0"/>
              </a:rPr>
              <a:t>Diện tích phần g</a:t>
            </a:r>
            <a:r>
              <a:rPr lang="en-US" sz="3200" kern="100" dirty="0">
                <a:solidFill>
                  <a:srgbClr val="FF0000"/>
                </a:solidFill>
                <a:effectLst/>
                <a:latin typeface="Cambria" panose="02040503050406030204" pitchFamily="18" charset="0"/>
                <a:ea typeface="Cambria" panose="02040503050406030204" pitchFamily="18" charset="0"/>
              </a:rPr>
              <a:t>ỗ</a:t>
            </a:r>
            <a:r>
              <a:rPr lang="vi-VN" sz="3200" kern="100" dirty="0">
                <a:solidFill>
                  <a:srgbClr val="FF0000"/>
                </a:solidFill>
                <a:effectLst/>
                <a:latin typeface="Cambria" panose="02040503050406030204" pitchFamily="18" charset="0"/>
                <a:ea typeface="Cambria" panose="02040503050406030204" pitchFamily="18" charset="0"/>
              </a:rPr>
              <a:t> cùa ng</a:t>
            </a:r>
            <a:r>
              <a:rPr lang="en-US" sz="3200" kern="100" dirty="0">
                <a:solidFill>
                  <a:srgbClr val="FF0000"/>
                </a:solidFill>
                <a:latin typeface="Cambria" panose="02040503050406030204" pitchFamily="18" charset="0"/>
                <a:ea typeface="Cambria" panose="02040503050406030204" pitchFamily="18" charset="0"/>
              </a:rPr>
              <a:t>ă</a:t>
            </a:r>
            <a:r>
              <a:rPr lang="vi-VN" sz="3200" kern="100" dirty="0">
                <a:solidFill>
                  <a:srgbClr val="FF0000"/>
                </a:solidFill>
                <a:effectLst/>
                <a:latin typeface="Cambria" panose="02040503050406030204" pitchFamily="18" charset="0"/>
                <a:ea typeface="Cambria" panose="02040503050406030204" pitchFamily="18" charset="0"/>
              </a:rPr>
              <a:t>n kéo là:</a:t>
            </a:r>
            <a:endParaRPr lang="en-US" sz="3200" dirty="0">
              <a:solidFill>
                <a:srgbClr val="FF0000"/>
              </a:solidFill>
              <a:effectLst/>
              <a:latin typeface="Cambria" panose="02040503050406030204" pitchFamily="18" charset="0"/>
              <a:ea typeface="Cambria" panose="02040503050406030204" pitchFamily="18" charset="0"/>
            </a:endParaRPr>
          </a:p>
          <a:p>
            <a:pPr marL="0" marR="0" algn="ctr">
              <a:spcBef>
                <a:spcPts val="0"/>
              </a:spcBef>
              <a:spcAft>
                <a:spcPts val="0"/>
              </a:spcAft>
            </a:pPr>
            <a:r>
              <a:rPr lang="vi-VN" sz="3200" kern="100" dirty="0">
                <a:solidFill>
                  <a:srgbClr val="FF0000"/>
                </a:solidFill>
                <a:effectLst/>
                <a:latin typeface="Cambria" panose="02040503050406030204" pitchFamily="18" charset="0"/>
                <a:ea typeface="Cambria" panose="02040503050406030204" pitchFamily="18" charset="0"/>
              </a:rPr>
              <a:t>        </a:t>
            </a:r>
            <a:r>
              <a:rPr lang="en-US" sz="3200" kern="100" dirty="0">
                <a:solidFill>
                  <a:srgbClr val="FF0000"/>
                </a:solidFill>
                <a:effectLst/>
                <a:latin typeface="Cambria" panose="02040503050406030204" pitchFamily="18" charset="0"/>
                <a:ea typeface="Cambria" panose="02040503050406030204" pitchFamily="18" charset="0"/>
              </a:rPr>
              <a:t>25,5 + 3,5 x 5 = 43 (dm</a:t>
            </a:r>
            <a:r>
              <a:rPr lang="en-US" sz="3200" kern="100" baseline="30000" dirty="0">
                <a:solidFill>
                  <a:srgbClr val="FF0000"/>
                </a:solidFill>
                <a:effectLst/>
                <a:latin typeface="Cambria" panose="02040503050406030204" pitchFamily="18" charset="0"/>
                <a:ea typeface="Cambria" panose="02040503050406030204" pitchFamily="18" charset="0"/>
              </a:rPr>
              <a:t>2</a:t>
            </a:r>
            <a:r>
              <a:rPr lang="en-US" sz="3200" kern="100" dirty="0">
                <a:solidFill>
                  <a:srgbClr val="FF0000"/>
                </a:solidFill>
                <a:effectLst/>
                <a:latin typeface="Cambria" panose="02040503050406030204" pitchFamily="18" charset="0"/>
                <a:ea typeface="Cambria" panose="02040503050406030204" pitchFamily="18" charset="0"/>
              </a:rPr>
              <a:t>)</a:t>
            </a:r>
            <a:endParaRPr lang="en-US" sz="3200" dirty="0">
              <a:solidFill>
                <a:srgbClr val="FF0000"/>
              </a:solidFill>
              <a:effectLst/>
              <a:latin typeface="Cambria" panose="02040503050406030204" pitchFamily="18" charset="0"/>
              <a:ea typeface="Cambria" panose="02040503050406030204" pitchFamily="18" charset="0"/>
            </a:endParaRPr>
          </a:p>
          <a:p>
            <a:pPr marL="0" marR="0" algn="ctr">
              <a:spcBef>
                <a:spcPts val="0"/>
              </a:spcBef>
              <a:spcAft>
                <a:spcPts val="0"/>
              </a:spcAft>
            </a:pPr>
            <a:r>
              <a:rPr lang="en-US" sz="3200" kern="100" dirty="0">
                <a:solidFill>
                  <a:srgbClr val="FF0000"/>
                </a:solidFill>
                <a:effectLst/>
                <a:latin typeface="Cambria" panose="02040503050406030204" pitchFamily="18" charset="0"/>
                <a:ea typeface="Cambria" panose="02040503050406030204" pitchFamily="18" charset="0"/>
              </a:rPr>
              <a:t>                    </a:t>
            </a:r>
            <a:r>
              <a:rPr lang="en-US" sz="3200" kern="100" dirty="0" err="1">
                <a:solidFill>
                  <a:srgbClr val="FF0000"/>
                </a:solidFill>
                <a:effectLst/>
                <a:latin typeface="Cambria" panose="02040503050406030204" pitchFamily="18" charset="0"/>
                <a:ea typeface="Cambria" panose="02040503050406030204" pitchFamily="18" charset="0"/>
              </a:rPr>
              <a:t>Đáp</a:t>
            </a:r>
            <a:r>
              <a:rPr lang="en-US" sz="3200" kern="100" dirty="0">
                <a:solidFill>
                  <a:srgbClr val="FF0000"/>
                </a:solidFill>
                <a:effectLst/>
                <a:latin typeface="Cambria" panose="02040503050406030204" pitchFamily="18" charset="0"/>
                <a:ea typeface="Cambria" panose="02040503050406030204" pitchFamily="18" charset="0"/>
              </a:rPr>
              <a:t> </a:t>
            </a:r>
            <a:r>
              <a:rPr lang="en-US" sz="3200" kern="100" dirty="0" err="1">
                <a:solidFill>
                  <a:srgbClr val="FF0000"/>
                </a:solidFill>
                <a:effectLst/>
                <a:latin typeface="Cambria" panose="02040503050406030204" pitchFamily="18" charset="0"/>
                <a:ea typeface="Cambria" panose="02040503050406030204" pitchFamily="18" charset="0"/>
              </a:rPr>
              <a:t>số</a:t>
            </a:r>
            <a:r>
              <a:rPr lang="en-US" sz="3200" kern="100" dirty="0">
                <a:solidFill>
                  <a:srgbClr val="FF0000"/>
                </a:solidFill>
                <a:effectLst/>
                <a:latin typeface="Cambria" panose="02040503050406030204" pitchFamily="18" charset="0"/>
                <a:ea typeface="Cambria" panose="02040503050406030204" pitchFamily="18" charset="0"/>
              </a:rPr>
              <a:t>: 43 dm</a:t>
            </a:r>
            <a:r>
              <a:rPr lang="en-US" sz="3200" kern="100" baseline="30000" dirty="0">
                <a:solidFill>
                  <a:srgbClr val="FF0000"/>
                </a:solidFill>
                <a:effectLst/>
                <a:latin typeface="Cambria" panose="02040503050406030204" pitchFamily="18" charset="0"/>
                <a:ea typeface="Cambria" panose="02040503050406030204" pitchFamily="18" charset="0"/>
              </a:rPr>
              <a:t>2</a:t>
            </a:r>
            <a:r>
              <a:rPr lang="en-US" sz="3200" kern="100" dirty="0">
                <a:solidFill>
                  <a:srgbClr val="FF0000"/>
                </a:solidFill>
                <a:effectLst/>
                <a:latin typeface="Cambria" panose="02040503050406030204" pitchFamily="18" charset="0"/>
                <a:ea typeface="Cambria" panose="02040503050406030204" pitchFamily="18" charset="0"/>
              </a:rPr>
              <a:t>.</a:t>
            </a:r>
            <a:endParaRPr lang="en-US" sz="3200"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69454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763272D5-BB7C-4427-6FDA-2E0D3AF313BB}"/>
              </a:ext>
            </a:extLst>
          </p:cNvPr>
          <p:cNvSpPr/>
          <p:nvPr/>
        </p:nvSpPr>
        <p:spPr>
          <a:xfrm>
            <a:off x="103187" y="312234"/>
            <a:ext cx="11772861" cy="6278137"/>
          </a:xfrm>
          <a:prstGeom prst="roundRect">
            <a:avLst/>
          </a:prstGeom>
          <a:solidFill>
            <a:schemeClr val="bg1"/>
          </a:solidFill>
          <a:ln w="57150">
            <a:solidFill>
              <a:srgbClr val="C7F1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Picture 2">
            <a:extLst>
              <a:ext uri="{FF2B5EF4-FFF2-40B4-BE49-F238E27FC236}">
                <a16:creationId xmlns:a16="http://schemas.microsoft.com/office/drawing/2014/main" id="{155B9AF5-E454-410E-7504-F78318F2BBDB}"/>
              </a:ext>
            </a:extLst>
          </p:cNvPr>
          <p:cNvPicPr>
            <a:picLocks noChangeAspect="1"/>
          </p:cNvPicPr>
          <p:nvPr/>
        </p:nvPicPr>
        <p:blipFill>
          <a:blip r:embed="rId2"/>
          <a:stretch>
            <a:fillRect/>
          </a:stretch>
        </p:blipFill>
        <p:spPr>
          <a:xfrm>
            <a:off x="315686" y="919829"/>
            <a:ext cx="11404826" cy="2034961"/>
          </a:xfrm>
          <a:prstGeom prst="rect">
            <a:avLst/>
          </a:prstGeom>
        </p:spPr>
      </p:pic>
      <p:sp>
        <p:nvSpPr>
          <p:cNvPr id="4" name="TextBox 3">
            <a:extLst>
              <a:ext uri="{FF2B5EF4-FFF2-40B4-BE49-F238E27FC236}">
                <a16:creationId xmlns:a16="http://schemas.microsoft.com/office/drawing/2014/main" id="{AD55F4BC-C9E2-D50E-686C-54A954748A4E}"/>
              </a:ext>
            </a:extLst>
          </p:cNvPr>
          <p:cNvSpPr txBox="1"/>
          <p:nvPr/>
        </p:nvSpPr>
        <p:spPr>
          <a:xfrm>
            <a:off x="1513379" y="3370589"/>
            <a:ext cx="9590049" cy="3046988"/>
          </a:xfrm>
          <a:prstGeom prst="rect">
            <a:avLst/>
          </a:prstGeom>
          <a:noFill/>
        </p:spPr>
        <p:txBody>
          <a:bodyPr wrap="square" rtlCol="0">
            <a:spAutoFit/>
          </a:bodyPr>
          <a:lstStyle/>
          <a:p>
            <a:pPr algn="ctr"/>
            <a:r>
              <a:rPr lang="en-US" sz="3200" b="1" i="1" u="sng" dirty="0" err="1">
                <a:solidFill>
                  <a:srgbClr val="FF0000"/>
                </a:solidFill>
                <a:latin typeface="Cambria" panose="02040503050406030204" pitchFamily="18" charset="0"/>
                <a:ea typeface="Cambria" panose="02040503050406030204" pitchFamily="18" charset="0"/>
              </a:rPr>
              <a:t>Bài</a:t>
            </a:r>
            <a:r>
              <a:rPr lang="en-US" sz="3200" b="1" i="1" u="sng" dirty="0">
                <a:solidFill>
                  <a:srgbClr val="FF0000"/>
                </a:solidFill>
                <a:latin typeface="Cambria" panose="02040503050406030204" pitchFamily="18" charset="0"/>
                <a:ea typeface="Cambria" panose="02040503050406030204" pitchFamily="18" charset="0"/>
              </a:rPr>
              <a:t> </a:t>
            </a:r>
            <a:r>
              <a:rPr lang="en-US" sz="3200" b="1" i="1" u="sng" dirty="0" err="1">
                <a:solidFill>
                  <a:srgbClr val="FF0000"/>
                </a:solidFill>
                <a:latin typeface="Cambria" panose="02040503050406030204" pitchFamily="18" charset="0"/>
                <a:ea typeface="Cambria" panose="02040503050406030204" pitchFamily="18" charset="0"/>
              </a:rPr>
              <a:t>giải</a:t>
            </a:r>
            <a:endParaRPr lang="en-US" sz="3200" b="1" dirty="0">
              <a:solidFill>
                <a:srgbClr val="FF0000"/>
              </a:solidFill>
              <a:latin typeface="Cambria" panose="02040503050406030204" pitchFamily="18" charset="0"/>
              <a:ea typeface="Cambria" panose="02040503050406030204" pitchFamily="18" charset="0"/>
            </a:endParaRPr>
          </a:p>
          <a:p>
            <a:pPr algn="ctr"/>
            <a:r>
              <a:rPr lang="en-US" sz="3200" dirty="0" err="1">
                <a:solidFill>
                  <a:srgbClr val="FF0000"/>
                </a:solidFill>
                <a:latin typeface="Cambria" panose="02040503050406030204" pitchFamily="18" charset="0"/>
                <a:ea typeface="Cambria" panose="02040503050406030204" pitchFamily="18" charset="0"/>
              </a:rPr>
              <a:t>Diện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tích</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thép</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của</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một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đoạn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ống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là</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a:solidFill>
                  <a:srgbClr val="FF0000"/>
                </a:solidFill>
                <a:latin typeface="Cambria" panose="02040503050406030204" pitchFamily="18" charset="0"/>
                <a:ea typeface="Cambria" panose="02040503050406030204" pitchFamily="18" charset="0"/>
              </a:rPr>
              <a:t>            4 x 4 x 10 = 160 (cm</a:t>
            </a:r>
            <a:r>
              <a:rPr lang="en-US" sz="3200" baseline="30000" dirty="0">
                <a:solidFill>
                  <a:srgbClr val="FF0000"/>
                </a:solidFill>
                <a:latin typeface="Cambria" panose="02040503050406030204" pitchFamily="18" charset="0"/>
                <a:ea typeface="Cambria" panose="02040503050406030204" pitchFamily="18" charset="0"/>
              </a:rPr>
              <a:t>2</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err="1">
                <a:solidFill>
                  <a:srgbClr val="FF0000"/>
                </a:solidFill>
                <a:latin typeface="Cambria" panose="02040503050406030204" pitchFamily="18" charset="0"/>
                <a:ea typeface="Cambria" panose="02040503050406030204" pitchFamily="18" charset="0"/>
              </a:rPr>
              <a:t>Diện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tích</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thép</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đủ</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để</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làm</a:t>
            </a:r>
            <a:r>
              <a:rPr lang="en-US" sz="3200" dirty="0">
                <a:solidFill>
                  <a:srgbClr val="FF0000"/>
                </a:solidFill>
                <a:latin typeface="Cambria" panose="02040503050406030204" pitchFamily="18" charset="0"/>
                <a:ea typeface="Cambria" panose="02040503050406030204" pitchFamily="18" charset="0"/>
              </a:rPr>
              <a:t> 30 </a:t>
            </a:r>
            <a:r>
              <a:rPr lang="en-US" sz="3200" dirty="0" err="1">
                <a:solidFill>
                  <a:srgbClr val="FF0000"/>
                </a:solidFill>
                <a:latin typeface="Cambria" panose="02040503050406030204" pitchFamily="18" charset="0"/>
                <a:ea typeface="Cambria" panose="02040503050406030204" pitchFamily="18" charset="0"/>
              </a:rPr>
              <a:t>đoạn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ống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là</a:t>
            </a:r>
            <a:r>
              <a:rPr lang="en-US" sz="3200" dirty="0">
                <a:solidFill>
                  <a:srgbClr val="FF0000"/>
                </a:solidFill>
                <a:latin typeface="Cambria" panose="02040503050406030204" pitchFamily="18" charset="0"/>
                <a:ea typeface="Cambria" panose="02040503050406030204" pitchFamily="18" charset="0"/>
              </a:rPr>
              <a:t>:</a:t>
            </a:r>
          </a:p>
          <a:p>
            <a:pPr algn="ctr"/>
            <a:r>
              <a:rPr lang="en-US" sz="3200" dirty="0">
                <a:solidFill>
                  <a:srgbClr val="FF0000"/>
                </a:solidFill>
                <a:latin typeface="Cambria" panose="02040503050406030204" pitchFamily="18" charset="0"/>
                <a:ea typeface="Cambria" panose="02040503050406030204" pitchFamily="18" charset="0"/>
              </a:rPr>
              <a:t>           160 x 30 = 4800 (cm</a:t>
            </a:r>
            <a:r>
              <a:rPr lang="en-US" sz="3200" baseline="30000" dirty="0">
                <a:solidFill>
                  <a:srgbClr val="FF0000"/>
                </a:solidFill>
                <a:latin typeface="Cambria" panose="02040503050406030204" pitchFamily="18" charset="0"/>
                <a:ea typeface="Cambria" panose="02040503050406030204" pitchFamily="18" charset="0"/>
              </a:rPr>
              <a:t>2</a:t>
            </a:r>
            <a:r>
              <a:rPr lang="en-US" sz="3200" dirty="0">
                <a:solidFill>
                  <a:srgbClr val="FF0000"/>
                </a:solidFill>
                <a:latin typeface="Cambria" panose="02040503050406030204" pitchFamily="18" charset="0"/>
                <a:ea typeface="Cambria" panose="02040503050406030204" pitchFamily="18" charset="0"/>
              </a:rPr>
              <a:t>)</a:t>
            </a:r>
          </a:p>
          <a:p>
            <a:pPr algn="r"/>
            <a:r>
              <a:rPr lang="en-US" sz="3200" dirty="0" err="1">
                <a:solidFill>
                  <a:srgbClr val="FF0000"/>
                </a:solidFill>
                <a:latin typeface="Cambria" panose="02040503050406030204" pitchFamily="18" charset="0"/>
                <a:ea typeface="Cambria" panose="02040503050406030204" pitchFamily="18" charset="0"/>
              </a:rPr>
              <a:t>Đáp</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số</a:t>
            </a:r>
            <a:r>
              <a:rPr lang="en-US" sz="3200" dirty="0">
                <a:solidFill>
                  <a:srgbClr val="FF0000"/>
                </a:solidFill>
                <a:latin typeface="Cambria" panose="02040503050406030204" pitchFamily="18" charset="0"/>
                <a:ea typeface="Cambria" panose="02040503050406030204" pitchFamily="18" charset="0"/>
              </a:rPr>
              <a:t>: 4 800 cm</a:t>
            </a:r>
            <a:r>
              <a:rPr lang="en-US" sz="3200" baseline="30000" dirty="0">
                <a:solidFill>
                  <a:srgbClr val="FF0000"/>
                </a:solidFill>
                <a:latin typeface="Cambria" panose="02040503050406030204" pitchFamily="18" charset="0"/>
                <a:ea typeface="Cambria" panose="02040503050406030204" pitchFamily="18" charset="0"/>
              </a:rPr>
              <a:t>2</a:t>
            </a:r>
            <a:endParaRPr lang="en-US" sz="4800" dirty="0">
              <a:solidFill>
                <a:srgbClr val="FF000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789696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763272D5-BB7C-4427-6FDA-2E0D3AF313BB}"/>
              </a:ext>
            </a:extLst>
          </p:cNvPr>
          <p:cNvSpPr/>
          <p:nvPr/>
        </p:nvSpPr>
        <p:spPr>
          <a:xfrm>
            <a:off x="103187" y="312234"/>
            <a:ext cx="11772861" cy="6278137"/>
          </a:xfrm>
          <a:prstGeom prst="roundRect">
            <a:avLst/>
          </a:prstGeom>
          <a:solidFill>
            <a:schemeClr val="bg1"/>
          </a:solidFill>
          <a:ln w="57150">
            <a:solidFill>
              <a:srgbClr val="C7F1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3" name="Picture 2">
            <a:extLst>
              <a:ext uri="{FF2B5EF4-FFF2-40B4-BE49-F238E27FC236}">
                <a16:creationId xmlns:a16="http://schemas.microsoft.com/office/drawing/2014/main" id="{BB1EC808-4887-90FD-BFDA-70CD2C33064E}"/>
              </a:ext>
            </a:extLst>
          </p:cNvPr>
          <p:cNvPicPr>
            <a:picLocks noChangeAspect="1"/>
          </p:cNvPicPr>
          <p:nvPr/>
        </p:nvPicPr>
        <p:blipFill>
          <a:blip r:embed="rId2"/>
          <a:stretch>
            <a:fillRect/>
          </a:stretch>
        </p:blipFill>
        <p:spPr>
          <a:xfrm>
            <a:off x="1332139" y="439511"/>
            <a:ext cx="9353550" cy="6000750"/>
          </a:xfrm>
          <a:prstGeom prst="rect">
            <a:avLst/>
          </a:prstGeom>
        </p:spPr>
      </p:pic>
      <p:sp>
        <p:nvSpPr>
          <p:cNvPr id="4" name="Oval 3">
            <a:extLst>
              <a:ext uri="{FF2B5EF4-FFF2-40B4-BE49-F238E27FC236}">
                <a16:creationId xmlns:a16="http://schemas.microsoft.com/office/drawing/2014/main" id="{B8F9B1CB-CDD2-1D52-5828-13D2499C1799}"/>
              </a:ext>
            </a:extLst>
          </p:cNvPr>
          <p:cNvSpPr/>
          <p:nvPr/>
        </p:nvSpPr>
        <p:spPr>
          <a:xfrm>
            <a:off x="1981200" y="1632857"/>
            <a:ext cx="2188029" cy="2329543"/>
          </a:xfrm>
          <a:prstGeom prst="ellipse">
            <a:avLst/>
          </a:prstGeom>
          <a:noFill/>
          <a:ln w="57150">
            <a:solidFill>
              <a:srgbClr val="BC2E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C2FEF344-FD61-3F25-6884-778C25760925}"/>
              </a:ext>
            </a:extLst>
          </p:cNvPr>
          <p:cNvSpPr/>
          <p:nvPr/>
        </p:nvSpPr>
        <p:spPr>
          <a:xfrm>
            <a:off x="5987143" y="1502228"/>
            <a:ext cx="1948544" cy="2329543"/>
          </a:xfrm>
          <a:prstGeom prst="ellipse">
            <a:avLst/>
          </a:prstGeom>
          <a:noFill/>
          <a:ln w="57150">
            <a:solidFill>
              <a:srgbClr val="BC2E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CF8EDD-EA8B-9B77-BC98-CE2B949541F1}"/>
              </a:ext>
            </a:extLst>
          </p:cNvPr>
          <p:cNvSpPr/>
          <p:nvPr/>
        </p:nvSpPr>
        <p:spPr>
          <a:xfrm>
            <a:off x="1763486" y="4299857"/>
            <a:ext cx="2895600" cy="2329543"/>
          </a:xfrm>
          <a:prstGeom prst="ellipse">
            <a:avLst/>
          </a:prstGeom>
          <a:noFill/>
          <a:ln w="57150">
            <a:solidFill>
              <a:srgbClr val="BC2E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6BF91A87-E518-9791-B899-4D933ED8CD3E}"/>
              </a:ext>
            </a:extLst>
          </p:cNvPr>
          <p:cNvSpPr/>
          <p:nvPr/>
        </p:nvSpPr>
        <p:spPr>
          <a:xfrm>
            <a:off x="4855029" y="4136571"/>
            <a:ext cx="2895600" cy="2329543"/>
          </a:xfrm>
          <a:prstGeom prst="ellipse">
            <a:avLst/>
          </a:prstGeom>
          <a:noFill/>
          <a:ln w="57150">
            <a:solidFill>
              <a:srgbClr val="BC2E7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5757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down)">
                                      <p:cBhvr>
                                        <p:cTn id="20" dur="500"/>
                                        <p:tgtEl>
                                          <p:spTgt spid="10"/>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BC477102-2605-7DC9-915A-9A0F87EF5B68}"/>
              </a:ext>
            </a:extLst>
          </p:cNvPr>
          <p:cNvSpPr/>
          <p:nvPr/>
        </p:nvSpPr>
        <p:spPr>
          <a:xfrm>
            <a:off x="2682202" y="2464728"/>
            <a:ext cx="8608709" cy="3809071"/>
          </a:xfrm>
          <a:prstGeom prst="roundRect">
            <a:avLst/>
          </a:prstGeom>
          <a:solidFill>
            <a:schemeClr val="bg1">
              <a:alpha val="82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4" name="Picture 3" descr="A close up of a black background&#10;&#10;Description automatically generated">
            <a:extLst>
              <a:ext uri="{FF2B5EF4-FFF2-40B4-BE49-F238E27FC236}">
                <a16:creationId xmlns:a16="http://schemas.microsoft.com/office/drawing/2014/main" id="{A7628FB0-C287-0C46-8D2C-906E246F78E2}"/>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86765" y="2549381"/>
            <a:ext cx="15799662" cy="3810725"/>
          </a:xfrm>
          <a:prstGeom prst="rect">
            <a:avLst/>
          </a:prstGeom>
        </p:spPr>
      </p:pic>
    </p:spTree>
    <p:extLst>
      <p:ext uri="{BB962C8B-B14F-4D97-AF65-F5344CB8AC3E}">
        <p14:creationId xmlns:p14="http://schemas.microsoft.com/office/powerpoint/2010/main" val="4028658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a:extLst>
              <a:ext uri="{FF2B5EF4-FFF2-40B4-BE49-F238E27FC236}">
                <a16:creationId xmlns:a16="http://schemas.microsoft.com/office/drawing/2014/main" id="{763272D5-BB7C-4427-6FDA-2E0D3AF313BB}"/>
              </a:ext>
            </a:extLst>
          </p:cNvPr>
          <p:cNvSpPr/>
          <p:nvPr/>
        </p:nvSpPr>
        <p:spPr>
          <a:xfrm>
            <a:off x="103187" y="312234"/>
            <a:ext cx="11772861" cy="6278137"/>
          </a:xfrm>
          <a:prstGeom prst="roundRect">
            <a:avLst/>
          </a:prstGeom>
          <a:solidFill>
            <a:schemeClr val="bg1"/>
          </a:solidFill>
          <a:ln w="57150">
            <a:solidFill>
              <a:srgbClr val="C7F16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6" name="Picture 5">
            <a:extLst>
              <a:ext uri="{FF2B5EF4-FFF2-40B4-BE49-F238E27FC236}">
                <a16:creationId xmlns:a16="http://schemas.microsoft.com/office/drawing/2014/main" id="{9B321246-3D97-CE67-0469-3D0BE38BCE50}"/>
              </a:ext>
            </a:extLst>
          </p:cNvPr>
          <p:cNvPicPr>
            <a:picLocks noChangeAspect="1"/>
          </p:cNvPicPr>
          <p:nvPr/>
        </p:nvPicPr>
        <p:blipFill>
          <a:blip r:embed="rId2"/>
          <a:stretch>
            <a:fillRect/>
          </a:stretch>
        </p:blipFill>
        <p:spPr>
          <a:xfrm>
            <a:off x="847492" y="627932"/>
            <a:ext cx="10592613" cy="3196587"/>
          </a:xfrm>
          <a:prstGeom prst="rect">
            <a:avLst/>
          </a:prstGeom>
        </p:spPr>
      </p:pic>
      <p:sp>
        <p:nvSpPr>
          <p:cNvPr id="7" name="TextBox 6">
            <a:extLst>
              <a:ext uri="{FF2B5EF4-FFF2-40B4-BE49-F238E27FC236}">
                <a16:creationId xmlns:a16="http://schemas.microsoft.com/office/drawing/2014/main" id="{629C98C4-34E3-85A0-E785-768E544AE090}"/>
              </a:ext>
            </a:extLst>
          </p:cNvPr>
          <p:cNvSpPr txBox="1"/>
          <p:nvPr/>
        </p:nvSpPr>
        <p:spPr>
          <a:xfrm>
            <a:off x="1103971" y="4248615"/>
            <a:ext cx="10181063" cy="1569660"/>
          </a:xfrm>
          <a:prstGeom prst="rect">
            <a:avLst/>
          </a:prstGeom>
          <a:noFill/>
        </p:spPr>
        <p:txBody>
          <a:bodyPr wrap="square" rtlCol="0">
            <a:spAutoFit/>
          </a:bodyPr>
          <a:lstStyle/>
          <a:p>
            <a:pPr algn="just"/>
            <a:r>
              <a:rPr lang="vi-VN" sz="2400" b="0" i="0" dirty="0">
                <a:solidFill>
                  <a:srgbClr val="333333"/>
                </a:solidFill>
                <a:effectLst/>
                <a:latin typeface="Cambria" panose="02040503050406030204" pitchFamily="18" charset="0"/>
                <a:ea typeface="Cambria" panose="02040503050406030204" pitchFamily="18" charset="0"/>
              </a:rPr>
              <a:t>a) Tính diện tích bìa cần dùng để làm một chiếc hộp mỗi loại.</a:t>
            </a:r>
          </a:p>
          <a:p>
            <a:pPr algn="just"/>
            <a:r>
              <a:rPr lang="vi-VN" sz="2400" b="0" i="0" dirty="0">
                <a:solidFill>
                  <a:srgbClr val="333333"/>
                </a:solidFill>
                <a:effectLst/>
                <a:latin typeface="Cambria" panose="02040503050406030204" pitchFamily="18" charset="0"/>
                <a:ea typeface="Cambria" panose="02040503050406030204" pitchFamily="18" charset="0"/>
              </a:rPr>
              <a:t>b) Ước lượng giá tiền để sản xuất một chiếc hộp mỗi loại, biết rằng cứ 1 m</a:t>
            </a:r>
            <a:r>
              <a:rPr lang="vi-VN" sz="2400" b="0" i="0" baseline="30000" dirty="0">
                <a:solidFill>
                  <a:srgbClr val="333333"/>
                </a:solidFill>
                <a:effectLst/>
                <a:latin typeface="Cambria" panose="02040503050406030204" pitchFamily="18" charset="0"/>
                <a:ea typeface="Cambria" panose="02040503050406030204" pitchFamily="18" charset="0"/>
              </a:rPr>
              <a:t>2</a:t>
            </a:r>
            <a:r>
              <a:rPr lang="vi-VN" sz="2400" b="0" i="0" dirty="0">
                <a:solidFill>
                  <a:srgbClr val="333333"/>
                </a:solidFill>
                <a:effectLst/>
                <a:latin typeface="Cambria" panose="02040503050406030204" pitchFamily="18" charset="0"/>
                <a:ea typeface="Cambria" panose="02040503050406030204" pitchFamily="18" charset="0"/>
              </a:rPr>
              <a:t> bìa thì làm được khoảng 20 chiếc hộp loại thứ nhất và làm được khoảng 12 chiếc hộp loại thứ hai. Loại bìa được sử dụng có giá là 24 000 đồng 1 m</a:t>
            </a:r>
            <a:r>
              <a:rPr lang="vi-VN" sz="2400" b="0" i="0" baseline="30000" dirty="0">
                <a:solidFill>
                  <a:srgbClr val="333333"/>
                </a:solidFill>
                <a:effectLst/>
                <a:latin typeface="Cambria" panose="02040503050406030204" pitchFamily="18" charset="0"/>
                <a:ea typeface="Cambria" panose="02040503050406030204" pitchFamily="18" charset="0"/>
              </a:rPr>
              <a:t>2</a:t>
            </a:r>
            <a:r>
              <a:rPr lang="vi-VN" sz="2400" b="0" i="0" dirty="0">
                <a:solidFill>
                  <a:srgbClr val="333333"/>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2240589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974</TotalTime>
  <Words>401</Words>
  <Application>Microsoft Office PowerPoint</Application>
  <PresentationFormat>Widescreen</PresentationFormat>
  <Paragraphs>25</Paragraphs>
  <Slides>12</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12</vt:i4>
      </vt:variant>
    </vt:vector>
  </HeadingPairs>
  <TitlesOfParts>
    <vt:vector size="20" baseType="lpstr">
      <vt:lpstr>Aptos</vt:lpstr>
      <vt:lpstr>Arial</vt:lpstr>
      <vt:lpstr>Calibri</vt:lpstr>
      <vt:lpstr>Calibri Light</vt:lpstr>
      <vt:lpstr>Cambria</vt:lpstr>
      <vt:lpstr>Office Theme</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Tư Bùi</dc:creator>
  <cp:lastModifiedBy>TA</cp:lastModifiedBy>
  <cp:revision>44</cp:revision>
  <dcterms:created xsi:type="dcterms:W3CDTF">2024-06-22T08:49:28Z</dcterms:created>
  <dcterms:modified xsi:type="dcterms:W3CDTF">2025-02-25T03:34:41Z</dcterms:modified>
</cp:coreProperties>
</file>