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11" r:id="rId4"/>
  </p:sldMasterIdLst>
  <p:notesMasterIdLst>
    <p:notesMasterId r:id="rId20"/>
  </p:notesMasterIdLst>
  <p:sldIdLst>
    <p:sldId id="291" r:id="rId5"/>
    <p:sldId id="279" r:id="rId6"/>
    <p:sldId id="280" r:id="rId7"/>
    <p:sldId id="286" r:id="rId8"/>
    <p:sldId id="313" r:id="rId9"/>
    <p:sldId id="282" r:id="rId10"/>
    <p:sldId id="272" r:id="rId11"/>
    <p:sldId id="274" r:id="rId12"/>
    <p:sldId id="306" r:id="rId13"/>
    <p:sldId id="314" r:id="rId14"/>
    <p:sldId id="315" r:id="rId15"/>
    <p:sldId id="316" r:id="rId16"/>
    <p:sldId id="298" r:id="rId17"/>
    <p:sldId id="283" r:id="rId18"/>
    <p:sldId id="29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E72"/>
    <a:srgbClr val="E91E26"/>
    <a:srgbClr val="0064D2"/>
    <a:srgbClr val="006600"/>
    <a:srgbClr val="F68C89"/>
    <a:srgbClr val="FCFBC7"/>
    <a:srgbClr val="FFCCCC"/>
    <a:srgbClr val="FFFFFF"/>
    <a:srgbClr val="E3667C"/>
    <a:srgbClr val="DC5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3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6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3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5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1.wdp"/><Relationship Id="rId18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slide" Target="slide3.xml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1.wdp"/><Relationship Id="rId18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microsoft.com/office/2007/relationships/hdphoto" Target="../media/hdphoto1.wdp"/><Relationship Id="rId18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slide" Target="slide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1.wdp"/><Relationship Id="rId18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slide" Target="slide3.xml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4" Type="http://schemas.openxmlformats.org/officeDocument/2006/relationships/audio" Target="../media/media2.mp3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Tính diện tích bìa cứng để làm một chiếc túi dạng hình hộp chữ nhật có kích thước như hình bên. Biết rằng các mép dán và diện tích 4 lỗ là không đáng kể.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60BC0-5B02-6046-6A3E-E5E6C3EF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2247900"/>
            <a:ext cx="5562600" cy="5727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086100"/>
            <a:ext cx="9982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xung quanh của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(30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+ 10) x 2 x 40 = 3 200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30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= 300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Diện tích bia cần dùng để làm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3 200 + 300 = 3 500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3 500 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Hộp không nắp nên diện tích phun sơn mặt ngoài là tổng của diện tích xung quanh của cái hộp và diện tích đáy của cái hộp.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4419600" y="3543300"/>
            <a:ext cx="998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Diện lích xung quanh của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= 1 (m)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0,5 = 0,25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cân phun sơn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 = 1,25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1,25 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tờ giấy sau có đủ diện tích để gói chiếc hộp có kích thước như hình vẽ dưới đây không?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7C70B-9A29-006B-10E2-351400E0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3051780"/>
            <a:ext cx="7410450" cy="4539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2385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toàn phần của chiếc hộp: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+ 8) x 2 x 2 + 10 x 8 x 2 = 232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tờ giấy màu: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 9 = 270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Tờ giấy đủ diện tích để gói chiếc hộp có kích thước như hình vẽ.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245325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toàn phần của hình lập phương bằng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206458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5801452" y="74351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919494" y="4426150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179978" y="4266610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6982694" y="735731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81401" y="5067725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+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32649" y="7874555"/>
            <a:ext cx="3395160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978229" y="5094419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2)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2036623" y="7811866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0853" y="3055497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6490" y="5437623"/>
            <a:ext cx="2106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66160" y="777289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1708" y="75658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0584" y="505437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97465" y="48839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defTabSz="1371600">
              <a:defRPr/>
            </a:pP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xung quanh của hình lập phương bằng</a:t>
            </a:r>
            <a:r>
              <a:rPr lang="en-US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684647" y="8198565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+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922419" y="8252203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3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6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95DCC-4EF7-88AC-91F5-8EB4CC53D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476500"/>
            <a:ext cx="214898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05DB4-DAB3-393C-1948-8BB89527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1696785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6CEEC2-5C01-0790-0BCC-41474DC786E8}"/>
              </a:ext>
            </a:extLst>
          </p:cNvPr>
          <p:cNvSpPr/>
          <p:nvPr/>
        </p:nvSpPr>
        <p:spPr>
          <a:xfrm>
            <a:off x="115062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059FEC-714C-7B2D-DFD8-725142BF0344}"/>
              </a:ext>
            </a:extLst>
          </p:cNvPr>
          <p:cNvSpPr/>
          <p:nvPr/>
        </p:nvSpPr>
        <p:spPr>
          <a:xfrm>
            <a:off x="113538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44,02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81956-E791-7AAE-AFDA-47E570CACCD2}"/>
              </a:ext>
            </a:extLst>
          </p:cNvPr>
          <p:cNvSpPr/>
          <p:nvPr/>
        </p:nvSpPr>
        <p:spPr>
          <a:xfrm>
            <a:off x="146304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C715CC-C896-CF3D-C73D-DE93CF7A47C3}"/>
              </a:ext>
            </a:extLst>
          </p:cNvPr>
          <p:cNvSpPr/>
          <p:nvPr/>
        </p:nvSpPr>
        <p:spPr>
          <a:xfrm>
            <a:off x="145542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68,82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470</TotalTime>
  <Words>659</Words>
  <Application>Microsoft Office PowerPoint</Application>
  <PresentationFormat>Custom</PresentationFormat>
  <Paragraphs>81</Paragraphs>
  <Slides>15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Cambria</vt:lpstr>
      <vt:lpstr>字魂58号-创中黑</vt:lpstr>
      <vt:lpstr>Office Theme</vt:lpstr>
      <vt:lpstr>包图主题2</vt:lpstr>
      <vt:lpstr>2_摄图网699pic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TA</cp:lastModifiedBy>
  <cp:revision>183</cp:revision>
  <dcterms:created xsi:type="dcterms:W3CDTF">2006-08-16T00:00:00Z</dcterms:created>
  <dcterms:modified xsi:type="dcterms:W3CDTF">2025-02-18T08:00:51Z</dcterms:modified>
  <cp:category>9Slide.vn</cp:category>
  <dc:identifier>DAEwt2jdhJo</dc:identifier>
</cp:coreProperties>
</file>