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54" r:id="rId2"/>
    <p:sldMasterId id="2147483787" r:id="rId3"/>
    <p:sldMasterId id="2147483824" r:id="rId4"/>
  </p:sldMasterIdLst>
  <p:notesMasterIdLst>
    <p:notesMasterId r:id="rId34"/>
  </p:notesMasterIdLst>
  <p:sldIdLst>
    <p:sldId id="258" r:id="rId5"/>
    <p:sldId id="259" r:id="rId6"/>
    <p:sldId id="256" r:id="rId7"/>
    <p:sldId id="282" r:id="rId8"/>
    <p:sldId id="267" r:id="rId9"/>
    <p:sldId id="317" r:id="rId10"/>
    <p:sldId id="262" r:id="rId11"/>
    <p:sldId id="318" r:id="rId12"/>
    <p:sldId id="334" r:id="rId13"/>
    <p:sldId id="335" r:id="rId14"/>
    <p:sldId id="321" r:id="rId15"/>
    <p:sldId id="336" r:id="rId16"/>
    <p:sldId id="337" r:id="rId17"/>
    <p:sldId id="338" r:id="rId18"/>
    <p:sldId id="343" r:id="rId19"/>
    <p:sldId id="339" r:id="rId20"/>
    <p:sldId id="323" r:id="rId21"/>
    <p:sldId id="324" r:id="rId22"/>
    <p:sldId id="325" r:id="rId23"/>
    <p:sldId id="271" r:id="rId24"/>
    <p:sldId id="328" r:id="rId25"/>
    <p:sldId id="329" r:id="rId26"/>
    <p:sldId id="326" r:id="rId27"/>
    <p:sldId id="331" r:id="rId28"/>
    <p:sldId id="340" r:id="rId29"/>
    <p:sldId id="341" r:id="rId30"/>
    <p:sldId id="342" r:id="rId31"/>
    <p:sldId id="333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D86"/>
    <a:srgbClr val="17375E"/>
    <a:srgbClr val="00B050"/>
    <a:srgbClr val="FFC000"/>
    <a:srgbClr val="FFFF99"/>
    <a:srgbClr val="F2B655"/>
    <a:srgbClr val="C5DCF1"/>
    <a:srgbClr val="F272C5"/>
    <a:srgbClr val="25C7D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5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998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51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74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998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88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7A09-3FE8-4534-9B74-6A86009D3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A6E60-0BBD-41A5-B4F8-65CD9BB0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FF5D-3656-49A7-89B4-DD99E4F8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D9A5-6922-427E-9660-26AA65BA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42B6-ECB9-4714-8D70-32D386F6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CC8D-6218-475E-AAE2-B0BAAA97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D0E05-B373-4CA5-9A5D-77A0B1244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6CB3-C83B-45EF-8875-317F34D1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A98-7964-437C-95A1-C3626051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B36B-CF2E-4A98-BBA5-D04C29E1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04D09-D04F-49C3-9319-9BE06C5B7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33C07-3A3F-469E-9EFF-564C0E6BA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FA179-102C-4941-A63A-8B679909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9F08-E739-43E5-92F2-026DEBE8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BA666-2312-4F2A-B8BD-F2A6B89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4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62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28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1A5A-02EC-4B68-8B71-147B245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BA9A7-E19A-44A4-A8AA-ACA1E87F9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25CD1-CFAB-4A5D-AC36-2972B20B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9DD11-514F-4CF3-9086-0772E61B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DFAB5-55D3-4E28-8B05-DDFCE090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37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6651-B4D1-46CC-82B7-C2E7D31B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92C18-E01F-4FA2-ACB0-DAE957DED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6925C-8F93-4BBA-A03D-A0695A08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00272-C72C-4261-B89F-C43C1404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695B0-CF51-4B45-A7B8-0229D6C4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35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09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9260-5325-41B9-9C77-494014B7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42A0E-75AD-4794-9C1F-97E2A723D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0B893-5C51-4BF6-9AEE-0AC126FA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B5BE0-7DF9-4E82-A790-0957C57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36067-1687-4817-BD7C-1750269F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0F729-A485-4C0C-82A1-E4880EBD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1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13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4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5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73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B304-B030-42BE-ACFF-AFEFFE47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0F61B-7E3A-43EA-9E15-94B2BBE4E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7A52A-FDE0-4C97-B98F-7BE1A2CF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94E5C-5759-4A38-9CC5-52E7F7AC5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E07E-D4B7-49E5-8321-D9AC2E86C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B5538-3D0F-4944-A1E7-16185A4F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1AE-76D3-4166-AD74-97958871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FFFDA-0B8A-443E-9787-DF9F230C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33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2B33-45D5-470D-AD3A-83F09F09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75A6A-A6B2-47A3-A0FA-C62DFD1B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8E540-4DEE-42ED-BF1E-806AF33D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EBBE-6FB3-417C-956C-00EBF23C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1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869F8-C274-49CF-B1F6-47F381A2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655E2-04D9-4AAC-B23D-0A32C11E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DBEF-BE05-4DDE-BA5E-9C69BFBB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74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4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4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49DA-3B18-4625-AC48-55CB2D53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25B8-1086-4823-A514-6899C11E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16E06-4AE0-44D0-AED7-7E731B266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706B2-B437-4439-87B0-DFA90ECC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195B7-45FC-49F4-8E83-4846D2C3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A15B-8B35-4ECF-8FEE-108174D8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60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6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3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07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6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1F1D-A110-43D8-BDB9-247CD533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81904-2E16-4219-AFE5-4C9975065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BAB54-AFBC-4B73-8F52-95C23E6BE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54CDE-0087-4DE3-B1F8-29657368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3A2B-8AF9-4EC8-869F-E0B6A94D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CB51E-A980-47D3-9CDF-CC9123D0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A3FB7-93FD-405C-91E7-CA5CD598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324F5-FACD-44CE-AD41-3188FEB7E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E4E93-3AFC-430B-8D54-7EEDC84DF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2F6A-B387-4989-AA4E-0A8C5CA39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DECF-D530-4C0F-9AAD-9248FA305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6A17C43-48CA-0B55-C2CE-32011613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852726-D659-119B-6186-28A9A8668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06C088-CAB1-333B-1785-3D8CDB9A0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6AAE3D5-56B8-27A9-72CD-ACC112AEC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AF8A21-F94A-4208-CE21-2DBBD7469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3748650D-A88E-9FC6-1BA5-8D16FC063214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2/18/2025</a:t>
            </a:fld>
            <a:endParaRPr lang="en-US" sz="80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17C81A3-4AA3-3484-1BCE-62F97F22393D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D118F4C-FD95-B39F-5342-0638DA26D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A43C7FA3-2FE2-E4E8-6585-82666BBDF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4B6F2F9-83E4-C18F-922D-B1F724761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A7FD119F-E59E-E3E1-EE20-280CF7327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23391B8-CF83-6344-5B19-0E17E1791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2E0DC3B-606C-4660-5A9A-DD26A5508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DB1DBB0F-5C62-E910-68B1-1FCBEFBA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97D142A-7B74-1958-EE78-E31FE0DB53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2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1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9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image" Target="../media/image3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9CD20-AE33-4F8F-9C18-74D2309BDF6C}"/>
              </a:ext>
            </a:extLst>
          </p:cNvPr>
          <p:cNvSpPr/>
          <p:nvPr/>
        </p:nvSpPr>
        <p:spPr>
          <a:xfrm>
            <a:off x="1221383" y="1246818"/>
            <a:ext cx="9725025" cy="389785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>
                  <a:lumMod val="75000"/>
                </a:schemeClr>
              </a:solidFill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725BC7-3746-49D6-BD5B-502FDA4860A7}"/>
              </a:ext>
            </a:extLst>
          </p:cNvPr>
          <p:cNvSpPr/>
          <p:nvPr/>
        </p:nvSpPr>
        <p:spPr>
          <a:xfrm>
            <a:off x="-35877" y="3813232"/>
            <a:ext cx="2907122" cy="3232110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10128E7E-AD89-41E6-B52C-A06F346BE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26"/>
          <a:stretch/>
        </p:blipFill>
        <p:spPr>
          <a:xfrm rot="21194136">
            <a:off x="-334636" y="3627105"/>
            <a:ext cx="1773672" cy="3597484"/>
          </a:xfrm>
          <a:prstGeom prst="rect">
            <a:avLst/>
          </a:prstGeom>
        </p:spPr>
      </p:pic>
      <p:grpSp>
        <p:nvGrpSpPr>
          <p:cNvPr id="76" name="Google Shape;181;p35">
            <a:extLst>
              <a:ext uri="{FF2B5EF4-FFF2-40B4-BE49-F238E27FC236}">
                <a16:creationId xmlns:a16="http://schemas.microsoft.com/office/drawing/2014/main" id="{666C1CF7-38AF-4937-8939-45D648438EC2}"/>
              </a:ext>
            </a:extLst>
          </p:cNvPr>
          <p:cNvGrpSpPr/>
          <p:nvPr/>
        </p:nvGrpSpPr>
        <p:grpSpPr>
          <a:xfrm rot="21220710">
            <a:off x="42353" y="3817800"/>
            <a:ext cx="2974757" cy="3195508"/>
            <a:chOff x="675000" y="787600"/>
            <a:chExt cx="3672058" cy="3568285"/>
          </a:xfrm>
        </p:grpSpPr>
        <p:sp>
          <p:nvSpPr>
            <p:cNvPr id="77" name="Google Shape;182;p35">
              <a:extLst>
                <a:ext uri="{FF2B5EF4-FFF2-40B4-BE49-F238E27FC236}">
                  <a16:creationId xmlns:a16="http://schemas.microsoft.com/office/drawing/2014/main" id="{75826E6E-9CE1-4A88-9458-8A80DF800B71}"/>
                </a:ext>
              </a:extLst>
            </p:cNvPr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3;p35">
              <a:extLst>
                <a:ext uri="{FF2B5EF4-FFF2-40B4-BE49-F238E27FC236}">
                  <a16:creationId xmlns:a16="http://schemas.microsoft.com/office/drawing/2014/main" id="{09870EAC-0B09-4E90-A8C5-4108432D97AC}"/>
                </a:ext>
              </a:extLst>
            </p:cNvPr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4;p35">
              <a:extLst>
                <a:ext uri="{FF2B5EF4-FFF2-40B4-BE49-F238E27FC236}">
                  <a16:creationId xmlns:a16="http://schemas.microsoft.com/office/drawing/2014/main" id="{42BC7F84-5D1F-47B3-81FC-87C24AE9F4E6}"/>
                </a:ext>
              </a:extLst>
            </p:cNvPr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5;p35">
              <a:extLst>
                <a:ext uri="{FF2B5EF4-FFF2-40B4-BE49-F238E27FC236}">
                  <a16:creationId xmlns:a16="http://schemas.microsoft.com/office/drawing/2014/main" id="{F8920FFD-9901-49A3-A6AE-8EF67CE88001}"/>
                </a:ext>
              </a:extLst>
            </p:cNvPr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6;p35">
              <a:extLst>
                <a:ext uri="{FF2B5EF4-FFF2-40B4-BE49-F238E27FC236}">
                  <a16:creationId xmlns:a16="http://schemas.microsoft.com/office/drawing/2014/main" id="{7D1C7C50-8F2B-429A-82C0-C8EF342E8146}"/>
                </a:ext>
              </a:extLst>
            </p:cNvPr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;p35">
              <a:extLst>
                <a:ext uri="{FF2B5EF4-FFF2-40B4-BE49-F238E27FC236}">
                  <a16:creationId xmlns:a16="http://schemas.microsoft.com/office/drawing/2014/main" id="{E91DAC1B-59C4-414E-9312-08D5C07707D6}"/>
                </a:ext>
              </a:extLst>
            </p:cNvPr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8;p35">
              <a:extLst>
                <a:ext uri="{FF2B5EF4-FFF2-40B4-BE49-F238E27FC236}">
                  <a16:creationId xmlns:a16="http://schemas.microsoft.com/office/drawing/2014/main" id="{452A3F26-3DDE-4F5A-8F03-74CA782D6B9C}"/>
                </a:ext>
              </a:extLst>
            </p:cNvPr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9;p35">
              <a:extLst>
                <a:ext uri="{FF2B5EF4-FFF2-40B4-BE49-F238E27FC236}">
                  <a16:creationId xmlns:a16="http://schemas.microsoft.com/office/drawing/2014/main" id="{6E738994-4AC5-4E3C-9CF1-C64B86AEFD76}"/>
                </a:ext>
              </a:extLst>
            </p:cNvPr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0;p35">
              <a:extLst>
                <a:ext uri="{FF2B5EF4-FFF2-40B4-BE49-F238E27FC236}">
                  <a16:creationId xmlns:a16="http://schemas.microsoft.com/office/drawing/2014/main" id="{09F429A9-72AD-43BB-ABD1-FBF732389EE9}"/>
                </a:ext>
              </a:extLst>
            </p:cNvPr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1;p35">
              <a:extLst>
                <a:ext uri="{FF2B5EF4-FFF2-40B4-BE49-F238E27FC236}">
                  <a16:creationId xmlns:a16="http://schemas.microsoft.com/office/drawing/2014/main" id="{E04F67A6-8DD8-4AF7-A2FE-5C867333C61C}"/>
                </a:ext>
              </a:extLst>
            </p:cNvPr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2;p35">
              <a:extLst>
                <a:ext uri="{FF2B5EF4-FFF2-40B4-BE49-F238E27FC236}">
                  <a16:creationId xmlns:a16="http://schemas.microsoft.com/office/drawing/2014/main" id="{33198C94-F832-4EE6-8E59-E52749CDA345}"/>
                </a:ext>
              </a:extLst>
            </p:cNvPr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3;p35">
              <a:extLst>
                <a:ext uri="{FF2B5EF4-FFF2-40B4-BE49-F238E27FC236}">
                  <a16:creationId xmlns:a16="http://schemas.microsoft.com/office/drawing/2014/main" id="{37CFCB96-10B9-4665-AFA0-0F95AA3A782F}"/>
                </a:ext>
              </a:extLst>
            </p:cNvPr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4;p35">
              <a:extLst>
                <a:ext uri="{FF2B5EF4-FFF2-40B4-BE49-F238E27FC236}">
                  <a16:creationId xmlns:a16="http://schemas.microsoft.com/office/drawing/2014/main" id="{B741724F-2BBD-4BD6-821A-84B718EE415A}"/>
                </a:ext>
              </a:extLst>
            </p:cNvPr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;p35">
              <a:extLst>
                <a:ext uri="{FF2B5EF4-FFF2-40B4-BE49-F238E27FC236}">
                  <a16:creationId xmlns:a16="http://schemas.microsoft.com/office/drawing/2014/main" id="{245C6121-2D61-4F1B-B0E9-5C63A52F8B0E}"/>
                </a:ext>
              </a:extLst>
            </p:cNvPr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6;p35">
              <a:extLst>
                <a:ext uri="{FF2B5EF4-FFF2-40B4-BE49-F238E27FC236}">
                  <a16:creationId xmlns:a16="http://schemas.microsoft.com/office/drawing/2014/main" id="{EAE3E570-A91C-4511-8BEA-748E175616DB}"/>
                </a:ext>
              </a:extLst>
            </p:cNvPr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7;p35">
              <a:extLst>
                <a:ext uri="{FF2B5EF4-FFF2-40B4-BE49-F238E27FC236}">
                  <a16:creationId xmlns:a16="http://schemas.microsoft.com/office/drawing/2014/main" id="{200C71B3-0828-440D-8475-D188BC289913}"/>
                </a:ext>
              </a:extLst>
            </p:cNvPr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8;p35">
              <a:extLst>
                <a:ext uri="{FF2B5EF4-FFF2-40B4-BE49-F238E27FC236}">
                  <a16:creationId xmlns:a16="http://schemas.microsoft.com/office/drawing/2014/main" id="{96610F30-F862-49DE-B710-FD1F5D89BC19}"/>
                </a:ext>
              </a:extLst>
            </p:cNvPr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9;p35">
              <a:extLst>
                <a:ext uri="{FF2B5EF4-FFF2-40B4-BE49-F238E27FC236}">
                  <a16:creationId xmlns:a16="http://schemas.microsoft.com/office/drawing/2014/main" id="{E53F2D67-7C5D-47BB-8B46-8ED7D0E4D79E}"/>
                </a:ext>
              </a:extLst>
            </p:cNvPr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;p35">
              <a:extLst>
                <a:ext uri="{FF2B5EF4-FFF2-40B4-BE49-F238E27FC236}">
                  <a16:creationId xmlns:a16="http://schemas.microsoft.com/office/drawing/2014/main" id="{903654D8-EAB5-46D5-8226-CB8AEAE3A8CD}"/>
                </a:ext>
              </a:extLst>
            </p:cNvPr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;p35">
              <a:extLst>
                <a:ext uri="{FF2B5EF4-FFF2-40B4-BE49-F238E27FC236}">
                  <a16:creationId xmlns:a16="http://schemas.microsoft.com/office/drawing/2014/main" id="{3BD00ADB-4D93-4CF7-A4E7-D6C72657879E}"/>
                </a:ext>
              </a:extLst>
            </p:cNvPr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2;p35">
              <a:extLst>
                <a:ext uri="{FF2B5EF4-FFF2-40B4-BE49-F238E27FC236}">
                  <a16:creationId xmlns:a16="http://schemas.microsoft.com/office/drawing/2014/main" id="{60730F71-0A7A-4573-A551-64389FAEBBF5}"/>
                </a:ext>
              </a:extLst>
            </p:cNvPr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3;p35">
              <a:extLst>
                <a:ext uri="{FF2B5EF4-FFF2-40B4-BE49-F238E27FC236}">
                  <a16:creationId xmlns:a16="http://schemas.microsoft.com/office/drawing/2014/main" id="{6A775DF8-8FB6-4E6E-8338-751BC1CC2F40}"/>
                </a:ext>
              </a:extLst>
            </p:cNvPr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4;p35">
              <a:extLst>
                <a:ext uri="{FF2B5EF4-FFF2-40B4-BE49-F238E27FC236}">
                  <a16:creationId xmlns:a16="http://schemas.microsoft.com/office/drawing/2014/main" id="{56D54094-D8E5-4100-8DE2-AED84CFB3831}"/>
                </a:ext>
              </a:extLst>
            </p:cNvPr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5;p35">
              <a:extLst>
                <a:ext uri="{FF2B5EF4-FFF2-40B4-BE49-F238E27FC236}">
                  <a16:creationId xmlns:a16="http://schemas.microsoft.com/office/drawing/2014/main" id="{64C43DB2-1B99-4802-8A77-F313900437F7}"/>
                </a:ext>
              </a:extLst>
            </p:cNvPr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6;p35">
              <a:extLst>
                <a:ext uri="{FF2B5EF4-FFF2-40B4-BE49-F238E27FC236}">
                  <a16:creationId xmlns:a16="http://schemas.microsoft.com/office/drawing/2014/main" id="{836AB58A-064E-49C8-A996-9D3BD5703428}"/>
                </a:ext>
              </a:extLst>
            </p:cNvPr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7;p35">
              <a:extLst>
                <a:ext uri="{FF2B5EF4-FFF2-40B4-BE49-F238E27FC236}">
                  <a16:creationId xmlns:a16="http://schemas.microsoft.com/office/drawing/2014/main" id="{71830D8E-4FF3-4446-9CE0-F7FFBFE43BDA}"/>
                </a:ext>
              </a:extLst>
            </p:cNvPr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8;p35">
              <a:extLst>
                <a:ext uri="{FF2B5EF4-FFF2-40B4-BE49-F238E27FC236}">
                  <a16:creationId xmlns:a16="http://schemas.microsoft.com/office/drawing/2014/main" id="{76C8E4DD-6692-42E9-A60E-F23B84A64121}"/>
                </a:ext>
              </a:extLst>
            </p:cNvPr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9;p35">
              <a:extLst>
                <a:ext uri="{FF2B5EF4-FFF2-40B4-BE49-F238E27FC236}">
                  <a16:creationId xmlns:a16="http://schemas.microsoft.com/office/drawing/2014/main" id="{969A6D60-0DD1-4F0E-8A53-800401B62E8E}"/>
                </a:ext>
              </a:extLst>
            </p:cNvPr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;p35">
              <a:extLst>
                <a:ext uri="{FF2B5EF4-FFF2-40B4-BE49-F238E27FC236}">
                  <a16:creationId xmlns:a16="http://schemas.microsoft.com/office/drawing/2014/main" id="{A6494BD1-B912-4DC4-926D-D337A446B224}"/>
                </a:ext>
              </a:extLst>
            </p:cNvPr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;p35">
              <a:extLst>
                <a:ext uri="{FF2B5EF4-FFF2-40B4-BE49-F238E27FC236}">
                  <a16:creationId xmlns:a16="http://schemas.microsoft.com/office/drawing/2014/main" id="{CDBFD673-9B8A-4D09-BA4F-DD193CA6E7DA}"/>
                </a:ext>
              </a:extLst>
            </p:cNvPr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2;p35">
              <a:extLst>
                <a:ext uri="{FF2B5EF4-FFF2-40B4-BE49-F238E27FC236}">
                  <a16:creationId xmlns:a16="http://schemas.microsoft.com/office/drawing/2014/main" id="{76D8F6D5-D6EB-487A-875A-732FA2F15121}"/>
                </a:ext>
              </a:extLst>
            </p:cNvPr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3;p35">
              <a:extLst>
                <a:ext uri="{FF2B5EF4-FFF2-40B4-BE49-F238E27FC236}">
                  <a16:creationId xmlns:a16="http://schemas.microsoft.com/office/drawing/2014/main" id="{7EE0DDA4-3E1D-4C1D-B0F0-C35D0B5AC9CD}"/>
                </a:ext>
              </a:extLst>
            </p:cNvPr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4;p35">
              <a:extLst>
                <a:ext uri="{FF2B5EF4-FFF2-40B4-BE49-F238E27FC236}">
                  <a16:creationId xmlns:a16="http://schemas.microsoft.com/office/drawing/2014/main" id="{0E6BBEBC-6BE6-424C-872C-81DF79734716}"/>
                </a:ext>
              </a:extLst>
            </p:cNvPr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5;p35">
              <a:extLst>
                <a:ext uri="{FF2B5EF4-FFF2-40B4-BE49-F238E27FC236}">
                  <a16:creationId xmlns:a16="http://schemas.microsoft.com/office/drawing/2014/main" id="{8CCB1042-23FA-442C-BF18-40D6A0FC8ACB}"/>
                </a:ext>
              </a:extLst>
            </p:cNvPr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6;p35">
              <a:extLst>
                <a:ext uri="{FF2B5EF4-FFF2-40B4-BE49-F238E27FC236}">
                  <a16:creationId xmlns:a16="http://schemas.microsoft.com/office/drawing/2014/main" id="{EC788AB6-2196-4CF8-95A0-35A23CF7A75F}"/>
                </a:ext>
              </a:extLst>
            </p:cNvPr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7;p35">
              <a:extLst>
                <a:ext uri="{FF2B5EF4-FFF2-40B4-BE49-F238E27FC236}">
                  <a16:creationId xmlns:a16="http://schemas.microsoft.com/office/drawing/2014/main" id="{53969B4C-253E-421A-BDA8-B8B75D57D28F}"/>
                </a:ext>
              </a:extLst>
            </p:cNvPr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8;p35">
              <a:extLst>
                <a:ext uri="{FF2B5EF4-FFF2-40B4-BE49-F238E27FC236}">
                  <a16:creationId xmlns:a16="http://schemas.microsoft.com/office/drawing/2014/main" id="{74A8218A-1A82-44AC-92BD-ABA938D94DC1}"/>
                </a:ext>
              </a:extLst>
            </p:cNvPr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9;p35">
              <a:extLst>
                <a:ext uri="{FF2B5EF4-FFF2-40B4-BE49-F238E27FC236}">
                  <a16:creationId xmlns:a16="http://schemas.microsoft.com/office/drawing/2014/main" id="{CB42639C-8B67-401A-A693-235F414FB8CD}"/>
                </a:ext>
              </a:extLst>
            </p:cNvPr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0;p35">
              <a:extLst>
                <a:ext uri="{FF2B5EF4-FFF2-40B4-BE49-F238E27FC236}">
                  <a16:creationId xmlns:a16="http://schemas.microsoft.com/office/drawing/2014/main" id="{0CB187CC-B4A6-452B-B558-96492974D55D}"/>
                </a:ext>
              </a:extLst>
            </p:cNvPr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1;p35">
              <a:extLst>
                <a:ext uri="{FF2B5EF4-FFF2-40B4-BE49-F238E27FC236}">
                  <a16:creationId xmlns:a16="http://schemas.microsoft.com/office/drawing/2014/main" id="{F12996BD-4546-415E-9F79-4A38830BD327}"/>
                </a:ext>
              </a:extLst>
            </p:cNvPr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2;p35">
              <a:extLst>
                <a:ext uri="{FF2B5EF4-FFF2-40B4-BE49-F238E27FC236}">
                  <a16:creationId xmlns:a16="http://schemas.microsoft.com/office/drawing/2014/main" id="{8CDAF82F-3423-4245-8460-D1BDAD94C2D8}"/>
                </a:ext>
              </a:extLst>
            </p:cNvPr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3;p35">
              <a:extLst>
                <a:ext uri="{FF2B5EF4-FFF2-40B4-BE49-F238E27FC236}">
                  <a16:creationId xmlns:a16="http://schemas.microsoft.com/office/drawing/2014/main" id="{5590F5D4-6CF9-4DCC-9155-57A134CA8627}"/>
                </a:ext>
              </a:extLst>
            </p:cNvPr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4;p35">
              <a:extLst>
                <a:ext uri="{FF2B5EF4-FFF2-40B4-BE49-F238E27FC236}">
                  <a16:creationId xmlns:a16="http://schemas.microsoft.com/office/drawing/2014/main" id="{0640E8A6-EC2E-486C-9382-C025AB475959}"/>
                </a:ext>
              </a:extLst>
            </p:cNvPr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5;p35">
              <a:extLst>
                <a:ext uri="{FF2B5EF4-FFF2-40B4-BE49-F238E27FC236}">
                  <a16:creationId xmlns:a16="http://schemas.microsoft.com/office/drawing/2014/main" id="{D06638E1-C924-4EE1-BDB4-57EA27E241FF}"/>
                </a:ext>
              </a:extLst>
            </p:cNvPr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6;p35">
              <a:extLst>
                <a:ext uri="{FF2B5EF4-FFF2-40B4-BE49-F238E27FC236}">
                  <a16:creationId xmlns:a16="http://schemas.microsoft.com/office/drawing/2014/main" id="{7058D47F-0AA4-41A7-9A40-9830CF551291}"/>
                </a:ext>
              </a:extLst>
            </p:cNvPr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7;p35">
              <a:extLst>
                <a:ext uri="{FF2B5EF4-FFF2-40B4-BE49-F238E27FC236}">
                  <a16:creationId xmlns:a16="http://schemas.microsoft.com/office/drawing/2014/main" id="{C100957A-183B-4C6E-8457-43B5002F42EC}"/>
                </a:ext>
              </a:extLst>
            </p:cNvPr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8;p35">
              <a:extLst>
                <a:ext uri="{FF2B5EF4-FFF2-40B4-BE49-F238E27FC236}">
                  <a16:creationId xmlns:a16="http://schemas.microsoft.com/office/drawing/2014/main" id="{4EA049EF-01B5-4468-85EB-6420960537A4}"/>
                </a:ext>
              </a:extLst>
            </p:cNvPr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9;p35">
              <a:extLst>
                <a:ext uri="{FF2B5EF4-FFF2-40B4-BE49-F238E27FC236}">
                  <a16:creationId xmlns:a16="http://schemas.microsoft.com/office/drawing/2014/main" id="{76DAD9DD-0DB0-4933-8A7D-AE55D6C63E27}"/>
                </a:ext>
              </a:extLst>
            </p:cNvPr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0;p35">
              <a:extLst>
                <a:ext uri="{FF2B5EF4-FFF2-40B4-BE49-F238E27FC236}">
                  <a16:creationId xmlns:a16="http://schemas.microsoft.com/office/drawing/2014/main" id="{309B1937-A115-4B7F-8A13-30202893FBA9}"/>
                </a:ext>
              </a:extLst>
            </p:cNvPr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1;p35">
              <a:extLst>
                <a:ext uri="{FF2B5EF4-FFF2-40B4-BE49-F238E27FC236}">
                  <a16:creationId xmlns:a16="http://schemas.microsoft.com/office/drawing/2014/main" id="{7FECE63A-357B-4A9C-A40A-7B77119597A6}"/>
                </a:ext>
              </a:extLst>
            </p:cNvPr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2;p35">
              <a:extLst>
                <a:ext uri="{FF2B5EF4-FFF2-40B4-BE49-F238E27FC236}">
                  <a16:creationId xmlns:a16="http://schemas.microsoft.com/office/drawing/2014/main" id="{16F27235-44CD-4A34-9237-DA64944BBAFC}"/>
                </a:ext>
              </a:extLst>
            </p:cNvPr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3;p35">
              <a:extLst>
                <a:ext uri="{FF2B5EF4-FFF2-40B4-BE49-F238E27FC236}">
                  <a16:creationId xmlns:a16="http://schemas.microsoft.com/office/drawing/2014/main" id="{F996F598-FB30-4584-8836-68912142237A}"/>
                </a:ext>
              </a:extLst>
            </p:cNvPr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4;p35">
              <a:extLst>
                <a:ext uri="{FF2B5EF4-FFF2-40B4-BE49-F238E27FC236}">
                  <a16:creationId xmlns:a16="http://schemas.microsoft.com/office/drawing/2014/main" id="{E798A427-FEFB-45B0-A031-24D1E55662CC}"/>
                </a:ext>
              </a:extLst>
            </p:cNvPr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5;p35">
              <a:extLst>
                <a:ext uri="{FF2B5EF4-FFF2-40B4-BE49-F238E27FC236}">
                  <a16:creationId xmlns:a16="http://schemas.microsoft.com/office/drawing/2014/main" id="{F0B66462-5168-4B8F-A0DE-ECAFC478C4D0}"/>
                </a:ext>
              </a:extLst>
            </p:cNvPr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6;p35">
              <a:extLst>
                <a:ext uri="{FF2B5EF4-FFF2-40B4-BE49-F238E27FC236}">
                  <a16:creationId xmlns:a16="http://schemas.microsoft.com/office/drawing/2014/main" id="{03E09E03-A493-4228-A113-E49E86FE572D}"/>
                </a:ext>
              </a:extLst>
            </p:cNvPr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Picture 156">
            <a:extLst>
              <a:ext uri="{FF2B5EF4-FFF2-40B4-BE49-F238E27FC236}">
                <a16:creationId xmlns:a16="http://schemas.microsoft.com/office/drawing/2014/main" id="{24907DED-896E-4789-86C6-B67EAF3E6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908" y="-300304"/>
            <a:ext cx="5989203" cy="1528526"/>
          </a:xfrm>
          <a:prstGeom prst="rect">
            <a:avLst/>
          </a:prstGeom>
        </p:spPr>
      </p:pic>
      <p:sp>
        <p:nvSpPr>
          <p:cNvPr id="170" name="Google Shape;674;p42">
            <a:extLst>
              <a:ext uri="{FF2B5EF4-FFF2-40B4-BE49-F238E27FC236}">
                <a16:creationId xmlns:a16="http://schemas.microsoft.com/office/drawing/2014/main" id="{6AC9594D-A832-4849-AB36-11F9158C4202}"/>
              </a:ext>
            </a:extLst>
          </p:cNvPr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6B4DB-468B-A51E-4776-60BB9B619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222" y="1912738"/>
            <a:ext cx="923624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609599" y="511629"/>
            <a:ext cx="1125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E12FB-AC8A-AFCE-949C-E03E0C83F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29" y="1648505"/>
            <a:ext cx="10910887" cy="3822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494763-8A7D-AAA6-E7BB-A331BE98653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3" y="4212771"/>
            <a:ext cx="158099" cy="60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B53A2A-DDF6-CA26-A2B9-EE1D61F339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29" y="4169228"/>
            <a:ext cx="158099" cy="60552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A0DF038E-8299-0FE0-9125-28EBCB530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6085" y="689429"/>
            <a:ext cx="406400" cy="406400"/>
          </a:xfrm>
          <a:prstGeom prst="rect">
            <a:avLst/>
          </a:prstGeom>
        </p:spPr>
      </p:pic>
      <p:pic>
        <p:nvPicPr>
          <p:cNvPr id="12" name="2 (1)">
            <a:hlinkClick r:id="" action="ppaction://media"/>
            <a:extLst>
              <a:ext uri="{FF2B5EF4-FFF2-40B4-BE49-F238E27FC236}">
                <a16:creationId xmlns:a16="http://schemas.microsoft.com/office/drawing/2014/main" id="{15F9F081-343C-99E3-3093-515982721C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2543" y="1277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859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 rot="19488384">
            <a:off x="6655416" y="2585618"/>
            <a:ext cx="167505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2160" i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4177" y="857457"/>
            <a:ext cx="3434749" cy="2515410"/>
            <a:chOff x="1080746" y="114300"/>
            <a:chExt cx="2862291" cy="2096175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471960" y="1856532"/>
              <a:ext cx="13188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dài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 rot="16200000">
              <a:off x="3105070" y="598324"/>
              <a:ext cx="132199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cao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80746" y="424487"/>
              <a:ext cx="2501453" cy="1458913"/>
              <a:chOff x="599090" y="297436"/>
              <a:chExt cx="3064970" cy="1922874"/>
            </a:xfrm>
          </p:grpSpPr>
          <p:grpSp>
            <p:nvGrpSpPr>
              <p:cNvPr id="20" name="Group 27"/>
              <p:cNvGrpSpPr>
                <a:grpSpLocks/>
              </p:cNvGrpSpPr>
              <p:nvPr/>
            </p:nvGrpSpPr>
            <p:grpSpPr bwMode="auto">
              <a:xfrm>
                <a:off x="615840" y="297436"/>
                <a:ext cx="3048220" cy="1905000"/>
                <a:chOff x="615840" y="297436"/>
                <a:chExt cx="3048220" cy="1905000"/>
              </a:xfrm>
            </p:grpSpPr>
            <p:grpSp>
              <p:nvGrpSpPr>
                <p:cNvPr id="23" name="Group 30"/>
                <p:cNvGrpSpPr>
                  <a:grpSpLocks/>
                </p:cNvGrpSpPr>
                <p:nvPr/>
              </p:nvGrpSpPr>
              <p:grpSpPr bwMode="auto">
                <a:xfrm>
                  <a:off x="615840" y="297436"/>
                  <a:ext cx="3048220" cy="1905000"/>
                  <a:chOff x="914180" y="1524220"/>
                  <a:chExt cx="3048220" cy="1905000"/>
                </a:xfrm>
              </p:grpSpPr>
              <p:sp>
                <p:nvSpPr>
                  <p:cNvPr id="25" name="Freeform 40"/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7"/>
                  <p:cNvSpPr>
                    <a:spLocks/>
                  </p:cNvSpPr>
                  <p:nvPr/>
                </p:nvSpPr>
                <p:spPr bwMode="auto">
                  <a:xfrm>
                    <a:off x="914889" y="2057294"/>
                    <a:ext cx="2285633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Freeform 39"/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1" name="Straight Connector 20"/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939FF1-32D3-4877-A452-8532CC7632E6}"/>
              </a:ext>
            </a:extLst>
          </p:cNvPr>
          <p:cNvSpPr/>
          <p:nvPr/>
        </p:nvSpPr>
        <p:spPr>
          <a:xfrm>
            <a:off x="4607614" y="214820"/>
            <a:ext cx="3286755" cy="564415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HỘP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CHỮ NHẬT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59111CF-51CC-44F7-8CB5-804C8FF71432}"/>
              </a:ext>
            </a:extLst>
          </p:cNvPr>
          <p:cNvSpPr/>
          <p:nvPr/>
        </p:nvSpPr>
        <p:spPr>
          <a:xfrm>
            <a:off x="4181956" y="3542638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3AA9D2-88B4-431B-B3C6-1159129A9A6A}"/>
              </a:ext>
            </a:extLst>
          </p:cNvPr>
          <p:cNvSpPr/>
          <p:nvPr/>
        </p:nvSpPr>
        <p:spPr>
          <a:xfrm>
            <a:off x="5337042" y="3542637"/>
            <a:ext cx="2039111" cy="517501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015A95-3D38-4537-A4DC-132BBA6B310C}"/>
              </a:ext>
            </a:extLst>
          </p:cNvPr>
          <p:cNvSpPr/>
          <p:nvPr/>
        </p:nvSpPr>
        <p:spPr>
          <a:xfrm>
            <a:off x="5173102" y="4546179"/>
            <a:ext cx="3685683" cy="313101"/>
          </a:xfrm>
          <a:prstGeom prst="roundRect">
            <a:avLst/>
          </a:prstGeom>
          <a:solidFill>
            <a:srgbClr val="92D05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94E8D6-4EF7-4952-B77D-592CC3513B4E}"/>
              </a:ext>
            </a:extLst>
          </p:cNvPr>
          <p:cNvSpPr/>
          <p:nvPr/>
        </p:nvSpPr>
        <p:spPr>
          <a:xfrm>
            <a:off x="5111671" y="5809239"/>
            <a:ext cx="3685683" cy="313101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0A61B-1731-452F-B479-EE1DCF1C0854}"/>
              </a:ext>
            </a:extLst>
          </p:cNvPr>
          <p:cNvSpPr/>
          <p:nvPr/>
        </p:nvSpPr>
        <p:spPr>
          <a:xfrm>
            <a:off x="3540605" y="6214932"/>
            <a:ext cx="2735009" cy="284316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3452309" y="3552780"/>
            <a:ext cx="4924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3452309" y="4105268"/>
            <a:ext cx="54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3461007" y="5371014"/>
            <a:ext cx="534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xung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đáy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8" grpId="0" animBg="1"/>
      <p:bldP spid="60" grpId="0" animBg="1"/>
      <p:bldP spid="63" grpId="0" animBg="1"/>
      <p:bldP spid="64" grpId="0" animBg="1"/>
      <p:bldP spid="41" grpId="0"/>
      <p:bldP spid="43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881743"/>
            <a:ext cx="11255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cm,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cm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cm.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125BF-41FA-D08B-C5F3-1CA9AD63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4" y="2723470"/>
            <a:ext cx="10478959" cy="27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642257"/>
            <a:ext cx="11255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 + 15 +20 + 15 = 70 (cm)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cm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× 10 = 700 (cm²)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35CAB-7ED4-530C-BCEF-76EC4EE50491}"/>
              </a:ext>
            </a:extLst>
          </p:cNvPr>
          <p:cNvSpPr/>
          <p:nvPr/>
        </p:nvSpPr>
        <p:spPr>
          <a:xfrm>
            <a:off x="979714" y="5301342"/>
            <a:ext cx="10287000" cy="936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xung quanh của hình hộp chữ nhật, ta lấy chu vi mặt đáy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11105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642257"/>
            <a:ext cx="112558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× 15 = 300 (cm²) 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+ 300 × 2 = 1 300 (cm²)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35CAB-7ED4-530C-BCEF-76EC4EE50491}"/>
              </a:ext>
            </a:extLst>
          </p:cNvPr>
          <p:cNvSpPr/>
          <p:nvPr/>
        </p:nvSpPr>
        <p:spPr>
          <a:xfrm>
            <a:off x="947057" y="4365170"/>
            <a:ext cx="10287000" cy="14369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toàn phần của hình hộp chữ nhật, ta tính tổng diện tích xung quanh và diện tích hai đáy của hình hộp chữ nhật đó.</a:t>
            </a:r>
          </a:p>
        </p:txBody>
      </p:sp>
    </p:spTree>
    <p:extLst>
      <p:ext uri="{BB962C8B-B14F-4D97-AF65-F5344CB8AC3E}">
        <p14:creationId xmlns:p14="http://schemas.microsoft.com/office/powerpoint/2010/main" val="5016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AD51C2-783B-A130-9E2F-46F8BEF1BCA8}"/>
              </a:ext>
            </a:extLst>
          </p:cNvPr>
          <p:cNvSpPr/>
          <p:nvPr/>
        </p:nvSpPr>
        <p:spPr>
          <a:xfrm>
            <a:off x="952500" y="1879716"/>
            <a:ext cx="10287000" cy="936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xung quanh của hình hộp chữ nhật, ta lấy chu vi mặt đáy nhân với chiều cao (cùng một đơn vị đo).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E12278-AFCE-88AA-208A-0BF48A631EE8}"/>
              </a:ext>
            </a:extLst>
          </p:cNvPr>
          <p:cNvSpPr/>
          <p:nvPr/>
        </p:nvSpPr>
        <p:spPr>
          <a:xfrm>
            <a:off x="1065044" y="3745738"/>
            <a:ext cx="10287000" cy="14369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toàn phần của hình hộp chữ nhật, ta tính tổng diện tích xung quanh và diện tích hai đáy của hình hộp chữ nhật đó.</a:t>
            </a:r>
          </a:p>
        </p:txBody>
      </p:sp>
    </p:spTree>
    <p:extLst>
      <p:ext uri="{BB962C8B-B14F-4D97-AF65-F5344CB8AC3E}">
        <p14:creationId xmlns:p14="http://schemas.microsoft.com/office/powerpoint/2010/main" val="367457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609599" y="511629"/>
            <a:ext cx="1125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1CBC4-1C9B-8A82-6847-82729C563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1628063"/>
            <a:ext cx="10755086" cy="22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Tahoma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DIỆN TÍCH </a:t>
            </a:r>
            <a:r>
              <a:rPr lang="en-US" sz="2800" b="1" dirty="0">
                <a:solidFill>
                  <a:srgbClr val="00B050"/>
                </a:solidFill>
                <a:latin typeface="Arial"/>
              </a:rPr>
              <a:t>XUNG QUANH </a:t>
            </a: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CỦA HÌNH LẬP 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C8460BB9-8D5A-48FE-B7BA-29F7CC7F5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489F645-E808-4EA9-8C9E-5BA42A37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81D08-0906-466B-B749-FF33F49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lập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phương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một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mặt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nhân</a:t>
            </a:r>
            <a:r>
              <a:rPr lang="en-US" sz="2800" b="1" i="1" kern="0" dirty="0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4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5EB3BAE6-F7E0-4798-847A-20F27FB8044A}"/>
              </a:ext>
            </a:extLst>
          </p:cNvPr>
          <p:cNvSpPr/>
          <p:nvPr/>
        </p:nvSpPr>
        <p:spPr>
          <a:xfrm flipV="1">
            <a:off x="5517248" y="3329987"/>
            <a:ext cx="1355061" cy="802820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2C09141-51FD-43AA-A6EC-1048CE96C181}"/>
              </a:ext>
            </a:extLst>
          </p:cNvPr>
          <p:cNvSpPr txBox="1"/>
          <p:nvPr/>
        </p:nvSpPr>
        <p:spPr>
          <a:xfrm>
            <a:off x="5965650" y="3991658"/>
            <a:ext cx="60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2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  <p:bldP spid="108" grpId="0" animBg="1"/>
      <p:bldP spid="110" grpId="0" animBg="1"/>
      <p:bldP spid="112" grpId="0" animBg="1"/>
      <p:bldP spid="111" grpId="0"/>
      <p:bldP spid="113" grpId="0" animBg="1"/>
      <p:bldP spid="1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DIỆN TÍCH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 PHẦN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 HÌNH LẬP PHƯƠNG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FC5E8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7BB8B18-43AC-4785-BB76-B222E44CB89C}"/>
              </a:ext>
            </a:extLst>
          </p:cNvPr>
          <p:cNvSpPr/>
          <p:nvPr/>
        </p:nvSpPr>
        <p:spPr>
          <a:xfrm>
            <a:off x="5511800" y="1320800"/>
            <a:ext cx="5600700" cy="3632200"/>
          </a:xfrm>
          <a:custGeom>
            <a:avLst/>
            <a:gdLst>
              <a:gd name="connsiteX0" fmla="*/ 1498600 w 5702300"/>
              <a:gd name="connsiteY0" fmla="*/ 0 h 3632200"/>
              <a:gd name="connsiteX1" fmla="*/ 2908300 w 5702300"/>
              <a:gd name="connsiteY1" fmla="*/ 12700 h 3632200"/>
              <a:gd name="connsiteX2" fmla="*/ 2908300 w 5702300"/>
              <a:gd name="connsiteY2" fmla="*/ 1104900 h 3632200"/>
              <a:gd name="connsiteX3" fmla="*/ 5651500 w 5702300"/>
              <a:gd name="connsiteY3" fmla="*/ 1104900 h 3632200"/>
              <a:gd name="connsiteX4" fmla="*/ 5702300 w 5702300"/>
              <a:gd name="connsiteY4" fmla="*/ 2413000 h 3632200"/>
              <a:gd name="connsiteX5" fmla="*/ 2882900 w 5702300"/>
              <a:gd name="connsiteY5" fmla="*/ 2413000 h 3632200"/>
              <a:gd name="connsiteX6" fmla="*/ 2882900 w 5702300"/>
              <a:gd name="connsiteY6" fmla="*/ 3619500 h 3632200"/>
              <a:gd name="connsiteX7" fmla="*/ 1524000 w 5702300"/>
              <a:gd name="connsiteY7" fmla="*/ 3632200 h 3632200"/>
              <a:gd name="connsiteX8" fmla="*/ 1473200 w 5702300"/>
              <a:gd name="connsiteY8" fmla="*/ 3619500 h 3632200"/>
              <a:gd name="connsiteX9" fmla="*/ 1498600 w 5702300"/>
              <a:gd name="connsiteY9" fmla="*/ 2438400 h 3632200"/>
              <a:gd name="connsiteX10" fmla="*/ 0 w 5702300"/>
              <a:gd name="connsiteY10" fmla="*/ 2400300 h 3632200"/>
              <a:gd name="connsiteX11" fmla="*/ 50800 w 5702300"/>
              <a:gd name="connsiteY11" fmla="*/ 1117600 h 3632200"/>
              <a:gd name="connsiteX12" fmla="*/ 1485900 w 5702300"/>
              <a:gd name="connsiteY12" fmla="*/ 1104900 h 3632200"/>
              <a:gd name="connsiteX13" fmla="*/ 1498600 w 5702300"/>
              <a:gd name="connsiteY13" fmla="*/ 0 h 3632200"/>
              <a:gd name="connsiteX0" fmla="*/ 1447800 w 5651500"/>
              <a:gd name="connsiteY0" fmla="*/ 0 h 3632200"/>
              <a:gd name="connsiteX1" fmla="*/ 2857500 w 5651500"/>
              <a:gd name="connsiteY1" fmla="*/ 12700 h 3632200"/>
              <a:gd name="connsiteX2" fmla="*/ 2857500 w 5651500"/>
              <a:gd name="connsiteY2" fmla="*/ 1104900 h 3632200"/>
              <a:gd name="connsiteX3" fmla="*/ 5600700 w 5651500"/>
              <a:gd name="connsiteY3" fmla="*/ 1104900 h 3632200"/>
              <a:gd name="connsiteX4" fmla="*/ 5651500 w 5651500"/>
              <a:gd name="connsiteY4" fmla="*/ 2413000 h 3632200"/>
              <a:gd name="connsiteX5" fmla="*/ 2832100 w 5651500"/>
              <a:gd name="connsiteY5" fmla="*/ 2413000 h 3632200"/>
              <a:gd name="connsiteX6" fmla="*/ 2832100 w 5651500"/>
              <a:gd name="connsiteY6" fmla="*/ 3619500 h 3632200"/>
              <a:gd name="connsiteX7" fmla="*/ 1473200 w 5651500"/>
              <a:gd name="connsiteY7" fmla="*/ 3632200 h 3632200"/>
              <a:gd name="connsiteX8" fmla="*/ 1422400 w 5651500"/>
              <a:gd name="connsiteY8" fmla="*/ 3619500 h 3632200"/>
              <a:gd name="connsiteX9" fmla="*/ 1447800 w 5651500"/>
              <a:gd name="connsiteY9" fmla="*/ 2438400 h 3632200"/>
              <a:gd name="connsiteX10" fmla="*/ 101600 w 5651500"/>
              <a:gd name="connsiteY10" fmla="*/ 2387600 h 3632200"/>
              <a:gd name="connsiteX11" fmla="*/ 0 w 5651500"/>
              <a:gd name="connsiteY11" fmla="*/ 1117600 h 3632200"/>
              <a:gd name="connsiteX12" fmla="*/ 1435100 w 5651500"/>
              <a:gd name="connsiteY12" fmla="*/ 1104900 h 3632200"/>
              <a:gd name="connsiteX13" fmla="*/ 1447800 w 56515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3810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84300 w 5600700"/>
              <a:gd name="connsiteY12" fmla="*/ 11049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257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409700 w 5600700"/>
              <a:gd name="connsiteY9" fmla="*/ 23876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430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0700" h="3632200">
                <a:moveTo>
                  <a:pt x="1397000" y="0"/>
                </a:moveTo>
                <a:lnTo>
                  <a:pt x="2806700" y="12700"/>
                </a:lnTo>
                <a:lnTo>
                  <a:pt x="2806700" y="1143000"/>
                </a:lnTo>
                <a:lnTo>
                  <a:pt x="5575300" y="1143000"/>
                </a:lnTo>
                <a:lnTo>
                  <a:pt x="5600700" y="2413000"/>
                </a:lnTo>
                <a:lnTo>
                  <a:pt x="2781300" y="2413000"/>
                </a:lnTo>
                <a:lnTo>
                  <a:pt x="2781300" y="3619500"/>
                </a:lnTo>
                <a:lnTo>
                  <a:pt x="1422400" y="3632200"/>
                </a:lnTo>
                <a:lnTo>
                  <a:pt x="1371600" y="3619500"/>
                </a:lnTo>
                <a:lnTo>
                  <a:pt x="1358900" y="2374900"/>
                </a:lnTo>
                <a:lnTo>
                  <a:pt x="12700" y="2387600"/>
                </a:lnTo>
                <a:lnTo>
                  <a:pt x="0" y="1130300"/>
                </a:lnTo>
                <a:lnTo>
                  <a:pt x="1371600" y="1143000"/>
                </a:lnTo>
                <a:lnTo>
                  <a:pt x="13970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8" grpId="0" animBg="1"/>
      <p:bldP spid="110" grpId="0" animBg="1"/>
      <p:bldP spid="112" grpId="0" animBg="1"/>
      <p:bldP spid="111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B9E94D-8F7C-43F7-934C-21F6BC3B5AF1}"/>
              </a:ext>
            </a:extLst>
          </p:cNvPr>
          <p:cNvSpPr/>
          <p:nvPr/>
        </p:nvSpPr>
        <p:spPr>
          <a:xfrm>
            <a:off x="4827802" y="444500"/>
            <a:ext cx="6754917" cy="2616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4A25C0-886C-40F3-A836-67DF7494005C}"/>
              </a:ext>
            </a:extLst>
          </p:cNvPr>
          <p:cNvGrpSpPr/>
          <p:nvPr/>
        </p:nvGrpSpPr>
        <p:grpSpPr>
          <a:xfrm>
            <a:off x="1210234" y="607289"/>
            <a:ext cx="3571404" cy="2820395"/>
            <a:chOff x="5740416" y="419100"/>
            <a:chExt cx="2449243" cy="1851309"/>
          </a:xfrm>
        </p:grpSpPr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C4C88B1B-FEB4-48B2-9E10-98BB814F6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4" name="Text Box 26">
              <a:extLst>
                <a:ext uri="{FF2B5EF4-FFF2-40B4-BE49-F238E27FC236}">
                  <a16:creationId xmlns:a16="http://schemas.microsoft.com/office/drawing/2014/main" id="{98869201-1AAC-4963-81A1-A76CA24F0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227" y="958584"/>
              <a:ext cx="80343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60D2A9F2-BF90-4E5E-9C6E-BA03C72E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95282" y="1395712"/>
              <a:ext cx="781891" cy="40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grpSp>
          <p:nvGrpSpPr>
            <p:cNvPr id="26" name="Group 35">
              <a:extLst>
                <a:ext uri="{FF2B5EF4-FFF2-40B4-BE49-F238E27FC236}">
                  <a16:creationId xmlns:a16="http://schemas.microsoft.com/office/drawing/2014/main" id="{ACA78813-6915-45F5-A501-B0303F5FE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27" name="Group 36">
                <a:extLst>
                  <a:ext uri="{FF2B5EF4-FFF2-40B4-BE49-F238E27FC236}">
                    <a16:creationId xmlns:a16="http://schemas.microsoft.com/office/drawing/2014/main" id="{5BEA01AC-B7A6-4157-AEEC-8F6C6A145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32" name="Freeform 40">
                  <a:extLst>
                    <a:ext uri="{FF2B5EF4-FFF2-40B4-BE49-F238E27FC236}">
                      <a16:creationId xmlns:a16="http://schemas.microsoft.com/office/drawing/2014/main" id="{AB7AB3FD-78EF-4630-8542-BE8DACA80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Freeform 37">
                  <a:extLst>
                    <a:ext uri="{FF2B5EF4-FFF2-40B4-BE49-F238E27FC236}">
                      <a16:creationId xmlns:a16="http://schemas.microsoft.com/office/drawing/2014/main" id="{544CE8F5-0B9C-47FD-9A5B-B48F25771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Freeform 39">
                  <a:extLst>
                    <a:ext uri="{FF2B5EF4-FFF2-40B4-BE49-F238E27FC236}">
                      <a16:creationId xmlns:a16="http://schemas.microsoft.com/office/drawing/2014/main" id="{130247CA-4BE8-4E94-AE24-116C28C4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37">
                <a:extLst>
                  <a:ext uri="{FF2B5EF4-FFF2-40B4-BE49-F238E27FC236}">
                    <a16:creationId xmlns:a16="http://schemas.microsoft.com/office/drawing/2014/main" id="{BB1F505E-A951-46ED-9919-22B3EBB3F3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B7CA16A-427B-4D21-BBFD-BF11D0D45C63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BC3A6C-BC8A-4932-B897-20DB38DC4113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6DA9C4D-CEC7-4B12-9B5C-F0AE5B867EB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B9A992-AC21-495C-9B65-25D6BF5833E1}"/>
              </a:ext>
            </a:extLst>
          </p:cNvPr>
          <p:cNvSpPr txBox="1"/>
          <p:nvPr/>
        </p:nvSpPr>
        <p:spPr>
          <a:xfrm>
            <a:off x="5028807" y="17526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400" b="1" i="1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xq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4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187D1-2B03-4CAB-BD0B-2B51DF7C8BE0}"/>
              </a:ext>
            </a:extLst>
          </p:cNvPr>
          <p:cNvSpPr txBox="1"/>
          <p:nvPr/>
        </p:nvSpPr>
        <p:spPr>
          <a:xfrm>
            <a:off x="5038547" y="607289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1E492B4-E551-4EC0-B514-075538ECC11D}"/>
              </a:ext>
            </a:extLst>
          </p:cNvPr>
          <p:cNvSpPr/>
          <p:nvPr/>
        </p:nvSpPr>
        <p:spPr>
          <a:xfrm>
            <a:off x="4781638" y="3383368"/>
            <a:ext cx="6754916" cy="2478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56E241-3D3E-4619-B8AB-C29C3528053F}"/>
              </a:ext>
            </a:extLst>
          </p:cNvPr>
          <p:cNvSpPr txBox="1"/>
          <p:nvPr/>
        </p:nvSpPr>
        <p:spPr>
          <a:xfrm>
            <a:off x="4982642" y="46914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B6754-7413-4D03-9076-42859D79E746}"/>
              </a:ext>
            </a:extLst>
          </p:cNvPr>
          <p:cNvSpPr txBox="1"/>
          <p:nvPr/>
        </p:nvSpPr>
        <p:spPr>
          <a:xfrm>
            <a:off x="4992382" y="3546157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53" name="Google Shape;6529;p42">
            <a:extLst>
              <a:ext uri="{FF2B5EF4-FFF2-40B4-BE49-F238E27FC236}">
                <a16:creationId xmlns:a16="http://schemas.microsoft.com/office/drawing/2014/main" id="{D28600C4-0EB4-4AE8-A58E-7BB8FCC0E23A}"/>
              </a:ext>
            </a:extLst>
          </p:cNvPr>
          <p:cNvGrpSpPr/>
          <p:nvPr/>
        </p:nvGrpSpPr>
        <p:grpSpPr>
          <a:xfrm flipH="1">
            <a:off x="1270249" y="4780476"/>
            <a:ext cx="764850" cy="875375"/>
            <a:chOff x="9115600" y="4660700"/>
            <a:chExt cx="764850" cy="875375"/>
          </a:xfrm>
        </p:grpSpPr>
        <p:sp>
          <p:nvSpPr>
            <p:cNvPr id="54" name="Google Shape;6530;p42">
              <a:extLst>
                <a:ext uri="{FF2B5EF4-FFF2-40B4-BE49-F238E27FC236}">
                  <a16:creationId xmlns:a16="http://schemas.microsoft.com/office/drawing/2014/main" id="{9C421913-BDA9-4C56-B9D6-47A6EC18C8F7}"/>
                </a:ext>
              </a:extLst>
            </p:cNvPr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31;p42">
              <a:extLst>
                <a:ext uri="{FF2B5EF4-FFF2-40B4-BE49-F238E27FC236}">
                  <a16:creationId xmlns:a16="http://schemas.microsoft.com/office/drawing/2014/main" id="{D7DF606C-401E-4001-881C-47DDC3BB6CAF}"/>
                </a:ext>
              </a:extLst>
            </p:cNvPr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2;p42">
              <a:extLst>
                <a:ext uri="{FF2B5EF4-FFF2-40B4-BE49-F238E27FC236}">
                  <a16:creationId xmlns:a16="http://schemas.microsoft.com/office/drawing/2014/main" id="{44C4A330-502D-4B5B-AE17-51E156FCEC4F}"/>
                </a:ext>
              </a:extLst>
            </p:cNvPr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33;p42">
              <a:extLst>
                <a:ext uri="{FF2B5EF4-FFF2-40B4-BE49-F238E27FC236}">
                  <a16:creationId xmlns:a16="http://schemas.microsoft.com/office/drawing/2014/main" id="{0E23A81E-FC3C-4B00-B4E7-F3E7836D0537}"/>
                </a:ext>
              </a:extLst>
            </p:cNvPr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34;p42">
              <a:extLst>
                <a:ext uri="{FF2B5EF4-FFF2-40B4-BE49-F238E27FC236}">
                  <a16:creationId xmlns:a16="http://schemas.microsoft.com/office/drawing/2014/main" id="{818B6AA6-B715-4ECD-A74F-ABB8DF7139EF}"/>
                </a:ext>
              </a:extLst>
            </p:cNvPr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35;p42">
              <a:extLst>
                <a:ext uri="{FF2B5EF4-FFF2-40B4-BE49-F238E27FC236}">
                  <a16:creationId xmlns:a16="http://schemas.microsoft.com/office/drawing/2014/main" id="{5D31D27A-F9B1-4D72-98D5-40C13B57DF75}"/>
                </a:ext>
              </a:extLst>
            </p:cNvPr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36;p42">
              <a:extLst>
                <a:ext uri="{FF2B5EF4-FFF2-40B4-BE49-F238E27FC236}">
                  <a16:creationId xmlns:a16="http://schemas.microsoft.com/office/drawing/2014/main" id="{8B3DF657-084C-437C-8871-42BCE285F2F3}"/>
                </a:ext>
              </a:extLst>
            </p:cNvPr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37;p42">
              <a:extLst>
                <a:ext uri="{FF2B5EF4-FFF2-40B4-BE49-F238E27FC236}">
                  <a16:creationId xmlns:a16="http://schemas.microsoft.com/office/drawing/2014/main" id="{C251B74C-EC14-4F58-B66F-225099A062AF}"/>
                </a:ext>
              </a:extLst>
            </p:cNvPr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38;p42">
              <a:extLst>
                <a:ext uri="{FF2B5EF4-FFF2-40B4-BE49-F238E27FC236}">
                  <a16:creationId xmlns:a16="http://schemas.microsoft.com/office/drawing/2014/main" id="{8BBA468B-E0ED-4488-A60B-F5C44E271503}"/>
                </a:ext>
              </a:extLst>
            </p:cNvPr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39;p42">
              <a:extLst>
                <a:ext uri="{FF2B5EF4-FFF2-40B4-BE49-F238E27FC236}">
                  <a16:creationId xmlns:a16="http://schemas.microsoft.com/office/drawing/2014/main" id="{53E0B6F1-8606-4319-9B77-6F3D479A4FB8}"/>
                </a:ext>
              </a:extLst>
            </p:cNvPr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0;p42">
              <a:extLst>
                <a:ext uri="{FF2B5EF4-FFF2-40B4-BE49-F238E27FC236}">
                  <a16:creationId xmlns:a16="http://schemas.microsoft.com/office/drawing/2014/main" id="{122C2ED1-6335-4573-BE4E-EF099E1DA240}"/>
                </a:ext>
              </a:extLst>
            </p:cNvPr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1;p42">
              <a:extLst>
                <a:ext uri="{FF2B5EF4-FFF2-40B4-BE49-F238E27FC236}">
                  <a16:creationId xmlns:a16="http://schemas.microsoft.com/office/drawing/2014/main" id="{C0BF02C2-F098-4557-97D2-FCF5768E3CA9}"/>
                </a:ext>
              </a:extLst>
            </p:cNvPr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2;p42">
              <a:extLst>
                <a:ext uri="{FF2B5EF4-FFF2-40B4-BE49-F238E27FC236}">
                  <a16:creationId xmlns:a16="http://schemas.microsoft.com/office/drawing/2014/main" id="{C7E39B37-6155-498B-B4E3-323D53B6294F}"/>
                </a:ext>
              </a:extLst>
            </p:cNvPr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3;p42">
              <a:extLst>
                <a:ext uri="{FF2B5EF4-FFF2-40B4-BE49-F238E27FC236}">
                  <a16:creationId xmlns:a16="http://schemas.microsoft.com/office/drawing/2014/main" id="{85ACA245-EB6E-4D0B-9EDB-B8C2E5A49877}"/>
                </a:ext>
              </a:extLst>
            </p:cNvPr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44;p42">
              <a:extLst>
                <a:ext uri="{FF2B5EF4-FFF2-40B4-BE49-F238E27FC236}">
                  <a16:creationId xmlns:a16="http://schemas.microsoft.com/office/drawing/2014/main" id="{CFC5FCEE-8148-4B17-8AEB-3223686282FA}"/>
                </a:ext>
              </a:extLst>
            </p:cNvPr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45;p42">
              <a:extLst>
                <a:ext uri="{FF2B5EF4-FFF2-40B4-BE49-F238E27FC236}">
                  <a16:creationId xmlns:a16="http://schemas.microsoft.com/office/drawing/2014/main" id="{E141118E-BA17-4E19-9AEC-9705B4092C15}"/>
                </a:ext>
              </a:extLst>
            </p:cNvPr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46;p42">
              <a:extLst>
                <a:ext uri="{FF2B5EF4-FFF2-40B4-BE49-F238E27FC236}">
                  <a16:creationId xmlns:a16="http://schemas.microsoft.com/office/drawing/2014/main" id="{02E754EB-9B26-4F60-8FF0-00937C0CA9E1}"/>
                </a:ext>
              </a:extLst>
            </p:cNvPr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47;p42">
              <a:extLst>
                <a:ext uri="{FF2B5EF4-FFF2-40B4-BE49-F238E27FC236}">
                  <a16:creationId xmlns:a16="http://schemas.microsoft.com/office/drawing/2014/main" id="{BDE6FA13-9894-494B-B19E-B4970F97C501}"/>
                </a:ext>
              </a:extLst>
            </p:cNvPr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48;p42">
              <a:extLst>
                <a:ext uri="{FF2B5EF4-FFF2-40B4-BE49-F238E27FC236}">
                  <a16:creationId xmlns:a16="http://schemas.microsoft.com/office/drawing/2014/main" id="{0D78EECE-DC4A-4AD8-8DFB-F20075F77B60}"/>
                </a:ext>
              </a:extLst>
            </p:cNvPr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49;p42">
              <a:extLst>
                <a:ext uri="{FF2B5EF4-FFF2-40B4-BE49-F238E27FC236}">
                  <a16:creationId xmlns:a16="http://schemas.microsoft.com/office/drawing/2014/main" id="{418F01CE-71BC-437C-85E3-EC5DAAA4AFF2}"/>
                </a:ext>
              </a:extLst>
            </p:cNvPr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/>
      <p:bldP spid="43" grpId="0"/>
      <p:bldP spid="46" grpId="0" animBg="1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B2576DEC-CA5E-4C6E-9B83-C3D7F41BBB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CD05BD40-5B85-4616-ADA9-3DD877E3A4D4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6CAB9BC-03F0-4C20-82D7-5BBCF5AC9F39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EC8EAE03-9255-4ED4-ADA6-0A1D482028E6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: Rounded Corners 35">
              <a:extLst>
                <a:ext uri="{FF2B5EF4-FFF2-40B4-BE49-F238E27FC236}">
                  <a16:creationId xmlns:a16="http://schemas.microsoft.com/office/drawing/2014/main" id="{34B78B9D-C8ED-479D-A96D-5B07B051A1C5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DFAF5242-AA48-434C-BDBD-B2268F4FA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141" name="Picture 6">
            <a:extLst>
              <a:ext uri="{FF2B5EF4-FFF2-40B4-BE49-F238E27FC236}">
                <a16:creationId xmlns:a16="http://schemas.microsoft.com/office/drawing/2014/main" id="{86B6E92F-466D-47EB-B2D6-37469EC8A5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grpSp>
        <p:nvGrpSpPr>
          <p:cNvPr id="142" name="Google Shape;2240;p62">
            <a:extLst>
              <a:ext uri="{FF2B5EF4-FFF2-40B4-BE49-F238E27FC236}">
                <a16:creationId xmlns:a16="http://schemas.microsoft.com/office/drawing/2014/main" id="{DB568BE7-C33C-4532-BD6E-92B3FD0B1F7F}"/>
              </a:ext>
            </a:extLst>
          </p:cNvPr>
          <p:cNvGrpSpPr/>
          <p:nvPr/>
        </p:nvGrpSpPr>
        <p:grpSpPr>
          <a:xfrm>
            <a:off x="1423812" y="1916278"/>
            <a:ext cx="976488" cy="1246450"/>
            <a:chOff x="5500512" y="1480236"/>
            <a:chExt cx="400439" cy="595535"/>
          </a:xfrm>
        </p:grpSpPr>
        <p:sp>
          <p:nvSpPr>
            <p:cNvPr id="143" name="Google Shape;2241;p62">
              <a:extLst>
                <a:ext uri="{FF2B5EF4-FFF2-40B4-BE49-F238E27FC236}">
                  <a16:creationId xmlns:a16="http://schemas.microsoft.com/office/drawing/2014/main" id="{F15FA6A2-DA7B-4203-850C-5FF703AAC30F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242;p62">
              <a:extLst>
                <a:ext uri="{FF2B5EF4-FFF2-40B4-BE49-F238E27FC236}">
                  <a16:creationId xmlns:a16="http://schemas.microsoft.com/office/drawing/2014/main" id="{6615F5D7-BD3D-4297-B6D8-3B7047863F38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243;p62">
              <a:extLst>
                <a:ext uri="{FF2B5EF4-FFF2-40B4-BE49-F238E27FC236}">
                  <a16:creationId xmlns:a16="http://schemas.microsoft.com/office/drawing/2014/main" id="{ADF37437-1911-4EB8-A757-0D5F31486B12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244;p62">
              <a:extLst>
                <a:ext uri="{FF2B5EF4-FFF2-40B4-BE49-F238E27FC236}">
                  <a16:creationId xmlns:a16="http://schemas.microsoft.com/office/drawing/2014/main" id="{DE21632A-BC39-4A9D-B84C-C55DFF645F1B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245;p62">
              <a:extLst>
                <a:ext uri="{FF2B5EF4-FFF2-40B4-BE49-F238E27FC236}">
                  <a16:creationId xmlns:a16="http://schemas.microsoft.com/office/drawing/2014/main" id="{A8936CB6-44E9-4606-A05B-60AFB722A832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246;p62">
              <a:extLst>
                <a:ext uri="{FF2B5EF4-FFF2-40B4-BE49-F238E27FC236}">
                  <a16:creationId xmlns:a16="http://schemas.microsoft.com/office/drawing/2014/main" id="{C72D8806-A5A8-4216-8D41-313C770AB4DB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247;p62">
              <a:extLst>
                <a:ext uri="{FF2B5EF4-FFF2-40B4-BE49-F238E27FC236}">
                  <a16:creationId xmlns:a16="http://schemas.microsoft.com/office/drawing/2014/main" id="{EA0F4EE5-F895-4A66-B201-ED6766E77C6A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248;p62">
              <a:extLst>
                <a:ext uri="{FF2B5EF4-FFF2-40B4-BE49-F238E27FC236}">
                  <a16:creationId xmlns:a16="http://schemas.microsoft.com/office/drawing/2014/main" id="{1D0CC529-0981-4DB7-9FD0-1F119EC2ED31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249;p62">
              <a:extLst>
                <a:ext uri="{FF2B5EF4-FFF2-40B4-BE49-F238E27FC236}">
                  <a16:creationId xmlns:a16="http://schemas.microsoft.com/office/drawing/2014/main" id="{5E7DBBD6-5730-4827-8BDA-A8528C3271B1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250;p62">
              <a:extLst>
                <a:ext uri="{FF2B5EF4-FFF2-40B4-BE49-F238E27FC236}">
                  <a16:creationId xmlns:a16="http://schemas.microsoft.com/office/drawing/2014/main" id="{07540F1F-D9FC-47F9-B63D-785DCA93D32E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251;p62">
              <a:extLst>
                <a:ext uri="{FF2B5EF4-FFF2-40B4-BE49-F238E27FC236}">
                  <a16:creationId xmlns:a16="http://schemas.microsoft.com/office/drawing/2014/main" id="{BD54A3E4-C583-4982-8236-04666E58C2A1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252;p62">
              <a:extLst>
                <a:ext uri="{FF2B5EF4-FFF2-40B4-BE49-F238E27FC236}">
                  <a16:creationId xmlns:a16="http://schemas.microsoft.com/office/drawing/2014/main" id="{629013F7-AC9F-4D31-BBF7-4DFE2E3E5C86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253;p62">
              <a:extLst>
                <a:ext uri="{FF2B5EF4-FFF2-40B4-BE49-F238E27FC236}">
                  <a16:creationId xmlns:a16="http://schemas.microsoft.com/office/drawing/2014/main" id="{018B5FE5-2827-4293-8A25-97926FE1CEB3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254;p62">
              <a:extLst>
                <a:ext uri="{FF2B5EF4-FFF2-40B4-BE49-F238E27FC236}">
                  <a16:creationId xmlns:a16="http://schemas.microsoft.com/office/drawing/2014/main" id="{5B18F36D-29F8-4CDD-8A7A-E0B6E0EBA21B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255;p62">
              <a:extLst>
                <a:ext uri="{FF2B5EF4-FFF2-40B4-BE49-F238E27FC236}">
                  <a16:creationId xmlns:a16="http://schemas.microsoft.com/office/drawing/2014/main" id="{4BAB97F2-EB64-400A-8DCC-DC2713552486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256;p62">
              <a:extLst>
                <a:ext uri="{FF2B5EF4-FFF2-40B4-BE49-F238E27FC236}">
                  <a16:creationId xmlns:a16="http://schemas.microsoft.com/office/drawing/2014/main" id="{79CDDF0D-B8CE-49A9-BA90-E470177216BA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257;p62">
              <a:extLst>
                <a:ext uri="{FF2B5EF4-FFF2-40B4-BE49-F238E27FC236}">
                  <a16:creationId xmlns:a16="http://schemas.microsoft.com/office/drawing/2014/main" id="{783F50F3-C94A-4F8B-BD1C-A8F2E85B3A7E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258;p62">
              <a:extLst>
                <a:ext uri="{FF2B5EF4-FFF2-40B4-BE49-F238E27FC236}">
                  <a16:creationId xmlns:a16="http://schemas.microsoft.com/office/drawing/2014/main" id="{19CD7DEE-E233-4189-B275-A9793C315981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259;p62">
              <a:extLst>
                <a:ext uri="{FF2B5EF4-FFF2-40B4-BE49-F238E27FC236}">
                  <a16:creationId xmlns:a16="http://schemas.microsoft.com/office/drawing/2014/main" id="{52963DC2-A5D2-47F9-87EB-0E9D29100C30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260;p62">
              <a:extLst>
                <a:ext uri="{FF2B5EF4-FFF2-40B4-BE49-F238E27FC236}">
                  <a16:creationId xmlns:a16="http://schemas.microsoft.com/office/drawing/2014/main" id="{4BC6C2F0-FC72-44FB-B9CB-8D0ADBDAC8D2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261;p62">
              <a:extLst>
                <a:ext uri="{FF2B5EF4-FFF2-40B4-BE49-F238E27FC236}">
                  <a16:creationId xmlns:a16="http://schemas.microsoft.com/office/drawing/2014/main" id="{CF971DB5-A21E-4D45-8E94-BBE31CA198C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262;p62">
              <a:extLst>
                <a:ext uri="{FF2B5EF4-FFF2-40B4-BE49-F238E27FC236}">
                  <a16:creationId xmlns:a16="http://schemas.microsoft.com/office/drawing/2014/main" id="{10C6F4F0-504A-41D0-BC2B-95A1CD0930CE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263;p62">
              <a:extLst>
                <a:ext uri="{FF2B5EF4-FFF2-40B4-BE49-F238E27FC236}">
                  <a16:creationId xmlns:a16="http://schemas.microsoft.com/office/drawing/2014/main" id="{EC4AE134-663D-4076-B359-57313392EB1D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264;p62">
              <a:extLst>
                <a:ext uri="{FF2B5EF4-FFF2-40B4-BE49-F238E27FC236}">
                  <a16:creationId xmlns:a16="http://schemas.microsoft.com/office/drawing/2014/main" id="{C1346774-EF73-4B0D-9248-36FE9512070C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2240;p62">
            <a:extLst>
              <a:ext uri="{FF2B5EF4-FFF2-40B4-BE49-F238E27FC236}">
                <a16:creationId xmlns:a16="http://schemas.microsoft.com/office/drawing/2014/main" id="{280172AC-C125-4076-9F35-F48477632AAC}"/>
              </a:ext>
            </a:extLst>
          </p:cNvPr>
          <p:cNvGrpSpPr/>
          <p:nvPr/>
        </p:nvGrpSpPr>
        <p:grpSpPr>
          <a:xfrm>
            <a:off x="1352915" y="4037653"/>
            <a:ext cx="976488" cy="1246450"/>
            <a:chOff x="5500512" y="1480236"/>
            <a:chExt cx="400439" cy="595535"/>
          </a:xfrm>
        </p:grpSpPr>
        <p:sp>
          <p:nvSpPr>
            <p:cNvPr id="168" name="Google Shape;2241;p62">
              <a:extLst>
                <a:ext uri="{FF2B5EF4-FFF2-40B4-BE49-F238E27FC236}">
                  <a16:creationId xmlns:a16="http://schemas.microsoft.com/office/drawing/2014/main" id="{7CA23BCA-DAFB-49C9-ABDA-09499A57B032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242;p62">
              <a:extLst>
                <a:ext uri="{FF2B5EF4-FFF2-40B4-BE49-F238E27FC236}">
                  <a16:creationId xmlns:a16="http://schemas.microsoft.com/office/drawing/2014/main" id="{E0735884-F103-4121-B6AB-1340C74CB4EE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243;p62">
              <a:extLst>
                <a:ext uri="{FF2B5EF4-FFF2-40B4-BE49-F238E27FC236}">
                  <a16:creationId xmlns:a16="http://schemas.microsoft.com/office/drawing/2014/main" id="{B8B781E9-BCED-4899-9739-F2F73AAAF745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244;p62">
              <a:extLst>
                <a:ext uri="{FF2B5EF4-FFF2-40B4-BE49-F238E27FC236}">
                  <a16:creationId xmlns:a16="http://schemas.microsoft.com/office/drawing/2014/main" id="{758D6BA8-B0CA-47E2-834E-AE2F9BDC41E0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245;p62">
              <a:extLst>
                <a:ext uri="{FF2B5EF4-FFF2-40B4-BE49-F238E27FC236}">
                  <a16:creationId xmlns:a16="http://schemas.microsoft.com/office/drawing/2014/main" id="{FB4C02D9-F7E9-4B10-AA08-98347272B715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246;p62">
              <a:extLst>
                <a:ext uri="{FF2B5EF4-FFF2-40B4-BE49-F238E27FC236}">
                  <a16:creationId xmlns:a16="http://schemas.microsoft.com/office/drawing/2014/main" id="{46D8D12B-6C07-477D-AEF2-1AB6259E3F71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247;p62">
              <a:extLst>
                <a:ext uri="{FF2B5EF4-FFF2-40B4-BE49-F238E27FC236}">
                  <a16:creationId xmlns:a16="http://schemas.microsoft.com/office/drawing/2014/main" id="{1A0B9BB8-0F40-4B91-9B9C-2A05DAF5AE08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248;p62">
              <a:extLst>
                <a:ext uri="{FF2B5EF4-FFF2-40B4-BE49-F238E27FC236}">
                  <a16:creationId xmlns:a16="http://schemas.microsoft.com/office/drawing/2014/main" id="{1874CE59-4D92-445D-B16A-4B056F3BFD25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249;p62">
              <a:extLst>
                <a:ext uri="{FF2B5EF4-FFF2-40B4-BE49-F238E27FC236}">
                  <a16:creationId xmlns:a16="http://schemas.microsoft.com/office/drawing/2014/main" id="{CD1FA422-ED1E-4A36-9A7A-42524C51862A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250;p62">
              <a:extLst>
                <a:ext uri="{FF2B5EF4-FFF2-40B4-BE49-F238E27FC236}">
                  <a16:creationId xmlns:a16="http://schemas.microsoft.com/office/drawing/2014/main" id="{4263D09B-7BF3-4BAF-902A-8BDA27B94D1A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251;p62">
              <a:extLst>
                <a:ext uri="{FF2B5EF4-FFF2-40B4-BE49-F238E27FC236}">
                  <a16:creationId xmlns:a16="http://schemas.microsoft.com/office/drawing/2014/main" id="{829A31F9-B1A5-47CE-AD2C-DE1242D6DF16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252;p62">
              <a:extLst>
                <a:ext uri="{FF2B5EF4-FFF2-40B4-BE49-F238E27FC236}">
                  <a16:creationId xmlns:a16="http://schemas.microsoft.com/office/drawing/2014/main" id="{2B0B183A-00AD-424F-B689-14ED4C7BDF35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253;p62">
              <a:extLst>
                <a:ext uri="{FF2B5EF4-FFF2-40B4-BE49-F238E27FC236}">
                  <a16:creationId xmlns:a16="http://schemas.microsoft.com/office/drawing/2014/main" id="{66F432DC-C5D5-4105-A06E-17A8E0FFD86A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254;p62">
              <a:extLst>
                <a:ext uri="{FF2B5EF4-FFF2-40B4-BE49-F238E27FC236}">
                  <a16:creationId xmlns:a16="http://schemas.microsoft.com/office/drawing/2014/main" id="{F1D431FE-C4CB-4482-8397-92FF8AC0A037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255;p62">
              <a:extLst>
                <a:ext uri="{FF2B5EF4-FFF2-40B4-BE49-F238E27FC236}">
                  <a16:creationId xmlns:a16="http://schemas.microsoft.com/office/drawing/2014/main" id="{180711AC-51DE-401F-B46A-4F12524B008B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256;p62">
              <a:extLst>
                <a:ext uri="{FF2B5EF4-FFF2-40B4-BE49-F238E27FC236}">
                  <a16:creationId xmlns:a16="http://schemas.microsoft.com/office/drawing/2014/main" id="{854D8634-AF9F-47B6-BFE2-CB8F5CB06A13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257;p62">
              <a:extLst>
                <a:ext uri="{FF2B5EF4-FFF2-40B4-BE49-F238E27FC236}">
                  <a16:creationId xmlns:a16="http://schemas.microsoft.com/office/drawing/2014/main" id="{D88C73B8-D60F-41C8-82A2-7A6A0C6ACE5A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258;p62">
              <a:extLst>
                <a:ext uri="{FF2B5EF4-FFF2-40B4-BE49-F238E27FC236}">
                  <a16:creationId xmlns:a16="http://schemas.microsoft.com/office/drawing/2014/main" id="{D0DC4883-2332-4EEC-B08E-4D6A1DDC75DF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259;p62">
              <a:extLst>
                <a:ext uri="{FF2B5EF4-FFF2-40B4-BE49-F238E27FC236}">
                  <a16:creationId xmlns:a16="http://schemas.microsoft.com/office/drawing/2014/main" id="{014AEBEF-A32A-4C31-826F-5E0EBA27953E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260;p62">
              <a:extLst>
                <a:ext uri="{FF2B5EF4-FFF2-40B4-BE49-F238E27FC236}">
                  <a16:creationId xmlns:a16="http://schemas.microsoft.com/office/drawing/2014/main" id="{9100B121-1FD3-4021-B188-A9CDB9B06864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261;p62">
              <a:extLst>
                <a:ext uri="{FF2B5EF4-FFF2-40B4-BE49-F238E27FC236}">
                  <a16:creationId xmlns:a16="http://schemas.microsoft.com/office/drawing/2014/main" id="{C1958F4C-C8FD-4F0E-BF26-46F555FB084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262;p62">
              <a:extLst>
                <a:ext uri="{FF2B5EF4-FFF2-40B4-BE49-F238E27FC236}">
                  <a16:creationId xmlns:a16="http://schemas.microsoft.com/office/drawing/2014/main" id="{F2CBF023-225F-4365-A25E-7CB1006AC4D0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263;p62">
              <a:extLst>
                <a:ext uri="{FF2B5EF4-FFF2-40B4-BE49-F238E27FC236}">
                  <a16:creationId xmlns:a16="http://schemas.microsoft.com/office/drawing/2014/main" id="{E06A2AD3-9A93-43ED-98B9-06EEC71CC1D1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264;p62">
              <a:extLst>
                <a:ext uri="{FF2B5EF4-FFF2-40B4-BE49-F238E27FC236}">
                  <a16:creationId xmlns:a16="http://schemas.microsoft.com/office/drawing/2014/main" id="{65B87AA4-2893-4B9B-9C1D-450B2B1B7827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20C9B4F0-4181-4321-B521-E9BD8C305D6B}"/>
              </a:ext>
            </a:extLst>
          </p:cNvPr>
          <p:cNvSpPr txBox="1"/>
          <p:nvPr/>
        </p:nvSpPr>
        <p:spPr>
          <a:xfrm>
            <a:off x="2690438" y="2166543"/>
            <a:ext cx="8077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</a:rPr>
              <a:t>Nắm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quy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tắc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diện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tích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xung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quanh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và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diện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tích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toàn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phần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của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hình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lập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phương</a:t>
            </a:r>
            <a:r>
              <a:rPr lang="en-US" sz="2800" b="1" i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93486080-3647-4CCE-998E-16167B7082C1}"/>
              </a:ext>
            </a:extLst>
          </p:cNvPr>
          <p:cNvSpPr txBox="1"/>
          <p:nvPr/>
        </p:nvSpPr>
        <p:spPr>
          <a:xfrm>
            <a:off x="2733732" y="4370498"/>
            <a:ext cx="726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Vận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dụng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7" name="Picture 7">
            <a:extLst>
              <a:ext uri="{FF2B5EF4-FFF2-40B4-BE49-F238E27FC236}">
                <a16:creationId xmlns:a16="http://schemas.microsoft.com/office/drawing/2014/main" id="{5622D8A8-50F5-4306-96D0-96DBEE7558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77"/>
          <a:stretch/>
        </p:blipFill>
        <p:spPr>
          <a:xfrm>
            <a:off x="833323" y="-358298"/>
            <a:ext cx="10617199" cy="674150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C1472BC-8106-40DE-98F1-9EE11CA2ADD0}"/>
              </a:ext>
            </a:extLst>
          </p:cNvPr>
          <p:cNvSpPr txBox="1"/>
          <p:nvPr/>
        </p:nvSpPr>
        <p:spPr>
          <a:xfrm>
            <a:off x="3521790" y="2082823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/>
              <a:t>    </a:t>
            </a:r>
            <a:r>
              <a:rPr lang="en-US" sz="3200" b="1" i="1" dirty="0" err="1"/>
              <a:t>Xưa</a:t>
            </a:r>
            <a:r>
              <a:rPr lang="en-US" sz="3200" b="1" i="1" dirty="0"/>
              <a:t> kia, ở </a:t>
            </a:r>
            <a:r>
              <a:rPr lang="en-US" sz="3200" b="1" i="1" dirty="0" err="1"/>
              <a:t>một</a:t>
            </a:r>
            <a:r>
              <a:rPr lang="en-US" sz="3200" b="1" i="1" dirty="0"/>
              <a:t> </a:t>
            </a:r>
            <a:r>
              <a:rPr lang="en-US" sz="3200" b="1" i="1" dirty="0" err="1"/>
              <a:t>vương</a:t>
            </a:r>
            <a:r>
              <a:rPr lang="en-US" sz="3200" b="1" i="1" dirty="0"/>
              <a:t> </a:t>
            </a:r>
            <a:r>
              <a:rPr lang="en-US" sz="3200" b="1" i="1" dirty="0" err="1"/>
              <a:t>quốc</a:t>
            </a:r>
            <a:r>
              <a:rPr lang="en-US" sz="3200" b="1" i="1" dirty="0"/>
              <a:t> </a:t>
            </a:r>
            <a:r>
              <a:rPr lang="en-US" sz="3200" b="1" i="1" dirty="0" err="1"/>
              <a:t>xa</a:t>
            </a:r>
            <a:r>
              <a:rPr lang="en-US" sz="3200" b="1" i="1" dirty="0"/>
              <a:t> </a:t>
            </a:r>
            <a:r>
              <a:rPr lang="en-US" sz="3200" b="1" i="1" dirty="0" err="1"/>
              <a:t>thật</a:t>
            </a:r>
            <a:r>
              <a:rPr lang="en-US" sz="3200" b="1" i="1" dirty="0"/>
              <a:t> </a:t>
            </a:r>
            <a:r>
              <a:rPr lang="en-US" sz="3200" b="1" i="1" dirty="0" err="1"/>
              <a:t>xa</a:t>
            </a:r>
            <a:r>
              <a:rPr lang="en-US" sz="3200" b="1" i="1" dirty="0"/>
              <a:t> </a:t>
            </a:r>
            <a:r>
              <a:rPr lang="en-US" sz="3200" b="1" i="1" dirty="0" err="1"/>
              <a:t>bỗng</a:t>
            </a:r>
            <a:r>
              <a:rPr lang="en-US" sz="3200" b="1" i="1" dirty="0"/>
              <a:t> </a:t>
            </a:r>
            <a:r>
              <a:rPr lang="en-US" sz="3200" b="1" i="1" dirty="0" err="1"/>
              <a:t>xuất</a:t>
            </a:r>
            <a:r>
              <a:rPr lang="en-US" sz="3200" b="1" i="1" dirty="0"/>
              <a:t> </a:t>
            </a:r>
            <a:r>
              <a:rPr lang="en-US" sz="3200" b="1" i="1" dirty="0" err="1"/>
              <a:t>hiện</a:t>
            </a:r>
            <a:r>
              <a:rPr lang="en-US" sz="3200" b="1" i="1" dirty="0"/>
              <a:t> </a:t>
            </a:r>
            <a:r>
              <a:rPr lang="en-US" sz="3200" b="1" i="1" dirty="0" err="1"/>
              <a:t>một</a:t>
            </a:r>
            <a:r>
              <a:rPr lang="en-US" sz="3200" b="1" i="1" dirty="0"/>
              <a:t> con </a:t>
            </a:r>
            <a:r>
              <a:rPr lang="en-US" sz="3200" b="1" i="1" dirty="0" err="1"/>
              <a:t>rồng</a:t>
            </a:r>
            <a:r>
              <a:rPr lang="en-US" sz="3200" b="1" i="1" dirty="0"/>
              <a:t> hung </a:t>
            </a:r>
            <a:r>
              <a:rPr lang="en-US" sz="3200" b="1" i="1" dirty="0" err="1"/>
              <a:t>ác</a:t>
            </a:r>
            <a:r>
              <a:rPr lang="en-US" sz="3200" b="1" i="1" dirty="0"/>
              <a:t>. </a:t>
            </a:r>
            <a:r>
              <a:rPr lang="en-US" sz="3200" b="1" i="1" dirty="0" err="1"/>
              <a:t>Nó</a:t>
            </a:r>
            <a:r>
              <a:rPr lang="en-US" sz="3200" b="1" i="1" dirty="0"/>
              <a:t> </a:t>
            </a:r>
            <a:r>
              <a:rPr lang="en-US" sz="3200" b="1" i="1" dirty="0" err="1"/>
              <a:t>đã</a:t>
            </a:r>
            <a:r>
              <a:rPr lang="en-US" sz="3200" b="1" i="1" dirty="0"/>
              <a:t> </a:t>
            </a:r>
            <a:r>
              <a:rPr lang="en-US" sz="3200" b="1" i="1" dirty="0" err="1"/>
              <a:t>cướp</a:t>
            </a:r>
            <a:r>
              <a:rPr lang="en-US" sz="3200" b="1" i="1" dirty="0"/>
              <a:t> </a:t>
            </a:r>
            <a:r>
              <a:rPr lang="en-US" sz="3200" b="1" i="1" dirty="0" err="1"/>
              <a:t>đi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công</a:t>
            </a:r>
            <a:r>
              <a:rPr lang="en-US" sz="3200" b="1" i="1" dirty="0"/>
              <a:t> </a:t>
            </a:r>
            <a:r>
              <a:rPr lang="en-US" sz="3200" b="1" i="1" dirty="0" err="1"/>
              <a:t>chúa</a:t>
            </a:r>
            <a:r>
              <a:rPr lang="en-US" sz="3200" b="1" i="1" dirty="0"/>
              <a:t> </a:t>
            </a:r>
            <a:r>
              <a:rPr lang="en-US" sz="3200" b="1" i="1" dirty="0" err="1"/>
              <a:t>xinh</a:t>
            </a:r>
            <a:r>
              <a:rPr lang="en-US" sz="3200" b="1" i="1" dirty="0"/>
              <a:t> </a:t>
            </a:r>
            <a:r>
              <a:rPr lang="en-US" sz="3200" b="1" i="1" dirty="0" err="1"/>
              <a:t>đẹp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giam</a:t>
            </a:r>
            <a:r>
              <a:rPr lang="en-US" sz="3200" b="1" i="1" dirty="0"/>
              <a:t> </a:t>
            </a:r>
            <a:r>
              <a:rPr lang="en-US" sz="3200" b="1" i="1" dirty="0" err="1"/>
              <a:t>cầm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trong</a:t>
            </a:r>
            <a:r>
              <a:rPr lang="en-US" sz="3200" b="1" i="1" dirty="0"/>
              <a:t> </a:t>
            </a:r>
            <a:r>
              <a:rPr lang="en-US" sz="3200" b="1" i="1" dirty="0" err="1"/>
              <a:t>tòa</a:t>
            </a:r>
            <a:r>
              <a:rPr lang="en-US" sz="3200" b="1" i="1" dirty="0"/>
              <a:t> </a:t>
            </a:r>
            <a:r>
              <a:rPr lang="en-US" sz="3200" b="1" i="1" dirty="0" err="1"/>
              <a:t>tháp</a:t>
            </a:r>
            <a:r>
              <a:rPr lang="en-US" sz="3200" b="1" i="1" dirty="0"/>
              <a:t> </a:t>
            </a:r>
            <a:r>
              <a:rPr lang="en-US" sz="3200" b="1" i="1" dirty="0" err="1"/>
              <a:t>cao</a:t>
            </a:r>
            <a:r>
              <a:rPr lang="en-US" sz="3200" b="1" i="1" dirty="0"/>
              <a:t> </a:t>
            </a:r>
            <a:r>
              <a:rPr lang="en-US" sz="3200" b="1" i="1" dirty="0" err="1"/>
              <a:t>chót</a:t>
            </a:r>
            <a:r>
              <a:rPr lang="en-US" sz="3200" b="1" i="1" dirty="0"/>
              <a:t> </a:t>
            </a:r>
            <a:r>
              <a:rPr lang="en-US" sz="3200" b="1" i="1" dirty="0" err="1"/>
              <a:t>vót</a:t>
            </a:r>
            <a:r>
              <a:rPr lang="en-US" sz="3200" b="1" i="1" dirty="0"/>
              <a:t>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79C60A2-7777-4B4A-A944-408CC91A5D86}"/>
              </a:ext>
            </a:extLst>
          </p:cNvPr>
          <p:cNvSpPr txBox="1"/>
          <p:nvPr/>
        </p:nvSpPr>
        <p:spPr>
          <a:xfrm>
            <a:off x="3429025" y="2110318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/>
              <a:t>    </a:t>
            </a:r>
            <a:r>
              <a:rPr lang="en-US" sz="3200" b="1" i="1" dirty="0" err="1"/>
              <a:t>Một</a:t>
            </a:r>
            <a:r>
              <a:rPr lang="en-US" sz="3200" b="1" i="1" dirty="0"/>
              <a:t> </a:t>
            </a:r>
            <a:r>
              <a:rPr lang="en-US" sz="3200" b="1" i="1" dirty="0" err="1"/>
              <a:t>ngày</a:t>
            </a:r>
            <a:r>
              <a:rPr lang="en-US" sz="3200" b="1" i="1" dirty="0"/>
              <a:t> </a:t>
            </a:r>
            <a:r>
              <a:rPr lang="en-US" sz="3200" b="1" i="1" dirty="0" err="1"/>
              <a:t>nọ</a:t>
            </a:r>
            <a:r>
              <a:rPr lang="en-US" sz="3200" b="1" i="1" dirty="0"/>
              <a:t>, </a:t>
            </a:r>
            <a:r>
              <a:rPr lang="en-US" sz="3200" b="1" i="1" dirty="0" err="1"/>
              <a:t>chàng</a:t>
            </a:r>
            <a:r>
              <a:rPr lang="en-US" sz="3200" b="1" i="1" dirty="0"/>
              <a:t> </a:t>
            </a:r>
            <a:r>
              <a:rPr lang="en-US" sz="3200" b="1" i="1" dirty="0" err="1"/>
              <a:t>hoàng</a:t>
            </a:r>
            <a:r>
              <a:rPr lang="en-US" sz="3200" b="1" i="1" dirty="0"/>
              <a:t> </a:t>
            </a:r>
            <a:r>
              <a:rPr lang="en-US" sz="3200" b="1" i="1" dirty="0" err="1"/>
              <a:t>tử</a:t>
            </a:r>
            <a:r>
              <a:rPr lang="en-US" sz="3200" b="1" i="1" dirty="0"/>
              <a:t> </a:t>
            </a:r>
            <a:r>
              <a:rPr lang="en-US" sz="3200" b="1" i="1" dirty="0" err="1"/>
              <a:t>bạch</a:t>
            </a:r>
            <a:r>
              <a:rPr lang="en-US" sz="3200" b="1" i="1" dirty="0"/>
              <a:t> </a:t>
            </a:r>
            <a:r>
              <a:rPr lang="en-US" sz="3200" b="1" i="1" dirty="0" err="1"/>
              <a:t>mã</a:t>
            </a:r>
            <a:r>
              <a:rPr lang="en-US" sz="3200" b="1" i="1" dirty="0"/>
              <a:t> </a:t>
            </a:r>
            <a:r>
              <a:rPr lang="en-US" sz="3200" b="1" i="1" dirty="0" err="1"/>
              <a:t>đến</a:t>
            </a:r>
            <a:r>
              <a:rPr lang="en-US" sz="3200" b="1" i="1" dirty="0"/>
              <a:t> </a:t>
            </a:r>
            <a:r>
              <a:rPr lang="en-US" sz="3200" b="1" i="1" dirty="0" err="1"/>
              <a:t>với</a:t>
            </a:r>
            <a:r>
              <a:rPr lang="en-US" sz="3200" b="1" i="1" dirty="0"/>
              <a:t> </a:t>
            </a:r>
            <a:r>
              <a:rPr lang="en-US" sz="3200" b="1" i="1" dirty="0" err="1"/>
              <a:t>quyết</a:t>
            </a:r>
            <a:r>
              <a:rPr lang="en-US" sz="3200" b="1" i="1" dirty="0"/>
              <a:t> </a:t>
            </a:r>
            <a:r>
              <a:rPr lang="en-US" sz="3200" b="1" i="1" dirty="0" err="1"/>
              <a:t>tâm</a:t>
            </a:r>
            <a:r>
              <a:rPr lang="en-US" sz="3200" b="1" i="1" dirty="0"/>
              <a:t> </a:t>
            </a:r>
            <a:r>
              <a:rPr lang="en-US" sz="3200" b="1" i="1" dirty="0" err="1"/>
              <a:t>đánh</a:t>
            </a:r>
            <a:r>
              <a:rPr lang="en-US" sz="3200" b="1" i="1" dirty="0"/>
              <a:t> </a:t>
            </a:r>
            <a:r>
              <a:rPr lang="en-US" sz="3200" b="1" i="1" dirty="0" err="1"/>
              <a:t>bại</a:t>
            </a:r>
            <a:r>
              <a:rPr lang="en-US" sz="3200" b="1" i="1" dirty="0"/>
              <a:t> con </a:t>
            </a:r>
            <a:r>
              <a:rPr lang="en-US" sz="3200" b="1" i="1" dirty="0" err="1"/>
              <a:t>rồng</a:t>
            </a:r>
            <a:r>
              <a:rPr lang="en-US" sz="3200" b="1" i="1" dirty="0"/>
              <a:t> hung </a:t>
            </a:r>
            <a:r>
              <a:rPr lang="en-US" sz="3200" b="1" i="1" dirty="0" err="1"/>
              <a:t>ác</a:t>
            </a:r>
            <a:r>
              <a:rPr lang="en-US" sz="3200" b="1" i="1" dirty="0"/>
              <a:t> </a:t>
            </a:r>
            <a:r>
              <a:rPr lang="en-US" sz="3200" b="1" i="1" dirty="0" err="1"/>
              <a:t>ấy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giải</a:t>
            </a:r>
            <a:r>
              <a:rPr lang="en-US" sz="3200" b="1" i="1" dirty="0"/>
              <a:t> </a:t>
            </a:r>
            <a:r>
              <a:rPr lang="en-US" sz="3200" b="1" i="1" dirty="0" err="1"/>
              <a:t>cứu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công</a:t>
            </a:r>
            <a:r>
              <a:rPr lang="en-US" sz="3200" b="1" i="1" dirty="0"/>
              <a:t> </a:t>
            </a:r>
            <a:r>
              <a:rPr lang="en-US" sz="3200" b="1" i="1" dirty="0" err="1"/>
              <a:t>chúa</a:t>
            </a:r>
            <a:r>
              <a:rPr lang="en-US" sz="3200" b="1" i="1" dirty="0"/>
              <a:t>. </a:t>
            </a:r>
            <a:r>
              <a:rPr lang="en-US" sz="3200" b="1" i="1" dirty="0" err="1"/>
              <a:t>Nhưng</a:t>
            </a:r>
            <a:r>
              <a:rPr lang="en-US" sz="3200" b="1" i="1" dirty="0"/>
              <a:t> </a:t>
            </a:r>
            <a:r>
              <a:rPr lang="en-US" sz="3200" b="1" i="1" dirty="0" err="1"/>
              <a:t>để</a:t>
            </a:r>
            <a:r>
              <a:rPr lang="en-US" sz="3200" b="1" i="1" dirty="0"/>
              <a:t> </a:t>
            </a:r>
            <a:r>
              <a:rPr lang="en-US" sz="3200" b="1" i="1" dirty="0" err="1"/>
              <a:t>giúp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, </a:t>
            </a:r>
            <a:r>
              <a:rPr lang="en-US" sz="3200" b="1" i="1" dirty="0" err="1"/>
              <a:t>chàng</a:t>
            </a:r>
            <a:r>
              <a:rPr lang="en-US" sz="3200" b="1" i="1" dirty="0"/>
              <a:t> </a:t>
            </a:r>
            <a:r>
              <a:rPr lang="en-US" sz="3200" b="1" i="1" dirty="0" err="1"/>
              <a:t>đã</a:t>
            </a:r>
            <a:r>
              <a:rPr lang="en-US" sz="3200" b="1" i="1" dirty="0"/>
              <a:t> </a:t>
            </a:r>
            <a:r>
              <a:rPr lang="en-US" sz="3200" b="1" i="1" dirty="0" err="1"/>
              <a:t>phải</a:t>
            </a:r>
            <a:r>
              <a:rPr lang="en-US" sz="3200" b="1" i="1" dirty="0"/>
              <a:t> </a:t>
            </a:r>
            <a:r>
              <a:rPr lang="en-US" sz="3200" b="1" i="1" dirty="0" err="1"/>
              <a:t>trải</a:t>
            </a:r>
            <a:r>
              <a:rPr lang="en-US" sz="3200" b="1" i="1" dirty="0"/>
              <a:t> qua </a:t>
            </a:r>
            <a:r>
              <a:rPr lang="en-US" sz="3200" b="1" i="1" dirty="0" err="1"/>
              <a:t>rất</a:t>
            </a:r>
            <a:r>
              <a:rPr lang="en-US" sz="3200" b="1" i="1" dirty="0"/>
              <a:t> </a:t>
            </a:r>
            <a:r>
              <a:rPr lang="en-US" sz="3200" b="1" i="1" dirty="0" err="1"/>
              <a:t>nhiều</a:t>
            </a:r>
            <a:r>
              <a:rPr lang="en-US" sz="3200" b="1" i="1" dirty="0"/>
              <a:t> </a:t>
            </a:r>
            <a:r>
              <a:rPr lang="en-US" sz="3200" b="1" i="1" dirty="0" err="1"/>
              <a:t>thử</a:t>
            </a:r>
            <a:r>
              <a:rPr lang="en-US" sz="3200" b="1" i="1" dirty="0"/>
              <a:t> </a:t>
            </a:r>
            <a:r>
              <a:rPr lang="en-US" sz="3200" b="1" i="1" dirty="0" err="1"/>
              <a:t>thách</a:t>
            </a:r>
            <a:r>
              <a:rPr lang="en-US" sz="3200" b="1" i="1" dirty="0"/>
              <a:t> </a:t>
            </a:r>
            <a:r>
              <a:rPr lang="en-US" sz="3200" b="1" i="1" dirty="0" err="1"/>
              <a:t>khó</a:t>
            </a:r>
            <a:r>
              <a:rPr lang="en-US" sz="3200" b="1" i="1" dirty="0"/>
              <a:t> </a:t>
            </a:r>
            <a:r>
              <a:rPr lang="en-US" sz="3200" b="1" i="1" dirty="0" err="1"/>
              <a:t>khăn</a:t>
            </a:r>
            <a:r>
              <a:rPr lang="en-US" sz="3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0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69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72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4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136" grpId="0" animBg="1"/>
          <p:bldP spid="192" grpId="0"/>
          <p:bldP spid="193" grpId="0"/>
          <p:bldP spid="68" grpId="0"/>
          <p:bldP spid="68" grpId="1"/>
          <p:bldP spid="68" grpId="2"/>
          <p:bldP spid="69" grpId="0"/>
          <p:bldP spid="6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69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72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4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136" grpId="0" animBg="1"/>
          <p:bldP spid="192" grpId="0"/>
          <p:bldP spid="193" grpId="0"/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760" y="821922"/>
            <a:ext cx="90204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cm.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7FD9126-9599-473E-8EE6-274E452F024D}"/>
              </a:ext>
            </a:extLst>
          </p:cNvPr>
          <p:cNvGrpSpPr/>
          <p:nvPr/>
        </p:nvGrpSpPr>
        <p:grpSpPr>
          <a:xfrm>
            <a:off x="8677196" y="2324020"/>
            <a:ext cx="2722688" cy="2672386"/>
            <a:chOff x="5740416" y="419100"/>
            <a:chExt cx="1867200" cy="1754155"/>
          </a:xfrm>
        </p:grpSpPr>
        <p:sp>
          <p:nvSpPr>
            <p:cNvPr id="148" name="Text Box 25">
              <a:extLst>
                <a:ext uri="{FF2B5EF4-FFF2-40B4-BE49-F238E27FC236}">
                  <a16:creationId xmlns:a16="http://schemas.microsoft.com/office/drawing/2014/main" id="{5BBEEE02-D154-491A-9788-37732B9A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3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49" name="Text Box 26">
              <a:extLst>
                <a:ext uri="{FF2B5EF4-FFF2-40B4-BE49-F238E27FC236}">
                  <a16:creationId xmlns:a16="http://schemas.microsoft.com/office/drawing/2014/main" id="{93A867B6-E4B7-4315-AE29-7EF354B27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64814" y="702541"/>
              <a:ext cx="768998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50" name="Text Box 27">
              <a:extLst>
                <a:ext uri="{FF2B5EF4-FFF2-40B4-BE49-F238E27FC236}">
                  <a16:creationId xmlns:a16="http://schemas.microsoft.com/office/drawing/2014/main" id="{0BB0D9B8-210C-43E5-8AD8-C889FF2C6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42817" y="1541639"/>
              <a:ext cx="781891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grpSp>
          <p:nvGrpSpPr>
            <p:cNvPr id="151" name="Group 35">
              <a:extLst>
                <a:ext uri="{FF2B5EF4-FFF2-40B4-BE49-F238E27FC236}">
                  <a16:creationId xmlns:a16="http://schemas.microsoft.com/office/drawing/2014/main" id="{5AFD019C-5A3B-4C8F-B5AC-9793E761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152" name="Group 36">
                <a:extLst>
                  <a:ext uri="{FF2B5EF4-FFF2-40B4-BE49-F238E27FC236}">
                    <a16:creationId xmlns:a16="http://schemas.microsoft.com/office/drawing/2014/main" id="{ACC181A0-2EAA-4095-AF17-CD82052F2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159" name="Freeform 40">
                  <a:extLst>
                    <a:ext uri="{FF2B5EF4-FFF2-40B4-BE49-F238E27FC236}">
                      <a16:creationId xmlns:a16="http://schemas.microsoft.com/office/drawing/2014/main" id="{91A1E005-B667-4F0D-ABCA-ABEAD2CF2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id="{D4BE850B-C165-489A-A1E9-343413EA7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Freeform 39">
                  <a:extLst>
                    <a:ext uri="{FF2B5EF4-FFF2-40B4-BE49-F238E27FC236}">
                      <a16:creationId xmlns:a16="http://schemas.microsoft.com/office/drawing/2014/main" id="{7EFD76AC-2253-4C67-AE58-2776BDF2E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7">
                <a:extLst>
                  <a:ext uri="{FF2B5EF4-FFF2-40B4-BE49-F238E27FC236}">
                    <a16:creationId xmlns:a16="http://schemas.microsoft.com/office/drawing/2014/main" id="{79D2494B-5608-475B-8954-153CE6E5F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2FC2397F-4898-466B-A694-8BEA519A2100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5753F9C-48B6-448A-B003-953039151484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0C923334-A2BE-4868-83FF-A22DE0C925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162" name="Text Box 69">
            <a:extLst>
              <a:ext uri="{FF2B5EF4-FFF2-40B4-BE49-F238E27FC236}">
                <a16:creationId xmlns:a16="http://schemas.microsoft.com/office/drawing/2014/main" id="{E32C0016-636F-4700-8D19-E9D13F438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91" y="1928358"/>
            <a:ext cx="1666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Text Box 69">
            <a:extLst>
              <a:ext uri="{FF2B5EF4-FFF2-40B4-BE49-F238E27FC236}">
                <a16:creationId xmlns:a16="http://schemas.microsoft.com/office/drawing/2014/main" id="{52D4B837-344B-4BBF-A8EA-2F9E59AD2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786" y="5028928"/>
            <a:ext cx="7386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 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just"/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150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16B45BC5-BD10-446C-A733-8927BE520B3C}"/>
              </a:ext>
            </a:extLst>
          </p:cNvPr>
          <p:cNvSpPr/>
          <p:nvPr/>
        </p:nvSpPr>
        <p:spPr>
          <a:xfrm>
            <a:off x="2588573" y="2554965"/>
            <a:ext cx="1754827" cy="513626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DACAEE85-5524-4154-8651-6D847D6341D4}"/>
              </a:ext>
            </a:extLst>
          </p:cNvPr>
          <p:cNvSpPr/>
          <p:nvPr/>
        </p:nvSpPr>
        <p:spPr>
          <a:xfrm>
            <a:off x="4241799" y="3215357"/>
            <a:ext cx="529987" cy="50032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A53CACC9-CE82-477D-8356-47BD4A1BB09C}"/>
              </a:ext>
            </a:extLst>
          </p:cNvPr>
          <p:cNvSpPr/>
          <p:nvPr/>
        </p:nvSpPr>
        <p:spPr>
          <a:xfrm>
            <a:off x="4178244" y="4499051"/>
            <a:ext cx="529987" cy="50032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3B6F7945-D94D-4B6E-94A5-1B7FB3596031}"/>
              </a:ext>
            </a:extLst>
          </p:cNvPr>
          <p:cNvSpPr/>
          <p:nvPr/>
        </p:nvSpPr>
        <p:spPr>
          <a:xfrm>
            <a:off x="2537831" y="3852368"/>
            <a:ext cx="1640414" cy="513626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Text Box 69">
            <a:extLst>
              <a:ext uri="{FF2B5EF4-FFF2-40B4-BE49-F238E27FC236}">
                <a16:creationId xmlns:a16="http://schemas.microsoft.com/office/drawing/2014/main" id="{F4303F77-98E2-4EEE-8641-02F3EAE9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968" y="2526910"/>
            <a:ext cx="744227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4 = 100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6" name="Text Box 69">
            <a:extLst>
              <a:ext uri="{FF2B5EF4-FFF2-40B4-BE49-F238E27FC236}">
                <a16:creationId xmlns:a16="http://schemas.microsoft.com/office/drawing/2014/main" id="{D0384673-0A1E-4BF7-A230-DE3A9D98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30" y="3823143"/>
            <a:ext cx="73869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6 = 150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64" grpId="0" animBg="1"/>
      <p:bldP spid="165" grpId="0" animBg="1"/>
      <p:bldP spid="166" grpId="0" animBg="1"/>
      <p:bldP spid="1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B2059C4-6CFF-4351-9AA6-231AA6944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86" b="50000"/>
          <a:stretch/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B956F-97AD-47F8-8EFF-A7EF96ED7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9976">
            <a:off x="3528448" y="3227345"/>
            <a:ext cx="6076429" cy="3417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F88CD-63C5-421C-9895-CB82B5EF7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600" y="2808269"/>
            <a:ext cx="6072124" cy="4831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2F1458-010C-433F-9FC7-5F31BB4B74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06003"/>
            <a:ext cx="2032000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9F3ACB-5523-4AE8-A7A8-364F75E7BE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3793340"/>
            <a:ext cx="2032000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98E5FA-4C9A-498F-BC1F-78F571A697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725604"/>
            <a:ext cx="2032000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7EDF35-0E43-4290-ABBF-DE0307EF2C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34" y="4083749"/>
            <a:ext cx="1953812" cy="1099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410806-FAB3-4FBF-8469-FC99F2922B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24" y="-211516"/>
            <a:ext cx="203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0104 -0.4141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B3E99-2ADB-448A-AD32-A60BF8565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8A701-99AB-4383-9786-F1E56116D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4430726" y="887523"/>
            <a:ext cx="1919274" cy="29357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8278503" y="862276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89" y="730918"/>
            <a:ext cx="94290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5DAE4-7E87-36DC-3E6C-DE5B4C41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10" y="1672050"/>
            <a:ext cx="10109974" cy="303457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64A2B-DFA7-18A3-A919-B73313BCD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764" y="1273629"/>
            <a:ext cx="392430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5453743" y="1513115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 + 1) x 2 x 2 = 16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+ (2 x 3 x 1) = 22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91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5453743" y="1513115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x 4 = 100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x 6 = 150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BEF2E-A776-A6DD-8DF4-563D73E8E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52" y="804862"/>
            <a:ext cx="3498522" cy="36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4572000" y="1709058"/>
            <a:ext cx="6313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(0,7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+ 0,4) x 2 x 0,5 = 1,1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 x 0,4 = 0,28 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1,1 + 0,28 x 2 = 1,66 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15E47-BAFA-86BA-8F6E-795F0A75C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14" y="1153886"/>
            <a:ext cx="3657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5E29ACD-D242-415E-A61F-35097333D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DED4C9-8DFD-4682-A37E-91212FBC4496}"/>
              </a:ext>
            </a:extLst>
          </p:cNvPr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01AB6F9-D53A-4470-AB08-B5670593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B737B6-112F-4D83-A2B2-23616DFCC19E}"/>
                </a:ext>
              </a:extLst>
            </p:cNvPr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1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68B504-6F9B-4B4C-9603-A264F307AADA}"/>
              </a:ext>
            </a:extLst>
          </p:cNvPr>
          <p:cNvSpPr/>
          <p:nvPr/>
        </p:nvSpPr>
        <p:spPr>
          <a:xfrm>
            <a:off x="1306286" y="1186543"/>
            <a:ext cx="9764485" cy="4016828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_Văn_Bản 2"/>
          <p:cNvSpPr txBox="1">
            <a:spLocks noChangeArrowheads="1"/>
          </p:cNvSpPr>
          <p:nvPr/>
        </p:nvSpPr>
        <p:spPr bwMode="auto">
          <a:xfrm>
            <a:off x="3395663" y="1485628"/>
            <a:ext cx="5160646" cy="6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Dặn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dò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6" name="Hộp_Văn_Bản 3"/>
          <p:cNvSpPr txBox="1">
            <a:spLocks noChangeArrowheads="1"/>
          </p:cNvSpPr>
          <p:nvPr/>
        </p:nvSpPr>
        <p:spPr bwMode="auto">
          <a:xfrm>
            <a:off x="1831797" y="2202012"/>
            <a:ext cx="8288377" cy="210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1.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Học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thuộc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quy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tắc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xung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quanh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và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toàn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phần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của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hình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lập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phương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2.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Chuẩn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bị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bài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sau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: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Luyện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tập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4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10D1D4-36F6-49B9-B590-B4E3DBDB2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ảy múa nào bạn ơi! - Let's dance!">
            <a:hlinkClick r:id="" action="ppaction://media"/>
            <a:extLst>
              <a:ext uri="{FF2B5EF4-FFF2-40B4-BE49-F238E27FC236}">
                <a16:creationId xmlns:a16="http://schemas.microsoft.com/office/drawing/2014/main" id="{17AF558E-A65D-CE6E-FCF1-FBCB173E1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74059"/>
            <a:ext cx="11938000" cy="6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D6D5415-93A3-4362-B5BE-D538D56B8A09}"/>
              </a:ext>
            </a:extLst>
          </p:cNvPr>
          <p:cNvGrpSpPr/>
          <p:nvPr/>
        </p:nvGrpSpPr>
        <p:grpSpPr>
          <a:xfrm>
            <a:off x="3606800" y="27146"/>
            <a:ext cx="5604110" cy="3635541"/>
            <a:chOff x="8092458" y="-876522"/>
            <a:chExt cx="3321952" cy="3649517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1369CBB4-0E6B-44FE-B854-EB0EA2346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F5662C-53A6-4F86-8FE6-A15B33BF4A67}"/>
                </a:ext>
              </a:extLst>
            </p:cNvPr>
            <p:cNvSpPr txBox="1"/>
            <p:nvPr/>
          </p:nvSpPr>
          <p:spPr>
            <a:xfrm>
              <a:off x="8586764" y="-351498"/>
              <a:ext cx="2426631" cy="182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cứu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chiếc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chiều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mở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cửa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lâu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75B154F7-0C04-4072-A10B-22AFF53230F5}"/>
              </a:ext>
            </a:extLst>
          </p:cNvPr>
          <p:cNvSpPr/>
          <p:nvPr/>
        </p:nvSpPr>
        <p:spPr>
          <a:xfrm>
            <a:off x="-217035" y="2906833"/>
            <a:ext cx="5604110" cy="440397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2B2091-EC79-47BD-8249-0AF0914CFD28}"/>
              </a:ext>
            </a:extLst>
          </p:cNvPr>
          <p:cNvGrpSpPr/>
          <p:nvPr/>
        </p:nvGrpSpPr>
        <p:grpSpPr>
          <a:xfrm>
            <a:off x="450164" y="3413369"/>
            <a:ext cx="4269711" cy="3390900"/>
            <a:chOff x="800015" y="2906516"/>
            <a:chExt cx="3076743" cy="22288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2DB2B9-5B8C-4CB6-B402-88FA01661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15" y="2906516"/>
              <a:ext cx="3076743" cy="22288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5B22CA-4B30-4E73-BA58-8A554C9471B0}"/>
                </a:ext>
              </a:extLst>
            </p:cNvPr>
            <p:cNvSpPr/>
            <p:nvPr/>
          </p:nvSpPr>
          <p:spPr>
            <a:xfrm>
              <a:off x="1907051" y="3809037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BAF9D8-D052-4927-81C4-FD98EC8CE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1" b="98299" l="0" r="98496">
                        <a14:backgroundMark x1="50627" y1="28912" x2="55639" y2="48639"/>
                        <a14:backgroundMark x1="55639" y1="48639" x2="55639" y2="48639"/>
                        <a14:backgroundMark x1="46867" y1="59864" x2="48872" y2="59184"/>
                        <a14:backgroundMark x1="49373" y1="58503" x2="52130" y2="55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576" y="4809400"/>
            <a:ext cx="2886751" cy="21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1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8DD21-694B-4F65-9A2A-6F1B99C45BA8}"/>
              </a:ext>
            </a:extLst>
          </p:cNvPr>
          <p:cNvGrpSpPr/>
          <p:nvPr/>
        </p:nvGrpSpPr>
        <p:grpSpPr>
          <a:xfrm>
            <a:off x="3990640" y="2753259"/>
            <a:ext cx="2213570" cy="1896727"/>
            <a:chOff x="1089689" y="2781300"/>
            <a:chExt cx="3076743" cy="22288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6ADE1D-E271-4000-A510-9C55115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72259C-BAFB-4947-B092-31E553D35909}"/>
                </a:ext>
              </a:extLst>
            </p:cNvPr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C75543-EDA9-428E-81E1-DDE6D4B5FAFD}"/>
              </a:ext>
            </a:extLst>
          </p:cNvPr>
          <p:cNvSpPr txBox="1"/>
          <p:nvPr/>
        </p:nvSpPr>
        <p:spPr>
          <a:xfrm>
            <a:off x="2530139" y="1586696"/>
            <a:ext cx="7699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3F828F-4C5E-47FD-A75E-7469EB88A701}"/>
              </a:ext>
            </a:extLst>
          </p:cNvPr>
          <p:cNvSpPr txBox="1"/>
          <p:nvPr/>
        </p:nvSpPr>
        <p:spPr>
          <a:xfrm>
            <a:off x="2610916" y="1586696"/>
            <a:ext cx="6456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A71A75-BE04-47AC-8468-795E5012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303" y="4125815"/>
            <a:ext cx="3662977" cy="29146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E2A973-B9C6-49FC-BCD2-1F8F2DF0C911}"/>
              </a:ext>
            </a:extLst>
          </p:cNvPr>
          <p:cNvGrpSpPr/>
          <p:nvPr/>
        </p:nvGrpSpPr>
        <p:grpSpPr>
          <a:xfrm>
            <a:off x="4165600" y="0"/>
            <a:ext cx="3688080" cy="2441734"/>
            <a:chOff x="8092458" y="-876522"/>
            <a:chExt cx="3321952" cy="3649517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687CC627-16DE-488E-A411-7E68424D9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27F12F-FB9A-4224-AE79-7DF53AA57BC8}"/>
                </a:ext>
              </a:extLst>
            </p:cNvPr>
            <p:cNvSpPr txBox="1"/>
            <p:nvPr/>
          </p:nvSpPr>
          <p:spPr>
            <a:xfrm>
              <a:off x="8586764" y="-351498"/>
              <a:ext cx="2333341" cy="2070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ta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đâu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dễ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5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EF88CD-63C5-421C-9895-CB82B5EF7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189" y="2093358"/>
            <a:ext cx="4919020" cy="39141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521B64-0FC8-4DEC-8932-2818F2CFED2A}"/>
              </a:ext>
            </a:extLst>
          </p:cNvPr>
          <p:cNvGrpSpPr/>
          <p:nvPr/>
        </p:nvGrpSpPr>
        <p:grpSpPr>
          <a:xfrm flipH="1">
            <a:off x="1405906" y="88900"/>
            <a:ext cx="5083793" cy="2555115"/>
            <a:chOff x="8150549" y="-749545"/>
            <a:chExt cx="3321952" cy="3649517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EF3F1324-B79D-4473-8BEE-2B495EB4B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0549" y="-749545"/>
              <a:ext cx="3321952" cy="36495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FD381D-5E01-4D5D-BAA7-4865DE6AF99E}"/>
                </a:ext>
              </a:extLst>
            </p:cNvPr>
            <p:cNvSpPr txBox="1"/>
            <p:nvPr/>
          </p:nvSpPr>
          <p:spPr>
            <a:xfrm>
              <a:off x="8735039" y="-265168"/>
              <a:ext cx="2152973" cy="2110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lúc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nghĩ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cách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đánh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lừa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mụ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phù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thủy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.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tìm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mật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chiếc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chìa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này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7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478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66F0-60E1-D5CC-9C53-C5E44F3C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2" y="1708938"/>
            <a:ext cx="10957151" cy="31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1021</Words>
  <Application>Microsoft Office PowerPoint</Application>
  <PresentationFormat>Widescreen</PresentationFormat>
  <Paragraphs>109</Paragraphs>
  <Slides>29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Anaheim</vt:lpstr>
      <vt:lpstr>Arial</vt:lpstr>
      <vt:lpstr>Barlow</vt:lpstr>
      <vt:lpstr>Calibri</vt:lpstr>
      <vt:lpstr>Calibri Light</vt:lpstr>
      <vt:lpstr>Cambria</vt:lpstr>
      <vt:lpstr>Fredoka One</vt:lpstr>
      <vt:lpstr>Nunito</vt:lpstr>
      <vt:lpstr>Raleway</vt:lpstr>
      <vt:lpstr>Ranchers</vt:lpstr>
      <vt:lpstr>Tahoma</vt:lpstr>
      <vt:lpstr>Times New Roman</vt:lpstr>
      <vt:lpstr>UTM Showcard</vt:lpstr>
      <vt:lpstr>Office Theme</vt:lpstr>
      <vt:lpstr>Romeo and Juliet Slideshow by Slidesgo</vt:lpstr>
      <vt:lpstr>Science Subject for Pre-K: Observe insect life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TA</cp:lastModifiedBy>
  <cp:revision>4</cp:revision>
  <dcterms:created xsi:type="dcterms:W3CDTF">2022-01-19T05:02:48Z</dcterms:created>
  <dcterms:modified xsi:type="dcterms:W3CDTF">2025-02-18T07:46:21Z</dcterms:modified>
</cp:coreProperties>
</file>