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</p:sldMasterIdLst>
  <p:notesMasterIdLst>
    <p:notesMasterId r:id="rId27"/>
  </p:notesMasterIdLst>
  <p:sldIdLst>
    <p:sldId id="256" r:id="rId6"/>
    <p:sldId id="257" r:id="rId7"/>
    <p:sldId id="484" r:id="rId8"/>
    <p:sldId id="487" r:id="rId9"/>
    <p:sldId id="486" r:id="rId10"/>
    <p:sldId id="485" r:id="rId11"/>
    <p:sldId id="261" r:id="rId12"/>
    <p:sldId id="262" r:id="rId13"/>
    <p:sldId id="491" r:id="rId14"/>
    <p:sldId id="492" r:id="rId15"/>
    <p:sldId id="488" r:id="rId16"/>
    <p:sldId id="493" r:id="rId17"/>
    <p:sldId id="494" r:id="rId18"/>
    <p:sldId id="351" r:id="rId19"/>
    <p:sldId id="352" r:id="rId20"/>
    <p:sldId id="263" r:id="rId21"/>
    <p:sldId id="495" r:id="rId22"/>
    <p:sldId id="264" r:id="rId23"/>
    <p:sldId id="265" r:id="rId24"/>
    <p:sldId id="266" r:id="rId25"/>
    <p:sldId id="29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62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646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63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5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71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34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6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8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1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7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0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2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29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6.gif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64: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Luyện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chung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935983" y="185445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603298" y="1803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&gt;; &lt;; = 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58096" y="1160625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C1B0E-C7F5-C739-73D9-93A79B1D7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445" y="2254237"/>
            <a:ext cx="10071618" cy="1555830"/>
          </a:xfrm>
          <a:prstGeom prst="rect">
            <a:avLst/>
          </a:prstGeom>
        </p:spPr>
      </p:pic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5F603F24-F421-D6B8-35FA-C8E658A70380}"/>
              </a:ext>
            </a:extLst>
          </p:cNvPr>
          <p:cNvSpPr/>
          <p:nvPr/>
        </p:nvSpPr>
        <p:spPr>
          <a:xfrm>
            <a:off x="1943647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87D1103C-CDCA-B1E0-960F-54218A678FB6}"/>
              </a:ext>
            </a:extLst>
          </p:cNvPr>
          <p:cNvSpPr/>
          <p:nvPr/>
        </p:nvSpPr>
        <p:spPr>
          <a:xfrm>
            <a:off x="4378839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EA9120DB-43C4-3159-79A1-5BF6F5384A5C}"/>
              </a:ext>
            </a:extLst>
          </p:cNvPr>
          <p:cNvSpPr/>
          <p:nvPr/>
        </p:nvSpPr>
        <p:spPr>
          <a:xfrm>
            <a:off x="7160540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26A6BA60-1F96-8B9F-E950-F9EC45A81E37}"/>
              </a:ext>
            </a:extLst>
          </p:cNvPr>
          <p:cNvSpPr/>
          <p:nvPr/>
        </p:nvSpPr>
        <p:spPr>
          <a:xfrm>
            <a:off x="9826737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4018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 sau theo thứ tự từ lớn đến bé: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20044-2579-15D0-82CF-34734496A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068"/>
          <a:stretch/>
        </p:blipFill>
        <p:spPr>
          <a:xfrm>
            <a:off x="8982683" y="2243514"/>
            <a:ext cx="3209317" cy="13820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/>
              <p:nvPr/>
            </p:nvSpPr>
            <p:spPr>
              <a:xfrm>
                <a:off x="596695" y="2243514"/>
                <a:ext cx="8902412" cy="4152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39 chia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13;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39,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5" y="2243514"/>
                <a:ext cx="8902412" cy="4152355"/>
              </a:xfrm>
              <a:prstGeom prst="rect">
                <a:avLst/>
              </a:prstGeom>
              <a:blipFill>
                <a:blip r:embed="rId5"/>
                <a:stretch>
                  <a:fillRect l="-1096" r="-1096" b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1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4018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 sau theo thứ tự từ lớn đến bé: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/>
              <p:nvPr/>
            </p:nvSpPr>
            <p:spPr>
              <a:xfrm>
                <a:off x="374753" y="2414297"/>
                <a:ext cx="8875779" cy="4247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chia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8; 4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16,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3" y="2414297"/>
                <a:ext cx="8875779" cy="4247958"/>
              </a:xfrm>
              <a:prstGeom prst="rect">
                <a:avLst/>
              </a:prstGeom>
              <a:blipFill>
                <a:blip r:embed="rId4"/>
                <a:stretch>
                  <a:fillRect l="-1030" r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2C13E2E-26E0-8071-9D6D-99A950847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45" r="1923"/>
          <a:stretch/>
        </p:blipFill>
        <p:spPr>
          <a:xfrm>
            <a:off x="8982683" y="2211430"/>
            <a:ext cx="3209317" cy="13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B4B5771D-1F05-CF3E-BDEE-397C060692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/>
              <p:nvPr/>
            </p:nvSpPr>
            <p:spPr>
              <a:xfrm>
                <a:off x="1621680" y="1663790"/>
                <a:ext cx="9858256" cy="719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1000"/>
                  </a:spcAft>
                  <a:defRPr/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Bức rèm trong hình vẽ nào dưới đây che</a:t>
                </a:r>
                <a:r>
                  <a:rPr lang="en-US" sz="24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 sổ?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80" y="1663790"/>
                <a:ext cx="9858256" cy="719428"/>
              </a:xfrm>
              <a:prstGeom prst="rect">
                <a:avLst/>
              </a:prstGeom>
              <a:blipFill>
                <a:blip r:embed="rId3"/>
                <a:stretch>
                  <a:fillRect l="-928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C2FBC-9C05-A12C-DEF0-B2A43444A868}"/>
              </a:ext>
            </a:extLst>
          </p:cNvPr>
          <p:cNvGrpSpPr/>
          <p:nvPr/>
        </p:nvGrpSpPr>
        <p:grpSpPr>
          <a:xfrm>
            <a:off x="1115859" y="2500008"/>
            <a:ext cx="10032040" cy="2202199"/>
            <a:chOff x="610020" y="2577829"/>
            <a:chExt cx="11122825" cy="24416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46F87A-5035-4758-C1E5-814518B7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638"/>
            <a:stretch/>
          </p:blipFill>
          <p:spPr>
            <a:xfrm>
              <a:off x="610020" y="2655651"/>
              <a:ext cx="5188953" cy="23638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D1CC8C-B335-C543-EC28-8B742484B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753" b="1885"/>
            <a:stretch/>
          </p:blipFill>
          <p:spPr>
            <a:xfrm>
              <a:off x="6543892" y="2577829"/>
              <a:ext cx="5188953" cy="2363822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7191BCF-86FC-1F79-E960-3270CEBD1C20}"/>
              </a:ext>
            </a:extLst>
          </p:cNvPr>
          <p:cNvSpPr/>
          <p:nvPr/>
        </p:nvSpPr>
        <p:spPr>
          <a:xfrm>
            <a:off x="7091844" y="4347630"/>
            <a:ext cx="676528" cy="536773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luyện tập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940601" y="1589692"/>
            <a:ext cx="10208661" cy="207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quy đồng mẫu số hai phân số ta làm thế nào?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so sánh hai phân số cùng mẫu số hoặc khác mẫu số ta làm thế nào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D7D9E534-41E2-0B0F-8DEC-4EC009C6B7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77304" y="4627260"/>
            <a:ext cx="3196890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65: Hình bình hành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việc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32ACC-008B-15F7-5C15-5E4F77BA3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1: Tìm phân số lớn nhất.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963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968F2-6F1B-57F2-AEC9-A594590BE3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54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2: Quy đồng mẫu số</a:t>
                </a:r>
                <a:endParaRPr lang="en-US" sz="3200" b="1" kern="1200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kern="1200" dirty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 được: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9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E6AEB31-EC6F-B9A8-9559-0C7D7F39C4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90" y="3013467"/>
            <a:ext cx="2201227" cy="220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3: Chọn phép so sánh đúng.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= 1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25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20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55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C58C630-E5D2-9C19-24CC-64ACA57BD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029EB7AA-1891-E2FA-90C0-BA4013CEDA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6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603</Words>
  <Application>Microsoft Office PowerPoint</Application>
  <PresentationFormat>Widescreen</PresentationFormat>
  <Paragraphs>77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UTM Avo</vt:lpstr>
      <vt:lpstr>Calibri Light</vt:lpstr>
      <vt:lpstr>1_Office Theme</vt:lpstr>
      <vt:lpstr>Office Theme</vt:lpstr>
      <vt:lpstr>4_Office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2023-10-24T04:45:10Z</dcterms:created>
  <dcterms:modified xsi:type="dcterms:W3CDTF">2023-12-21T03:19:07Z</dcterms:modified>
</cp:coreProperties>
</file>