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sldIdLst>
    <p:sldId id="258" r:id="rId5"/>
    <p:sldId id="290" r:id="rId6"/>
    <p:sldId id="291" r:id="rId7"/>
    <p:sldId id="292" r:id="rId8"/>
    <p:sldId id="259" r:id="rId9"/>
    <p:sldId id="257" r:id="rId10"/>
    <p:sldId id="266" r:id="rId11"/>
    <p:sldId id="329" r:id="rId12"/>
    <p:sldId id="260" r:id="rId13"/>
    <p:sldId id="262" r:id="rId14"/>
    <p:sldId id="267" r:id="rId15"/>
    <p:sldId id="264" r:id="rId16"/>
    <p:sldId id="330" r:id="rId17"/>
    <p:sldId id="331" r:id="rId18"/>
    <p:sldId id="268" r:id="rId19"/>
    <p:sldId id="332" r:id="rId20"/>
    <p:sldId id="333" r:id="rId21"/>
    <p:sldId id="270" r:id="rId22"/>
    <p:sldId id="334" r:id="rId23"/>
    <p:sldId id="336" r:id="rId24"/>
    <p:sldId id="337" r:id="rId25"/>
    <p:sldId id="315" r:id="rId26"/>
    <p:sldId id="339" r:id="rId27"/>
    <p:sldId id="338" r:id="rId28"/>
    <p:sldId id="340" r:id="rId29"/>
    <p:sldId id="341" r:id="rId30"/>
    <p:sldId id="343" r:id="rId31"/>
    <p:sldId id="327" r:id="rId32"/>
    <p:sldId id="344" r:id="rId33"/>
    <p:sldId id="345" r:id="rId34"/>
    <p:sldId id="346" r:id="rId35"/>
    <p:sldId id="347" r:id="rId36"/>
    <p:sldId id="288" r:id="rId37"/>
    <p:sldId id="289" r:id="rId38"/>
    <p:sldId id="28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22" autoAdjust="0"/>
  </p:normalViewPr>
  <p:slideViewPr>
    <p:cSldViewPr>
      <p:cViewPr varScale="1">
        <p:scale>
          <a:sx n="52" d="100"/>
          <a:sy n="52" d="100"/>
        </p:scale>
        <p:origin x="87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12</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2/27/2025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9.xml"/><Relationship Id="rId5" Type="http://schemas.openxmlformats.org/officeDocument/2006/relationships/image" Target="../media/image7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9.xml"/><Relationship Id="rId5" Type="http://schemas.openxmlformats.org/officeDocument/2006/relationships/image" Target="../media/image7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sv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sv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73.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6.svg"/><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101.png"/><Relationship Id="rId26" Type="http://schemas.openxmlformats.org/officeDocument/2006/relationships/image" Target="../media/image104.png"/><Relationship Id="rId3" Type="http://schemas.openxmlformats.org/officeDocument/2006/relationships/image" Target="../media/image97.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00.png"/><Relationship Id="rId20" Type="http://schemas.openxmlformats.org/officeDocument/2006/relationships/image" Target="../media/image10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107.png"/><Relationship Id="rId5" Type="http://schemas.openxmlformats.org/officeDocument/2006/relationships/image" Target="../media/image98.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105.png"/><Relationship Id="rId36" Type="http://schemas.openxmlformats.org/officeDocument/2006/relationships/image" Target="../media/image108.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99.png"/><Relationship Id="rId22" Type="http://schemas.openxmlformats.org/officeDocument/2006/relationships/image" Target="../media/image103.png"/><Relationship Id="rId27" Type="http://schemas.openxmlformats.org/officeDocument/2006/relationships/image" Target="../media/image29.svg"/><Relationship Id="rId30" Type="http://schemas.openxmlformats.org/officeDocument/2006/relationships/image" Target="../media/image106.png"/><Relationship Id="rId35" Type="http://schemas.openxmlformats.org/officeDocument/2006/relationships/image" Target="../media/image37.sv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sv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sv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sv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6.png"/><Relationship Id="rId7"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4.png"/><Relationship Id="rId4" Type="http://schemas.openxmlformats.org/officeDocument/2006/relationships/image" Target="../media/image83.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10.svg"/><Relationship Id="rId7" Type="http://schemas.openxmlformats.org/officeDocument/2006/relationships/image" Target="../media/image43.svg"/><Relationship Id="rId12" Type="http://schemas.openxmlformats.org/officeDocument/2006/relationships/image" Target="../media/image4.png"/><Relationship Id="rId17" Type="http://schemas.openxmlformats.org/officeDocument/2006/relationships/image" Target="../media/image52.png"/><Relationship Id="rId2" Type="http://schemas.openxmlformats.org/officeDocument/2006/relationships/image" Target="../media/image9.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png"/><Relationship Id="rId18" Type="http://schemas.openxmlformats.org/officeDocument/2006/relationships/image" Target="../media/image66.png"/><Relationship Id="rId3" Type="http://schemas.openxmlformats.org/officeDocument/2006/relationships/image" Target="../media/image10.svg"/><Relationship Id="rId21" Type="http://schemas.openxmlformats.org/officeDocument/2006/relationships/image" Target="../media/image69.png"/><Relationship Id="rId7" Type="http://schemas.openxmlformats.org/officeDocument/2006/relationships/image" Target="../media/image58.svg"/><Relationship Id="rId12" Type="http://schemas.openxmlformats.org/officeDocument/2006/relationships/image" Target="../media/image61.svg"/><Relationship Id="rId17" Type="http://schemas.openxmlformats.org/officeDocument/2006/relationships/image" Target="../media/image65.svg"/><Relationship Id="rId2" Type="http://schemas.openxmlformats.org/officeDocument/2006/relationships/image" Target="../media/image9.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svg"/><Relationship Id="rId15" Type="http://schemas.openxmlformats.org/officeDocument/2006/relationships/image" Target="../media/image63.svg"/><Relationship Id="rId10" Type="http://schemas.openxmlformats.org/officeDocument/2006/relationships/image" Target="../media/image59.png"/><Relationship Id="rId19" Type="http://schemas.openxmlformats.org/officeDocument/2006/relationships/image" Target="../media/image67.svg"/><Relationship Id="rId4" Type="http://schemas.openxmlformats.org/officeDocument/2006/relationships/image" Target="../media/image55.png"/><Relationship Id="rId9" Type="http://schemas.openxmlformats.org/officeDocument/2006/relationships/image" Target="../media/image27.sv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34"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33" Type="http://schemas.openxmlformats.org/officeDocument/2006/relationships/image" Target="../media/image35.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36" Type="http://schemas.openxmlformats.org/officeDocument/2006/relationships/image" Target="../media/image7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33.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2.png"/><Relationship Id="rId35"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9.xml"/><Relationship Id="rId5" Type="http://schemas.openxmlformats.org/officeDocument/2006/relationships/image" Target="../media/image7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3124200" y="1790700"/>
            <a:ext cx="678180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Kể tên một số đặc điểm sinh học của nam và nữ. </a:t>
            </a:r>
            <a:endParaRPr lang="en-US" sz="44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sản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6B058BF5-C571-8B49-58F5-09AFD0021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288000" cy="10254343"/>
          </a:xfrm>
          <a:prstGeom prst="rect">
            <a:avLst/>
          </a:prstGeom>
        </p:spPr>
      </p:pic>
    </p:spTree>
    <p:extLst>
      <p:ext uri="{BB962C8B-B14F-4D97-AF65-F5344CB8AC3E}">
        <p14:creationId xmlns:p14="http://schemas.microsoft.com/office/powerpoint/2010/main" val="3668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333572"/>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980</Words>
  <Application>Microsoft Office PowerPoint</Application>
  <PresentationFormat>Custom</PresentationFormat>
  <Paragraphs>83</Paragraphs>
  <Slides>35</Slides>
  <Notes>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35</vt:i4>
      </vt:variant>
    </vt:vector>
  </HeadingPairs>
  <TitlesOfParts>
    <vt:vector size="48" baseType="lpstr">
      <vt:lpstr>Aptos</vt:lpstr>
      <vt:lpstr>Aptos Display</vt:lpstr>
      <vt:lpstr>Arial</vt:lpstr>
      <vt:lpstr>Calibri</vt:lpstr>
      <vt:lpstr>Cambria</vt:lpstr>
      <vt:lpstr>Marykate</vt:lpstr>
      <vt:lpstr>Tahoma</vt:lpstr>
      <vt:lpstr>Times New Roman</vt:lpstr>
      <vt:lpstr>อีฟดอวอิ้ง</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PowerPoint Presentation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TA</cp:lastModifiedBy>
  <cp:revision>4</cp:revision>
  <dcterms:created xsi:type="dcterms:W3CDTF">2006-08-16T00:00:00Z</dcterms:created>
  <dcterms:modified xsi:type="dcterms:W3CDTF">2025-02-27T02:51:43Z</dcterms:modified>
  <dc:identifier>DAGYIOoSE4U</dc:identifier>
</cp:coreProperties>
</file>