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Bk6TR8D6K10hKfMy/zf1jfh4P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2" name="Google Shape;17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83" name="Google Shape;1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4" name="Google Shape;20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8" name="Google Shape;21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4" name="Google Shape;22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7" name="Google Shape;23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0" name="Google Shape;25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62" name="Google Shape;26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8" name="Google Shape;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71" name="Google Shape;27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77" name="Google Shape;27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6" name="Google Shape;28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97" name="Google Shape;29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02" name="Google Shape;30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12" name="Google Shape;31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21" name="Google Shape;32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44" name="Google Shape;34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59" name="Google Shape;35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74" name="Google Shape;37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93" name="Google Shape;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389" name="Google Shape;38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404" name="Google Shape;40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419" name="Google Shape;41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424" name="Google Shape;42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436" name="Google Shape;4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441" name="Google Shape;4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00" name="Google Shape;1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10" name="Google Shape;1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20" name="Google Shape;1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25" name="Google Shape;12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31" name="Google Shape;1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51" name="Google Shape;15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slide" Target="slide31.xml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openxmlformats.org/officeDocument/2006/relationships/slide" Target="slide30.xml"/><Relationship Id="rId2" Type="http://schemas.openxmlformats.org/officeDocument/2006/relationships/notesSlide" Target="../notesSlides/notesSlide26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slide" Target="slide28.xml"/><Relationship Id="rId10" Type="http://schemas.openxmlformats.org/officeDocument/2006/relationships/image" Target="../media/image36.png"/><Relationship Id="rId19" Type="http://schemas.openxmlformats.org/officeDocument/2006/relationships/image" Target="../media/image28.jpg"/><Relationship Id="rId4" Type="http://schemas.openxmlformats.org/officeDocument/2006/relationships/slide" Target="slide32.xml"/><Relationship Id="rId9" Type="http://schemas.openxmlformats.org/officeDocument/2006/relationships/image" Target="../media/image35.png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2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2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5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hyperlink" Target="https://www.youtube.com/@hoc1biet1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129553" y="1909483"/>
            <a:ext cx="9932894" cy="284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0370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21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)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8423255" y="265463"/>
            <a:ext cx="3490452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TIẾNG VIỆT 5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2"/>
          <p:cNvSpPr txBox="1"/>
          <p:nvPr/>
        </p:nvSpPr>
        <p:spPr>
          <a:xfrm>
            <a:off x="416735" y="100323"/>
            <a:ext cx="11045793" cy="618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0" tIns="32000" rIns="32000" bIns="32000" anchor="ctr" anchorCtr="0">
            <a:noAutofit/>
          </a:bodyPr>
          <a:lstStyle/>
          <a:p>
            <a:pPr marL="0" marR="0" lvl="0" indent="0" algn="ctr" rtl="0">
              <a:lnSpc>
                <a:spcPct val="697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68" name="Google Shape;168;p42"/>
          <p:cNvSpPr txBox="1"/>
          <p:nvPr/>
        </p:nvSpPr>
        <p:spPr>
          <a:xfrm>
            <a:off x="1152239" y="1907756"/>
            <a:ext cx="98875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cảm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xúc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suy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nghĩ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nhân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vật</a:t>
            </a:r>
            <a:endParaRPr sz="2400" b="1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69" name="Google Shape;169;p42"/>
          <p:cNvSpPr txBox="1"/>
          <p:nvPr/>
        </p:nvSpPr>
        <p:spPr>
          <a:xfrm>
            <a:off x="1260511" y="2597766"/>
            <a:ext cx="9670976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Lê: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chúng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Nhưng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chúng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Súng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ta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súng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mươi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phát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Quan ta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</a:rPr>
              <a:t> 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súng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thần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bốn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lạy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rồi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ấy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548135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hai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mươi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yếu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ớt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tôi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3"/>
          <p:cNvSpPr txBox="1"/>
          <p:nvPr/>
        </p:nvSpPr>
        <p:spPr>
          <a:xfrm>
            <a:off x="416735" y="100323"/>
            <a:ext cx="11045793" cy="618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0" tIns="32000" rIns="32000" bIns="32000" anchor="ctr" anchorCtr="0">
            <a:noAutofit/>
          </a:bodyPr>
          <a:lstStyle/>
          <a:p>
            <a:pPr marL="0" marR="0" lvl="0" indent="0" algn="ctr" rtl="0">
              <a:lnSpc>
                <a:spcPct val="697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75" name="Google Shape;175;p43"/>
          <p:cNvGrpSpPr/>
          <p:nvPr/>
        </p:nvGrpSpPr>
        <p:grpSpPr>
          <a:xfrm>
            <a:off x="1164231" y="2532382"/>
            <a:ext cx="4656126" cy="3045804"/>
            <a:chOff x="851493" y="1658323"/>
            <a:chExt cx="4656126" cy="3045804"/>
          </a:xfrm>
        </p:grpSpPr>
        <p:grpSp>
          <p:nvGrpSpPr>
            <p:cNvPr id="176" name="Google Shape;176;p43"/>
            <p:cNvGrpSpPr/>
            <p:nvPr/>
          </p:nvGrpSpPr>
          <p:grpSpPr>
            <a:xfrm>
              <a:off x="851493" y="1658323"/>
              <a:ext cx="4656126" cy="3045804"/>
              <a:chOff x="0" y="-28575"/>
              <a:chExt cx="5625096" cy="739298"/>
            </a:xfrm>
          </p:grpSpPr>
          <p:sp>
            <p:nvSpPr>
              <p:cNvPr id="177" name="Google Shape;177;p43"/>
              <p:cNvSpPr/>
              <p:nvPr/>
            </p:nvSpPr>
            <p:spPr>
              <a:xfrm>
                <a:off x="0" y="9540"/>
                <a:ext cx="5318801" cy="512442"/>
              </a:xfrm>
              <a:custGeom>
                <a:avLst/>
                <a:gdLst/>
                <a:ahLst/>
                <a:cxnLst/>
                <a:rect l="l" t="t" r="r" b="b"/>
                <a:pathLst>
                  <a:path w="5625096" h="710723" extrusionOk="0">
                    <a:moveTo>
                      <a:pt x="7399" y="0"/>
                    </a:moveTo>
                    <a:lnTo>
                      <a:pt x="5617697" y="0"/>
                    </a:lnTo>
                    <a:cubicBezTo>
                      <a:pt x="5621784" y="0"/>
                      <a:pt x="5625096" y="3312"/>
                      <a:pt x="5625096" y="7399"/>
                    </a:cubicBezTo>
                    <a:lnTo>
                      <a:pt x="5625096" y="703324"/>
                    </a:lnTo>
                    <a:cubicBezTo>
                      <a:pt x="5625096" y="707410"/>
                      <a:pt x="5621784" y="710723"/>
                      <a:pt x="5617697" y="710723"/>
                    </a:cubicBezTo>
                    <a:lnTo>
                      <a:pt x="7399" y="710723"/>
                    </a:lnTo>
                    <a:cubicBezTo>
                      <a:pt x="3312" y="710723"/>
                      <a:pt x="0" y="707410"/>
                      <a:pt x="0" y="703324"/>
                    </a:cubicBezTo>
                    <a:lnTo>
                      <a:pt x="0" y="7399"/>
                    </a:lnTo>
                    <a:cubicBezTo>
                      <a:pt x="0" y="3312"/>
                      <a:pt x="3312" y="0"/>
                      <a:pt x="7399" y="0"/>
                    </a:cubicBezTo>
                    <a:close/>
                  </a:path>
                </a:pathLst>
              </a:custGeom>
              <a:solidFill>
                <a:srgbClr val="F6C66D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8" name="Google Shape;178;p43"/>
              <p:cNvSpPr txBox="1"/>
              <p:nvPr/>
            </p:nvSpPr>
            <p:spPr>
              <a:xfrm>
                <a:off x="0" y="-28575"/>
                <a:ext cx="5625096" cy="739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2000" tIns="32000" rIns="32000" bIns="32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514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</p:grpSp>
        <p:sp>
          <p:nvSpPr>
            <p:cNvPr id="179" name="Google Shape;179;p43"/>
            <p:cNvSpPr txBox="1"/>
            <p:nvPr/>
          </p:nvSpPr>
          <p:spPr>
            <a:xfrm>
              <a:off x="1164231" y="1992720"/>
              <a:ext cx="3768674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luyện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đọc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thành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tiếng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trong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nhóm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nhỏ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và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trước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lớp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.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180" name="Google Shape;180;p43"/>
          <p:cNvSpPr/>
          <p:nvPr/>
        </p:nvSpPr>
        <p:spPr>
          <a:xfrm>
            <a:off x="6201014" y="1651675"/>
            <a:ext cx="4826755" cy="4426441"/>
          </a:xfrm>
          <a:custGeom>
            <a:avLst/>
            <a:gdLst/>
            <a:ahLst/>
            <a:cxnLst/>
            <a:rect l="l" t="t" r="r" b="b"/>
            <a:pathLst>
              <a:path w="1739256" h="1489436" extrusionOk="0">
                <a:moveTo>
                  <a:pt x="0" y="0"/>
                </a:moveTo>
                <a:lnTo>
                  <a:pt x="1739256" y="0"/>
                </a:lnTo>
                <a:lnTo>
                  <a:pt x="1739256" y="1489436"/>
                </a:lnTo>
                <a:lnTo>
                  <a:pt x="0" y="1489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/>
          <p:nvPr/>
        </p:nvSpPr>
        <p:spPr>
          <a:xfrm>
            <a:off x="1305397" y="2247992"/>
            <a:ext cx="9581206" cy="5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3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2.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hiểu</a:t>
            </a:r>
            <a:endParaRPr sz="48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6" name="Google Shape;186;p44"/>
          <p:cNvSpPr/>
          <p:nvPr/>
        </p:nvSpPr>
        <p:spPr>
          <a:xfrm>
            <a:off x="2969743" y="3155648"/>
            <a:ext cx="6252514" cy="3702352"/>
          </a:xfrm>
          <a:custGeom>
            <a:avLst/>
            <a:gdLst/>
            <a:ahLst/>
            <a:cxnLst/>
            <a:rect l="l" t="t" r="r" b="b"/>
            <a:pathLst>
              <a:path w="2215805" h="1405190" extrusionOk="0">
                <a:moveTo>
                  <a:pt x="0" y="0"/>
                </a:moveTo>
                <a:lnTo>
                  <a:pt x="2215805" y="0"/>
                </a:lnTo>
                <a:lnTo>
                  <a:pt x="2215805" y="1405190"/>
                </a:lnTo>
                <a:lnTo>
                  <a:pt x="0" y="140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5"/>
          <p:cNvSpPr txBox="1"/>
          <p:nvPr/>
        </p:nvSpPr>
        <p:spPr>
          <a:xfrm>
            <a:off x="995872" y="579201"/>
            <a:ext cx="9887519" cy="129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0" tIns="32000" rIns="32000" bIns="32000" anchor="ctr" anchorCtr="0">
            <a:noAutofit/>
          </a:bodyPr>
          <a:lstStyle/>
          <a:p>
            <a:pPr marL="0" marR="0" lvl="0" indent="0" algn="ctr" rtl="0">
              <a:lnSpc>
                <a:spcPct val="514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2" name="Google Shape;192;p45"/>
          <p:cNvSpPr txBox="1"/>
          <p:nvPr/>
        </p:nvSpPr>
        <p:spPr>
          <a:xfrm>
            <a:off x="1308609" y="1771777"/>
            <a:ext cx="9581206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Giải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nghĩa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khó</a:t>
            </a:r>
            <a:endParaRPr sz="2400" b="1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93" name="Google Shape;193;p45"/>
          <p:cNvGrpSpPr/>
          <p:nvPr/>
        </p:nvGrpSpPr>
        <p:grpSpPr>
          <a:xfrm>
            <a:off x="503170" y="4382866"/>
            <a:ext cx="2849557" cy="1351286"/>
            <a:chOff x="435935" y="3739805"/>
            <a:chExt cx="2849557" cy="1351286"/>
          </a:xfrm>
        </p:grpSpPr>
        <p:sp>
          <p:nvSpPr>
            <p:cNvPr id="194" name="Google Shape;194;p45"/>
            <p:cNvSpPr/>
            <p:nvPr/>
          </p:nvSpPr>
          <p:spPr>
            <a:xfrm rot="10800000" flipH="1">
              <a:off x="435935" y="3739805"/>
              <a:ext cx="2849557" cy="1351286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95" name="Google Shape;195;p45"/>
            <p:cNvSpPr txBox="1"/>
            <p:nvPr/>
          </p:nvSpPr>
          <p:spPr>
            <a:xfrm>
              <a:off x="764503" y="3897421"/>
              <a:ext cx="245873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Tàu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La-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tút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sơ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Tơ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rê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-vin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196" name="Google Shape;196;p45"/>
          <p:cNvSpPr txBox="1"/>
          <p:nvPr/>
        </p:nvSpPr>
        <p:spPr>
          <a:xfrm>
            <a:off x="3498422" y="3666588"/>
            <a:ext cx="366844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buôn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Pháp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chiếc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1911,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Tổ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quốc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97" name="Google Shape;197;p45"/>
          <p:cNvGrpSpPr/>
          <p:nvPr/>
        </p:nvGrpSpPr>
        <p:grpSpPr>
          <a:xfrm>
            <a:off x="67235" y="2450252"/>
            <a:ext cx="3836171" cy="1351287"/>
            <a:chOff x="0" y="2095604"/>
            <a:chExt cx="3836171" cy="1351287"/>
          </a:xfrm>
        </p:grpSpPr>
        <p:sp>
          <p:nvSpPr>
            <p:cNvPr id="198" name="Google Shape;198;p45"/>
            <p:cNvSpPr/>
            <p:nvPr/>
          </p:nvSpPr>
          <p:spPr>
            <a:xfrm rot="10800000" flipH="1">
              <a:off x="416735" y="2095604"/>
              <a:ext cx="2868757" cy="1351287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99" name="Google Shape;199;p45"/>
            <p:cNvSpPr txBox="1"/>
            <p:nvPr/>
          </p:nvSpPr>
          <p:spPr>
            <a:xfrm>
              <a:off x="0" y="2239362"/>
              <a:ext cx="383617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A-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lê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hấp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!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(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tiếng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Pháp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)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200" name="Google Shape;200;p45"/>
          <p:cNvSpPr txBox="1"/>
          <p:nvPr/>
        </p:nvSpPr>
        <p:spPr>
          <a:xfrm>
            <a:off x="3498839" y="2737687"/>
            <a:ext cx="62970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! 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tiếng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hô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nhịp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). 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01" name="Google Shape;20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7025" y="3864438"/>
            <a:ext cx="4119499" cy="238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46"/>
          <p:cNvGrpSpPr/>
          <p:nvPr/>
        </p:nvGrpSpPr>
        <p:grpSpPr>
          <a:xfrm>
            <a:off x="887381" y="1978523"/>
            <a:ext cx="2849557" cy="1520265"/>
            <a:chOff x="416734" y="997697"/>
            <a:chExt cx="2849557" cy="1520265"/>
          </a:xfrm>
        </p:grpSpPr>
        <p:sp>
          <p:nvSpPr>
            <p:cNvPr id="207" name="Google Shape;207;p46"/>
            <p:cNvSpPr/>
            <p:nvPr/>
          </p:nvSpPr>
          <p:spPr>
            <a:xfrm rot="10800000" flipH="1">
              <a:off x="416734" y="997697"/>
              <a:ext cx="2849557" cy="1520265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08" name="Google Shape;208;p46"/>
            <p:cNvSpPr txBox="1"/>
            <p:nvPr/>
          </p:nvSpPr>
          <p:spPr>
            <a:xfrm>
              <a:off x="896205" y="1212117"/>
              <a:ext cx="198727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Biển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Đỏ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(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Hồng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Hải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)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209" name="Google Shape;209;p46"/>
          <p:cNvSpPr txBox="1"/>
          <p:nvPr/>
        </p:nvSpPr>
        <p:spPr>
          <a:xfrm>
            <a:off x="4014080" y="2483763"/>
            <a:ext cx="39928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Biển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thuộc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Ấn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10" name="Google Shape;210;p46"/>
          <p:cNvGrpSpPr/>
          <p:nvPr/>
        </p:nvGrpSpPr>
        <p:grpSpPr>
          <a:xfrm>
            <a:off x="828591" y="4516934"/>
            <a:ext cx="3009711" cy="969586"/>
            <a:chOff x="369180" y="3962212"/>
            <a:chExt cx="3009711" cy="969586"/>
          </a:xfrm>
        </p:grpSpPr>
        <p:sp>
          <p:nvSpPr>
            <p:cNvPr id="211" name="Google Shape;211;p46"/>
            <p:cNvSpPr/>
            <p:nvPr/>
          </p:nvSpPr>
          <p:spPr>
            <a:xfrm rot="10800000" flipH="1">
              <a:off x="369180" y="3962212"/>
              <a:ext cx="2849557" cy="969586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12" name="Google Shape;212;p46"/>
            <p:cNvSpPr txBox="1"/>
            <p:nvPr/>
          </p:nvSpPr>
          <p:spPr>
            <a:xfrm>
              <a:off x="397978" y="4145300"/>
              <a:ext cx="2980913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Phú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Lãng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Sa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213" name="Google Shape;213;p46"/>
          <p:cNvSpPr txBox="1"/>
          <p:nvPr/>
        </p:nvSpPr>
        <p:spPr>
          <a:xfrm>
            <a:off x="4014080" y="4447005"/>
            <a:ext cx="37081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Pháp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gọi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Nam)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14" name="Google Shape;214;p46"/>
          <p:cNvPicPr preferRelativeResize="0"/>
          <p:nvPr/>
        </p:nvPicPr>
        <p:blipFill rotWithShape="1">
          <a:blip r:embed="rId5">
            <a:alphaModFix/>
          </a:blip>
          <a:srcRect b="14061"/>
          <a:stretch/>
        </p:blipFill>
        <p:spPr>
          <a:xfrm>
            <a:off x="7882338" y="1952567"/>
            <a:ext cx="3141725" cy="15202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5" name="Google Shape;21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7962" y="3854480"/>
            <a:ext cx="3110476" cy="23275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7"/>
          <p:cNvSpPr txBox="1"/>
          <p:nvPr/>
        </p:nvSpPr>
        <p:spPr>
          <a:xfrm>
            <a:off x="1152240" y="1817455"/>
            <a:ext cx="9887519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3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SGK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1" name="Google Shape;221;p47"/>
          <p:cNvSpPr txBox="1"/>
          <p:nvPr/>
        </p:nvSpPr>
        <p:spPr>
          <a:xfrm>
            <a:off x="723864" y="2360123"/>
            <a:ext cx="11045792" cy="380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1.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sao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định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3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2.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vở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kịch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niềm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tin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Thành. </a:t>
            </a:r>
            <a:endParaRPr sz="23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3.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hiểu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“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ngọn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đèn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…”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3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4.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Theo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sao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vở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kịch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Hồ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tên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3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3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3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3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3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8"/>
          <p:cNvSpPr txBox="1"/>
          <p:nvPr/>
        </p:nvSpPr>
        <p:spPr>
          <a:xfrm>
            <a:off x="1185461" y="3253505"/>
            <a:ext cx="983320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 Thành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sang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7" name="Google Shape;227;p48"/>
          <p:cNvSpPr/>
          <p:nvPr/>
        </p:nvSpPr>
        <p:spPr>
          <a:xfrm rot="-5400000">
            <a:off x="1257463" y="5114278"/>
            <a:ext cx="864023" cy="100802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Google Shape;228;p48"/>
          <p:cNvSpPr/>
          <p:nvPr/>
        </p:nvSpPr>
        <p:spPr>
          <a:xfrm>
            <a:off x="2435536" y="5217100"/>
            <a:ext cx="2544069" cy="762111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254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Rút</a:t>
            </a:r>
            <a:r>
              <a:rPr lang="en-US" sz="24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ý </a:t>
            </a:r>
            <a:r>
              <a:rPr lang="en-US" sz="24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4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48"/>
          <p:cNvSpPr/>
          <p:nvPr/>
        </p:nvSpPr>
        <p:spPr>
          <a:xfrm>
            <a:off x="5625570" y="4635021"/>
            <a:ext cx="4930371" cy="1966543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254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30" name="Google Shape;230;p48"/>
          <p:cNvSpPr txBox="1"/>
          <p:nvPr/>
        </p:nvSpPr>
        <p:spPr>
          <a:xfrm>
            <a:off x="5805908" y="4780369"/>
            <a:ext cx="456969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Lý do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khiến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định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</p:txBody>
      </p:sp>
      <p:cxnSp>
        <p:nvCxnSpPr>
          <p:cNvPr id="231" name="Google Shape;231;p48"/>
          <p:cNvCxnSpPr/>
          <p:nvPr/>
        </p:nvCxnSpPr>
        <p:spPr>
          <a:xfrm>
            <a:off x="4979605" y="5604065"/>
            <a:ext cx="645965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grpSp>
        <p:nvGrpSpPr>
          <p:cNvPr id="232" name="Google Shape;232;p48"/>
          <p:cNvGrpSpPr/>
          <p:nvPr/>
        </p:nvGrpSpPr>
        <p:grpSpPr>
          <a:xfrm>
            <a:off x="808562" y="1810744"/>
            <a:ext cx="10169153" cy="1299025"/>
            <a:chOff x="886245" y="501327"/>
            <a:chExt cx="10169153" cy="1299025"/>
          </a:xfrm>
        </p:grpSpPr>
        <p:sp>
          <p:nvSpPr>
            <p:cNvPr id="233" name="Google Shape;233;p48"/>
            <p:cNvSpPr/>
            <p:nvPr/>
          </p:nvSpPr>
          <p:spPr>
            <a:xfrm>
              <a:off x="1427509" y="551329"/>
              <a:ext cx="9627889" cy="1249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1: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Vì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sao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anh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Thành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quyết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định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ra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nước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ngoài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để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tìm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đường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cứu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nước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? </a:t>
              </a:r>
              <a:endParaRPr sz="24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34" name="Google Shape;234;p48"/>
            <p:cNvSpPr/>
            <p:nvPr/>
          </p:nvSpPr>
          <p:spPr>
            <a:xfrm>
              <a:off x="886245" y="501327"/>
              <a:ext cx="1082528" cy="1183091"/>
            </a:xfrm>
            <a:custGeom>
              <a:avLst/>
              <a:gdLst/>
              <a:ahLst/>
              <a:cxnLst/>
              <a:rect l="l" t="t" r="r" b="b"/>
              <a:pathLst>
                <a:path w="1776459" h="1941485" extrusionOk="0">
                  <a:moveTo>
                    <a:pt x="0" y="0"/>
                  </a:moveTo>
                  <a:lnTo>
                    <a:pt x="1776459" y="0"/>
                  </a:lnTo>
                  <a:lnTo>
                    <a:pt x="1776459" y="1941485"/>
                  </a:lnTo>
                  <a:lnTo>
                    <a:pt x="0" y="19414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/>
          <p:nvPr/>
        </p:nvSpPr>
        <p:spPr>
          <a:xfrm>
            <a:off x="322719" y="2940445"/>
            <a:ext cx="7243324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9988" marR="0" lvl="0" indent="-359988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❖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niềm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tin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Thành: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đâu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r>
              <a:rPr lang="en-US" sz="2200" i="1" dirty="0">
                <a:solidFill>
                  <a:schemeClr val="dk1"/>
                </a:solidFill>
                <a:latin typeface="UTM Avo" panose="02040603050506020204" pitchFamily="18" charset="0"/>
              </a:rPr>
              <a:t>;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ngọn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đèn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  <a:p>
            <a:pPr marL="359988" marR="0" lvl="0" indent="-359988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❖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Thành: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xóa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bỏ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kiếp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yên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mãi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mãi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đầy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tớ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ta …;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ngay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200" b="0" i="1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cxnSp>
        <p:nvCxnSpPr>
          <p:cNvPr id="240" name="Google Shape;240;p49"/>
          <p:cNvCxnSpPr/>
          <p:nvPr/>
        </p:nvCxnSpPr>
        <p:spPr>
          <a:xfrm>
            <a:off x="7806062" y="1242246"/>
            <a:ext cx="0" cy="562154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49"/>
          <p:cNvSpPr/>
          <p:nvPr/>
        </p:nvSpPr>
        <p:spPr>
          <a:xfrm>
            <a:off x="9543870" y="1844565"/>
            <a:ext cx="768021" cy="75576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2" name="Google Shape;242;p49"/>
          <p:cNvSpPr/>
          <p:nvPr/>
        </p:nvSpPr>
        <p:spPr>
          <a:xfrm>
            <a:off x="8094070" y="2847197"/>
            <a:ext cx="3667625" cy="755760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Rút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ý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43" name="Google Shape;243;p49"/>
          <p:cNvSpPr/>
          <p:nvPr/>
        </p:nvSpPr>
        <p:spPr>
          <a:xfrm>
            <a:off x="8094070" y="4047562"/>
            <a:ext cx="3667626" cy="24681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Niềm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tin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bôn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</p:txBody>
      </p:sp>
      <p:cxnSp>
        <p:nvCxnSpPr>
          <p:cNvPr id="244" name="Google Shape;244;p49"/>
          <p:cNvCxnSpPr>
            <a:stCxn id="242" idx="2"/>
            <a:endCxn id="243" idx="0"/>
          </p:cNvCxnSpPr>
          <p:nvPr/>
        </p:nvCxnSpPr>
        <p:spPr>
          <a:xfrm>
            <a:off x="9927883" y="3602957"/>
            <a:ext cx="0" cy="44460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5" name="Google Shape;245;p49"/>
          <p:cNvGrpSpPr/>
          <p:nvPr/>
        </p:nvGrpSpPr>
        <p:grpSpPr>
          <a:xfrm>
            <a:off x="344928" y="1742693"/>
            <a:ext cx="7181923" cy="1068749"/>
            <a:chOff x="701823" y="551329"/>
            <a:chExt cx="7181923" cy="1068749"/>
          </a:xfrm>
        </p:grpSpPr>
        <p:sp>
          <p:nvSpPr>
            <p:cNvPr id="246" name="Google Shape;246;p49"/>
            <p:cNvSpPr/>
            <p:nvPr/>
          </p:nvSpPr>
          <p:spPr>
            <a:xfrm>
              <a:off x="1144169" y="551329"/>
              <a:ext cx="6739577" cy="106874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0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2: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trong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vở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kịch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những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nói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thể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hiện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niềm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tin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và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quyết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tâm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của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anh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Thành. </a:t>
              </a:r>
              <a:endParaRPr sz="2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47" name="Google Shape;247;p49"/>
            <p:cNvSpPr/>
            <p:nvPr/>
          </p:nvSpPr>
          <p:spPr>
            <a:xfrm>
              <a:off x="701823" y="551329"/>
              <a:ext cx="884692" cy="966877"/>
            </a:xfrm>
            <a:custGeom>
              <a:avLst/>
              <a:gdLst/>
              <a:ahLst/>
              <a:cxnLst/>
              <a:rect l="l" t="t" r="r" b="b"/>
              <a:pathLst>
                <a:path w="1776459" h="1941485" extrusionOk="0">
                  <a:moveTo>
                    <a:pt x="0" y="0"/>
                  </a:moveTo>
                  <a:lnTo>
                    <a:pt x="1776459" y="0"/>
                  </a:lnTo>
                  <a:lnTo>
                    <a:pt x="1776459" y="1941485"/>
                  </a:lnTo>
                  <a:lnTo>
                    <a:pt x="0" y="19414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0"/>
          <p:cNvSpPr txBox="1"/>
          <p:nvPr/>
        </p:nvSpPr>
        <p:spPr>
          <a:xfrm>
            <a:off x="1268146" y="3348318"/>
            <a:ext cx="902424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 Thành tin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3" name="Google Shape;253;p50"/>
          <p:cNvSpPr/>
          <p:nvPr/>
        </p:nvSpPr>
        <p:spPr>
          <a:xfrm>
            <a:off x="962109" y="4843969"/>
            <a:ext cx="1071578" cy="8160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48135"/>
          </a:solidFill>
          <a:ln w="254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4" name="Google Shape;254;p50"/>
          <p:cNvSpPr/>
          <p:nvPr/>
        </p:nvSpPr>
        <p:spPr>
          <a:xfrm>
            <a:off x="2275072" y="4838101"/>
            <a:ext cx="2674442" cy="82775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25400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Rút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ý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5" name="Google Shape;255;p50"/>
          <p:cNvSpPr/>
          <p:nvPr/>
        </p:nvSpPr>
        <p:spPr>
          <a:xfrm>
            <a:off x="6289995" y="4349091"/>
            <a:ext cx="5149149" cy="180577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25400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Niềm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hi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vọng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tìm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cxnSp>
        <p:nvCxnSpPr>
          <p:cNvPr id="256" name="Google Shape;256;p50"/>
          <p:cNvCxnSpPr>
            <a:cxnSpLocks/>
            <a:stCxn id="254" idx="3"/>
            <a:endCxn id="255" idx="1"/>
          </p:cNvCxnSpPr>
          <p:nvPr/>
        </p:nvCxnSpPr>
        <p:spPr>
          <a:xfrm>
            <a:off x="4949514" y="5251980"/>
            <a:ext cx="1340481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grpSp>
        <p:nvGrpSpPr>
          <p:cNvPr id="257" name="Google Shape;257;p50"/>
          <p:cNvGrpSpPr/>
          <p:nvPr/>
        </p:nvGrpSpPr>
        <p:grpSpPr>
          <a:xfrm>
            <a:off x="808562" y="1810744"/>
            <a:ext cx="10169153" cy="1299025"/>
            <a:chOff x="886245" y="501327"/>
            <a:chExt cx="10169153" cy="1299025"/>
          </a:xfrm>
        </p:grpSpPr>
        <p:sp>
          <p:nvSpPr>
            <p:cNvPr id="258" name="Google Shape;258;p50"/>
            <p:cNvSpPr/>
            <p:nvPr/>
          </p:nvSpPr>
          <p:spPr>
            <a:xfrm>
              <a:off x="1427509" y="551329"/>
              <a:ext cx="9627889" cy="1249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3: 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Em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hiểu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nói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“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Sẽ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có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một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ngọn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đèn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…”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của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anh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Thành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như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thế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nào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? </a:t>
              </a:r>
              <a:endParaRPr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59" name="Google Shape;259;p50"/>
            <p:cNvSpPr/>
            <p:nvPr/>
          </p:nvSpPr>
          <p:spPr>
            <a:xfrm>
              <a:off x="886245" y="501327"/>
              <a:ext cx="1082528" cy="1183091"/>
            </a:xfrm>
            <a:custGeom>
              <a:avLst/>
              <a:gdLst/>
              <a:ahLst/>
              <a:cxnLst/>
              <a:rect l="l" t="t" r="r" b="b"/>
              <a:pathLst>
                <a:path w="1776459" h="1941485" extrusionOk="0">
                  <a:moveTo>
                    <a:pt x="0" y="0"/>
                  </a:moveTo>
                  <a:lnTo>
                    <a:pt x="1776459" y="0"/>
                  </a:lnTo>
                  <a:lnTo>
                    <a:pt x="1776459" y="1941485"/>
                  </a:lnTo>
                  <a:lnTo>
                    <a:pt x="0" y="19414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/>
          <p:nvPr/>
        </p:nvSpPr>
        <p:spPr>
          <a:xfrm>
            <a:off x="1349826" y="3429000"/>
            <a:ext cx="584435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9988" marR="0" lvl="0" indent="-359988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độc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lập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do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  <a:p>
            <a:pPr marL="359988" marR="0" lvl="0" indent="-359988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Hồ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lập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Nam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65" name="Google Shape;265;p51"/>
          <p:cNvSpPr/>
          <p:nvPr/>
        </p:nvSpPr>
        <p:spPr>
          <a:xfrm>
            <a:off x="8007881" y="3429000"/>
            <a:ext cx="2834293" cy="2427635"/>
          </a:xfrm>
          <a:custGeom>
            <a:avLst/>
            <a:gdLst/>
            <a:ahLst/>
            <a:cxnLst/>
            <a:rect l="l" t="t" r="r" b="b"/>
            <a:pathLst>
              <a:path w="2643855" h="2057400" extrusionOk="0">
                <a:moveTo>
                  <a:pt x="0" y="0"/>
                </a:moveTo>
                <a:lnTo>
                  <a:pt x="2643855" y="0"/>
                </a:lnTo>
                <a:lnTo>
                  <a:pt x="264385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66" name="Google Shape;266;p51"/>
          <p:cNvGrpSpPr/>
          <p:nvPr/>
        </p:nvGrpSpPr>
        <p:grpSpPr>
          <a:xfrm>
            <a:off x="808562" y="1810744"/>
            <a:ext cx="10169153" cy="1299025"/>
            <a:chOff x="886245" y="501327"/>
            <a:chExt cx="10169153" cy="1299025"/>
          </a:xfrm>
        </p:grpSpPr>
        <p:sp>
          <p:nvSpPr>
            <p:cNvPr id="267" name="Google Shape;267;p51"/>
            <p:cNvSpPr/>
            <p:nvPr/>
          </p:nvSpPr>
          <p:spPr>
            <a:xfrm>
              <a:off x="1427509" y="551329"/>
              <a:ext cx="9627889" cy="1249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Câu</a:t>
              </a:r>
              <a:r>
                <a:rPr lang="en-US" sz="2400" b="1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4: 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Theo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,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vì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sao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vở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kịch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viết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về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Bác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Hồ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được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đặt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tên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là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Người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công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dân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số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Một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? </a:t>
              </a:r>
              <a:endParaRPr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886245" y="501327"/>
              <a:ext cx="1082528" cy="1183091"/>
            </a:xfrm>
            <a:custGeom>
              <a:avLst/>
              <a:gdLst/>
              <a:ahLst/>
              <a:cxnLst/>
              <a:rect l="l" t="t" r="r" b="b"/>
              <a:pathLst>
                <a:path w="1776459" h="1941485" extrusionOk="0">
                  <a:moveTo>
                    <a:pt x="0" y="0"/>
                  </a:moveTo>
                  <a:lnTo>
                    <a:pt x="1776459" y="0"/>
                  </a:lnTo>
                  <a:lnTo>
                    <a:pt x="1776459" y="1941485"/>
                  </a:lnTo>
                  <a:lnTo>
                    <a:pt x="0" y="19414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2"/>
          <p:cNvSpPr txBox="1"/>
          <p:nvPr/>
        </p:nvSpPr>
        <p:spPr>
          <a:xfrm>
            <a:off x="1305397" y="2247992"/>
            <a:ext cx="9581206" cy="5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3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3.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nâng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endParaRPr sz="48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2969743" y="3155648"/>
            <a:ext cx="6252514" cy="3702352"/>
          </a:xfrm>
          <a:custGeom>
            <a:avLst/>
            <a:gdLst/>
            <a:ahLst/>
            <a:cxnLst/>
            <a:rect l="l" t="t" r="r" b="b"/>
            <a:pathLst>
              <a:path w="2215805" h="1405190" extrusionOk="0">
                <a:moveTo>
                  <a:pt x="0" y="0"/>
                </a:moveTo>
                <a:lnTo>
                  <a:pt x="2215805" y="0"/>
                </a:lnTo>
                <a:lnTo>
                  <a:pt x="2215805" y="1405190"/>
                </a:lnTo>
                <a:lnTo>
                  <a:pt x="0" y="140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53"/>
          <p:cNvGrpSpPr/>
          <p:nvPr/>
        </p:nvGrpSpPr>
        <p:grpSpPr>
          <a:xfrm>
            <a:off x="868733" y="1671735"/>
            <a:ext cx="10454533" cy="4067776"/>
            <a:chOff x="0" y="-28575"/>
            <a:chExt cx="5625096" cy="739298"/>
          </a:xfrm>
        </p:grpSpPr>
        <p:sp>
          <p:nvSpPr>
            <p:cNvPr id="280" name="Google Shape;280;p53"/>
            <p:cNvSpPr/>
            <p:nvPr/>
          </p:nvSpPr>
          <p:spPr>
            <a:xfrm>
              <a:off x="0" y="0"/>
              <a:ext cx="5625096" cy="710723"/>
            </a:xfrm>
            <a:custGeom>
              <a:avLst/>
              <a:gdLst/>
              <a:ahLst/>
              <a:cxnLst/>
              <a:rect l="l" t="t" r="r" b="b"/>
              <a:pathLst>
                <a:path w="5625096" h="710723" extrusionOk="0">
                  <a:moveTo>
                    <a:pt x="7399" y="0"/>
                  </a:moveTo>
                  <a:lnTo>
                    <a:pt x="5617697" y="0"/>
                  </a:lnTo>
                  <a:cubicBezTo>
                    <a:pt x="5621784" y="0"/>
                    <a:pt x="5625096" y="3312"/>
                    <a:pt x="5625096" y="7399"/>
                  </a:cubicBezTo>
                  <a:lnTo>
                    <a:pt x="5625096" y="703324"/>
                  </a:lnTo>
                  <a:cubicBezTo>
                    <a:pt x="5625096" y="707410"/>
                    <a:pt x="5621784" y="710723"/>
                    <a:pt x="5617697" y="710723"/>
                  </a:cubicBezTo>
                  <a:lnTo>
                    <a:pt x="7399" y="710723"/>
                  </a:lnTo>
                  <a:cubicBezTo>
                    <a:pt x="3312" y="710723"/>
                    <a:pt x="0" y="707410"/>
                    <a:pt x="0" y="703324"/>
                  </a:cubicBezTo>
                  <a:lnTo>
                    <a:pt x="0" y="7399"/>
                  </a:lnTo>
                  <a:cubicBezTo>
                    <a:pt x="0" y="3312"/>
                    <a:pt x="3312" y="0"/>
                    <a:pt x="7399" y="0"/>
                  </a:cubicBezTo>
                  <a:close/>
                </a:path>
              </a:pathLst>
            </a:custGeom>
            <a:solidFill>
              <a:srgbClr val="619EA3">
                <a:alpha val="2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TM Avo" panose="02040603050506020204" pitchFamily="18" charset="0"/>
              </a:endParaRPr>
            </a:p>
          </p:txBody>
        </p:sp>
        <p:sp>
          <p:nvSpPr>
            <p:cNvPr id="281" name="Google Shape;281;p53"/>
            <p:cNvSpPr txBox="1"/>
            <p:nvPr/>
          </p:nvSpPr>
          <p:spPr>
            <a:xfrm>
              <a:off x="0" y="-28575"/>
              <a:ext cx="5625096" cy="739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000" tIns="32000" rIns="32000" bIns="32000" anchor="ctr" anchorCtr="0">
              <a:noAutofit/>
            </a:bodyPr>
            <a:lstStyle/>
            <a:p>
              <a:pPr marL="0" marR="0" lvl="0" indent="0" algn="ctr" rtl="0">
                <a:lnSpc>
                  <a:spcPct val="514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282" name="Google Shape;282;p53"/>
          <p:cNvSpPr txBox="1"/>
          <p:nvPr/>
        </p:nvSpPr>
        <p:spPr>
          <a:xfrm>
            <a:off x="1181964" y="2122067"/>
            <a:ext cx="982806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Thành: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Tôi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kĩ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rồi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xóa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bỏ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kiếp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yên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đầy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tớ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ta…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ngay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r>
              <a:rPr lang="en-US" sz="2400" b="0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//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83" name="Google Shape;28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9423" y="4120025"/>
            <a:ext cx="6480416" cy="27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54"/>
          <p:cNvGrpSpPr/>
          <p:nvPr/>
        </p:nvGrpSpPr>
        <p:grpSpPr>
          <a:xfrm>
            <a:off x="3335925" y="1891541"/>
            <a:ext cx="5520149" cy="4613007"/>
            <a:chOff x="3132127" y="741103"/>
            <a:chExt cx="5520149" cy="4613007"/>
          </a:xfrm>
        </p:grpSpPr>
        <p:grpSp>
          <p:nvGrpSpPr>
            <p:cNvPr id="289" name="Google Shape;289;p54"/>
            <p:cNvGrpSpPr/>
            <p:nvPr/>
          </p:nvGrpSpPr>
          <p:grpSpPr>
            <a:xfrm>
              <a:off x="3132127" y="741103"/>
              <a:ext cx="5520149" cy="4613007"/>
              <a:chOff x="0" y="-28575"/>
              <a:chExt cx="5625096" cy="739298"/>
            </a:xfrm>
          </p:grpSpPr>
          <p:sp>
            <p:nvSpPr>
              <p:cNvPr id="290" name="Google Shape;290;p54"/>
              <p:cNvSpPr/>
              <p:nvPr/>
            </p:nvSpPr>
            <p:spPr>
              <a:xfrm>
                <a:off x="0" y="0"/>
                <a:ext cx="5625096" cy="402198"/>
              </a:xfrm>
              <a:custGeom>
                <a:avLst/>
                <a:gdLst/>
                <a:ahLst/>
                <a:cxnLst/>
                <a:rect l="l" t="t" r="r" b="b"/>
                <a:pathLst>
                  <a:path w="5625096" h="710723" extrusionOk="0">
                    <a:moveTo>
                      <a:pt x="7399" y="0"/>
                    </a:moveTo>
                    <a:lnTo>
                      <a:pt x="5617697" y="0"/>
                    </a:lnTo>
                    <a:cubicBezTo>
                      <a:pt x="5621784" y="0"/>
                      <a:pt x="5625096" y="3312"/>
                      <a:pt x="5625096" y="7399"/>
                    </a:cubicBezTo>
                    <a:lnTo>
                      <a:pt x="5625096" y="703324"/>
                    </a:lnTo>
                    <a:cubicBezTo>
                      <a:pt x="5625096" y="707410"/>
                      <a:pt x="5621784" y="710723"/>
                      <a:pt x="5617697" y="710723"/>
                    </a:cubicBezTo>
                    <a:lnTo>
                      <a:pt x="7399" y="710723"/>
                    </a:lnTo>
                    <a:cubicBezTo>
                      <a:pt x="3312" y="710723"/>
                      <a:pt x="0" y="707410"/>
                      <a:pt x="0" y="703324"/>
                    </a:cubicBezTo>
                    <a:lnTo>
                      <a:pt x="0" y="7399"/>
                    </a:lnTo>
                    <a:cubicBezTo>
                      <a:pt x="0" y="3312"/>
                      <a:pt x="3312" y="0"/>
                      <a:pt x="7399" y="0"/>
                    </a:cubicBezTo>
                    <a:close/>
                  </a:path>
                </a:pathLst>
              </a:custGeom>
              <a:solidFill>
                <a:srgbClr val="D77723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1" name="Google Shape;291;p54"/>
              <p:cNvSpPr txBox="1"/>
              <p:nvPr/>
            </p:nvSpPr>
            <p:spPr>
              <a:xfrm>
                <a:off x="0" y="-28575"/>
                <a:ext cx="5625096" cy="739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2000" tIns="32000" rIns="32000" bIns="32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5145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</p:grpSp>
        <p:sp>
          <p:nvSpPr>
            <p:cNvPr id="292" name="Google Shape;292;p54"/>
            <p:cNvSpPr txBox="1"/>
            <p:nvPr/>
          </p:nvSpPr>
          <p:spPr>
            <a:xfrm>
              <a:off x="3664333" y="1320035"/>
              <a:ext cx="4550597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Em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hãy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nhắc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lại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nội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dung, ý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nghĩa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đọc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“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Người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công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dân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số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Một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(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Tiếp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theo</a:t>
              </a:r>
              <a:r>
                <a:rPr lang="en-US" sz="2400" b="0" i="0" u="none" strike="noStrike" cap="none" dirty="0">
                  <a:solidFill>
                    <a:srgbClr val="291B26"/>
                  </a:solidFill>
                  <a:latin typeface="UTM Avo" panose="02040603050506020204" pitchFamily="18" charset="0"/>
                  <a:sym typeface="Arial"/>
                </a:rPr>
                <a:t>)”.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293" name="Google Shape;293;p54"/>
          <p:cNvSpPr/>
          <p:nvPr/>
        </p:nvSpPr>
        <p:spPr>
          <a:xfrm>
            <a:off x="404926" y="3789746"/>
            <a:ext cx="2493653" cy="3068254"/>
          </a:xfrm>
          <a:custGeom>
            <a:avLst/>
            <a:gdLst/>
            <a:ahLst/>
            <a:cxnLst/>
            <a:rect l="l" t="t" r="r" b="b"/>
            <a:pathLst>
              <a:path w="3958568" h="4870721" extrusionOk="0">
                <a:moveTo>
                  <a:pt x="0" y="0"/>
                </a:moveTo>
                <a:lnTo>
                  <a:pt x="3958568" y="0"/>
                </a:lnTo>
                <a:lnTo>
                  <a:pt x="3958568" y="4870721"/>
                </a:lnTo>
                <a:lnTo>
                  <a:pt x="0" y="487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4" name="Google Shape;294;p54"/>
          <p:cNvSpPr/>
          <p:nvPr/>
        </p:nvSpPr>
        <p:spPr>
          <a:xfrm>
            <a:off x="8529139" y="3970711"/>
            <a:ext cx="3541838" cy="2887289"/>
          </a:xfrm>
          <a:custGeom>
            <a:avLst/>
            <a:gdLst/>
            <a:ahLst/>
            <a:cxnLst/>
            <a:rect l="l" t="t" r="r" b="b"/>
            <a:pathLst>
              <a:path w="5622516" h="4583447" extrusionOk="0">
                <a:moveTo>
                  <a:pt x="0" y="0"/>
                </a:moveTo>
                <a:lnTo>
                  <a:pt x="5622516" y="0"/>
                </a:lnTo>
                <a:lnTo>
                  <a:pt x="5622516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238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6" descr="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1930" y="5795770"/>
            <a:ext cx="91440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6" descr="6131d3148657a26e1bfe386e7ba658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0263" y="3102179"/>
            <a:ext cx="3176267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6"/>
          <p:cNvSpPr/>
          <p:nvPr/>
        </p:nvSpPr>
        <p:spPr>
          <a:xfrm>
            <a:off x="907712" y="1653702"/>
            <a:ext cx="4296585" cy="2015554"/>
          </a:xfrm>
          <a:prstGeom prst="wedgeRoundRectCallout">
            <a:avLst>
              <a:gd name="adj1" fmla="val -32380"/>
              <a:gd name="adj2" fmla="val 6780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Chào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thỏ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con,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hôm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nay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lấy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ngon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nhé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^^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307" name="Google Shape;307;p56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6"/>
          <p:cNvSpPr/>
          <p:nvPr/>
        </p:nvSpPr>
        <p:spPr>
          <a:xfrm>
            <a:off x="5558105" y="1401658"/>
            <a:ext cx="6175235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8800"/>
              <a:buFont typeface="Arial"/>
              <a:buNone/>
            </a:pPr>
            <a:r>
              <a:rPr lang="en-US" sz="8800" b="1" i="0" u="none" strike="noStrike" cap="none" dirty="0" err="1">
                <a:solidFill>
                  <a:srgbClr val="FF5050"/>
                </a:solidFill>
                <a:latin typeface="UTM Avo" panose="02040603050506020204" pitchFamily="18" charset="0"/>
                <a:sym typeface="Arial"/>
              </a:rPr>
              <a:t>Thỏ</a:t>
            </a:r>
            <a:endParaRPr sz="8800" b="1" i="0" u="none" strike="noStrike" cap="none" dirty="0">
              <a:solidFill>
                <a:srgbClr val="FF505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8800"/>
              <a:buFont typeface="Arial"/>
              <a:buNone/>
            </a:pPr>
            <a:r>
              <a:rPr lang="en-US" sz="8800" b="1" i="0" u="none" strike="noStrike" cap="none" dirty="0" err="1">
                <a:solidFill>
                  <a:srgbClr val="FF5050"/>
                </a:solidFill>
                <a:latin typeface="UTM Avo" panose="02040603050506020204" pitchFamily="18" charset="0"/>
                <a:sym typeface="Arial"/>
              </a:rPr>
              <a:t>kiếm</a:t>
            </a:r>
            <a:r>
              <a:rPr lang="en-US" sz="8800" b="1" i="0" u="none" strike="noStrike" cap="none" dirty="0">
                <a:solidFill>
                  <a:srgbClr val="FF505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8800" b="1" i="0" u="none" strike="noStrike" cap="none" dirty="0" err="1">
                <a:solidFill>
                  <a:srgbClr val="FF5050"/>
                </a:solidFill>
                <a:latin typeface="UTM Avo" panose="02040603050506020204" pitchFamily="18" charset="0"/>
                <a:sym typeface="Arial"/>
              </a:rPr>
              <a:t>ăn</a:t>
            </a:r>
            <a:endParaRPr sz="8800" b="1" i="0" u="none" strike="noStrike" cap="none" dirty="0">
              <a:solidFill>
                <a:srgbClr val="FF505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9" name="Google Shape;309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79383" y="-2653713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7"/>
          <p:cNvSpPr/>
          <p:nvPr/>
        </p:nvSpPr>
        <p:spPr>
          <a:xfrm>
            <a:off x="1259416" y="1189243"/>
            <a:ext cx="9673168" cy="4655972"/>
          </a:xfrm>
          <a:prstGeom prst="roundRect">
            <a:avLst>
              <a:gd name="adj" fmla="val 3754"/>
            </a:avLst>
          </a:prstGeom>
          <a:solidFill>
            <a:srgbClr val="C4E0B2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“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Bắt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”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bắt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trò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Mỗi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ứng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bên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Chọn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đáp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ô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đáp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ứng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Sau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chọn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đáp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đúng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GV 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chú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thỏ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góc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phải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quay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thỏ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-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chú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thỏ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rốt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GV click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ngôi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slide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tiếp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theo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15" name="Google Shape;315;p57"/>
          <p:cNvSpPr/>
          <p:nvPr/>
        </p:nvSpPr>
        <p:spPr>
          <a:xfrm>
            <a:off x="4077683" y="666023"/>
            <a:ext cx="3969829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5050"/>
                </a:solidFill>
                <a:latin typeface="UTM Avo" panose="02040603050506020204" pitchFamily="18" charset="0"/>
                <a:sym typeface="Arial"/>
              </a:rPr>
              <a:t>HƯỚNG DẪN</a:t>
            </a:r>
            <a:endParaRPr sz="2800" b="1" i="0" u="none" strike="noStrike" cap="none" dirty="0">
              <a:solidFill>
                <a:srgbClr val="FF505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16" name="Google Shape;316;p57" descr="6131d3148657a26e1bfe386e7ba658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92844"/>
            <a:ext cx="1694329" cy="239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7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7001" y="5163165"/>
            <a:ext cx="1828959" cy="169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7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8" descr="3f7e749c750b79cbde134e7bcf00a140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4800" y="1841099"/>
            <a:ext cx="4739149" cy="552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8" descr="bd81bbb18139c6b7a3c3be45a0b5eaa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2800" y="52578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8" descr="bd81bbb18139c6b7a3c3be45a0b5eaa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53340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8" descr="bd81bbb18139c6b7a3c3be45a0b5eaa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2600" y="53340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8" descr="bd81bbb18139c6b7a3c3be45a0b5eaa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400" y="53340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8" descr="bd81bbb18139c6b7a3c3be45a0b5eaa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6300" y="53340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8" descr="2ddded3c47508e0775bea75a5562510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6324600"/>
            <a:ext cx="91440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8" descr="sun-309027_128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8" descr="cloud-303181_128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3000" y="304800"/>
            <a:ext cx="27432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8" descr="cloud-303181_1280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43600" y="228600"/>
            <a:ext cx="28194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8" descr="6131d3148657a26e1bfe386e7ba65811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28800" y="4435834"/>
            <a:ext cx="1524000" cy="24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8" descr="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4000" y="6248400"/>
            <a:ext cx="91440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8" descr="trai tim nay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343294" y="1447801"/>
            <a:ext cx="1180707" cy="78659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8">
            <a:hlinkClick r:id="rId14" action="ppaction://hlinksldjump"/>
          </p:cNvPr>
          <p:cNvSpPr/>
          <p:nvPr/>
        </p:nvSpPr>
        <p:spPr>
          <a:xfrm>
            <a:off x="3651813" y="4562187"/>
            <a:ext cx="732608" cy="73260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37" name="Google Shape;337;p58">
            <a:hlinkClick r:id="rId15" action="ppaction://hlinksldjump"/>
          </p:cNvPr>
          <p:cNvSpPr/>
          <p:nvPr/>
        </p:nvSpPr>
        <p:spPr>
          <a:xfrm>
            <a:off x="4849042" y="4562187"/>
            <a:ext cx="732608" cy="73260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38" name="Google Shape;338;p58">
            <a:hlinkClick r:id="rId16" action="ppaction://hlinksldjump"/>
          </p:cNvPr>
          <p:cNvSpPr/>
          <p:nvPr/>
        </p:nvSpPr>
        <p:spPr>
          <a:xfrm>
            <a:off x="5839642" y="4562187"/>
            <a:ext cx="732608" cy="73260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39" name="Google Shape;339;p58">
            <a:hlinkClick r:id="rId17" action="ppaction://hlinksldjump"/>
          </p:cNvPr>
          <p:cNvSpPr/>
          <p:nvPr/>
        </p:nvSpPr>
        <p:spPr>
          <a:xfrm>
            <a:off x="6910796" y="4562187"/>
            <a:ext cx="732608" cy="73260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40" name="Google Shape;340;p58">
            <a:hlinkClick r:id="rId18" action="ppaction://hlinksldjump"/>
          </p:cNvPr>
          <p:cNvSpPr/>
          <p:nvPr/>
        </p:nvSpPr>
        <p:spPr>
          <a:xfrm>
            <a:off x="7947696" y="4562187"/>
            <a:ext cx="732608" cy="73260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5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341" name="Google Shape;341;p58" descr="Logo, company nam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9" descr="6131d3148657a26e1bfe386e7ba65811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14079" y="5599593"/>
            <a:ext cx="846426" cy="13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9"/>
          <p:cNvSpPr/>
          <p:nvPr/>
        </p:nvSpPr>
        <p:spPr>
          <a:xfrm>
            <a:off x="795366" y="2101615"/>
            <a:ext cx="5074801" cy="18552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A. Cho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yếu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ớt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48" name="Google Shape;348;p59"/>
          <p:cNvSpPr/>
          <p:nvPr/>
        </p:nvSpPr>
        <p:spPr>
          <a:xfrm>
            <a:off x="795366" y="4128676"/>
            <a:ext cx="5074800" cy="185526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C. Cho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Nam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an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Nam.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49" name="Google Shape;349;p59"/>
          <p:cNvSpPr/>
          <p:nvPr/>
        </p:nvSpPr>
        <p:spPr>
          <a:xfrm>
            <a:off x="6266329" y="2101615"/>
            <a:ext cx="5074801" cy="18552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B. Cho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cả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trí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cả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lực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đâu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cũng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sợ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chết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đói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50" name="Google Shape;350;p59"/>
          <p:cNvSpPr/>
          <p:nvPr/>
        </p:nvSpPr>
        <p:spPr>
          <a:xfrm>
            <a:off x="6266328" y="4128676"/>
            <a:ext cx="5074802" cy="18552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D. Cho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hoàn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cảnh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khốn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khổ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lo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xong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lo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ai.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51" name="Google Shape;35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1663" y="3265605"/>
            <a:ext cx="794009" cy="6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05770" y="5540007"/>
            <a:ext cx="820456" cy="7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5998" y="3286041"/>
            <a:ext cx="794009" cy="7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1821" y="5316601"/>
            <a:ext cx="846426" cy="75541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9"/>
          <p:cNvSpPr/>
          <p:nvPr/>
        </p:nvSpPr>
        <p:spPr>
          <a:xfrm>
            <a:off x="795366" y="809416"/>
            <a:ext cx="10545764" cy="11120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1: Anh Lê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000" b="0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56" name="Google Shape;356;p59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/>
          <p:nvPr/>
        </p:nvSpPr>
        <p:spPr>
          <a:xfrm>
            <a:off x="1262063" y="2908589"/>
            <a:ext cx="4604909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Vỗ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vai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chúc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gặp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thuận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lợi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2" name="Google Shape;362;p60"/>
          <p:cNvSpPr/>
          <p:nvPr/>
        </p:nvSpPr>
        <p:spPr>
          <a:xfrm>
            <a:off x="1262063" y="4554410"/>
            <a:ext cx="4604909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Giận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khuyên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bảo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3" name="Google Shape;363;p60"/>
          <p:cNvSpPr/>
          <p:nvPr/>
        </p:nvSpPr>
        <p:spPr>
          <a:xfrm>
            <a:off x="6353887" y="2908589"/>
            <a:ext cx="4604909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B. Lo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lắng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Thành,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4" name="Google Shape;364;p60"/>
          <p:cNvSpPr/>
          <p:nvPr/>
        </p:nvSpPr>
        <p:spPr>
          <a:xfrm>
            <a:off x="6353887" y="4554410"/>
            <a:ext cx="4604909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bước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ngay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khỏi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phòng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65" name="Google Shape;365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6483" y="3605719"/>
            <a:ext cx="794009" cy="6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0036" y="5357672"/>
            <a:ext cx="820456" cy="7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2963" y="3680066"/>
            <a:ext cx="794009" cy="7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6754" y="5346085"/>
            <a:ext cx="846426" cy="75541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0"/>
          <p:cNvSpPr/>
          <p:nvPr/>
        </p:nvSpPr>
        <p:spPr>
          <a:xfrm>
            <a:off x="1233203" y="797668"/>
            <a:ext cx="9725593" cy="18915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2: Khi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lộ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rằng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đang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nhờ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xin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tàu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La-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tút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sơ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Tơ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rê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-vin,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phản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ứng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2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?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370" name="Google Shape;370;p60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0" descr="6131d3148657a26e1bfe386e7ba65811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4079" y="5599593"/>
            <a:ext cx="846426" cy="13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/>
          <p:nvPr/>
        </p:nvSpPr>
        <p:spPr>
          <a:xfrm>
            <a:off x="1338691" y="2840998"/>
            <a:ext cx="4448330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kiếm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(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Giơ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tay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nhún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vai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)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7" name="Google Shape;377;p61"/>
          <p:cNvSpPr/>
          <p:nvPr/>
        </p:nvSpPr>
        <p:spPr>
          <a:xfrm>
            <a:off x="1338691" y="4486819"/>
            <a:ext cx="4448330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đâu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(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Xòe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hai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tay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).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8" name="Google Shape;378;p61"/>
          <p:cNvSpPr/>
          <p:nvPr/>
        </p:nvSpPr>
        <p:spPr>
          <a:xfrm>
            <a:off x="6615953" y="2840998"/>
            <a:ext cx="4448331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đâu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 (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Lôi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túi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cọc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).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9" name="Google Shape;379;p61"/>
          <p:cNvSpPr/>
          <p:nvPr/>
        </p:nvSpPr>
        <p:spPr>
          <a:xfrm>
            <a:off x="6615952" y="4499994"/>
            <a:ext cx="4448332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D.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Tôi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tất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cả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80" name="Google Shape;38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470" y="5235180"/>
            <a:ext cx="794009" cy="6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0152" y="5299342"/>
            <a:ext cx="820456" cy="7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55825" y="3632312"/>
            <a:ext cx="794009" cy="7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835" y="3632312"/>
            <a:ext cx="846426" cy="75541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1"/>
          <p:cNvSpPr/>
          <p:nvPr/>
        </p:nvSpPr>
        <p:spPr>
          <a:xfrm>
            <a:off x="1338691" y="971348"/>
            <a:ext cx="9725593" cy="16458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3. Khi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lấy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tiền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đâu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ý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định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sao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85" name="Google Shape;385;p61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1" descr="6131d3148657a26e1bfe386e7ba65811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4079" y="5599593"/>
            <a:ext cx="846426" cy="13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/>
          <p:nvPr/>
        </p:nvSpPr>
        <p:spPr>
          <a:xfrm>
            <a:off x="3225721" y="1929062"/>
            <a:ext cx="5740557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 EM HÃY QUAN SÁT CÁC TẤM GƯƠNG CÁCH MẠNG VIỆT NAM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96" name="Google Shape;96;p35"/>
          <p:cNvSpPr/>
          <p:nvPr/>
        </p:nvSpPr>
        <p:spPr>
          <a:xfrm>
            <a:off x="542546" y="3789746"/>
            <a:ext cx="2493653" cy="3068254"/>
          </a:xfrm>
          <a:custGeom>
            <a:avLst/>
            <a:gdLst/>
            <a:ahLst/>
            <a:cxnLst/>
            <a:rect l="l" t="t" r="r" b="b"/>
            <a:pathLst>
              <a:path w="3958568" h="4870721" extrusionOk="0">
                <a:moveTo>
                  <a:pt x="0" y="0"/>
                </a:moveTo>
                <a:lnTo>
                  <a:pt x="3958568" y="0"/>
                </a:lnTo>
                <a:lnTo>
                  <a:pt x="3958568" y="4870721"/>
                </a:lnTo>
                <a:lnTo>
                  <a:pt x="0" y="487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35"/>
          <p:cNvSpPr/>
          <p:nvPr/>
        </p:nvSpPr>
        <p:spPr>
          <a:xfrm>
            <a:off x="8470686" y="3970711"/>
            <a:ext cx="3541838" cy="2887289"/>
          </a:xfrm>
          <a:custGeom>
            <a:avLst/>
            <a:gdLst/>
            <a:ahLst/>
            <a:cxnLst/>
            <a:rect l="l" t="t" r="r" b="b"/>
            <a:pathLst>
              <a:path w="5622516" h="4583447" extrusionOk="0">
                <a:moveTo>
                  <a:pt x="0" y="0"/>
                </a:moveTo>
                <a:lnTo>
                  <a:pt x="5622516" y="0"/>
                </a:lnTo>
                <a:lnTo>
                  <a:pt x="5622516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238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/>
          <p:nvPr/>
        </p:nvSpPr>
        <p:spPr>
          <a:xfrm>
            <a:off x="699537" y="2222541"/>
            <a:ext cx="5275025" cy="1873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Luôn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tương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lai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đất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2" name="Google Shape;392;p62"/>
          <p:cNvSpPr/>
          <p:nvPr/>
        </p:nvSpPr>
        <p:spPr>
          <a:xfrm>
            <a:off x="699537" y="4221243"/>
            <a:ext cx="5275025" cy="1873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cam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chịu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cảnh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thấy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yếu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đuối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sức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mạnh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vật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kẻ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thù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3" name="Google Shape;393;p62"/>
          <p:cNvSpPr/>
          <p:nvPr/>
        </p:nvSpPr>
        <p:spPr>
          <a:xfrm>
            <a:off x="6159677" y="2222540"/>
            <a:ext cx="5288837" cy="1873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B. Cam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chịu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cổ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súy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sức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mạnh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tộc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bằng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con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đấu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4" name="Google Shape;394;p62"/>
          <p:cNvSpPr/>
          <p:nvPr/>
        </p:nvSpPr>
        <p:spPr>
          <a:xfrm>
            <a:off x="6154974" y="4221244"/>
            <a:ext cx="5275025" cy="1873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cam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chịu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cảnh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nô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lệ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tưởng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con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chọn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hay,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95" name="Google Shape;39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343" y="5486611"/>
            <a:ext cx="794009" cy="6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3689" y="3426495"/>
            <a:ext cx="820456" cy="7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342" y="3438297"/>
            <a:ext cx="794009" cy="7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7488" y="5422477"/>
            <a:ext cx="846426" cy="75541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2"/>
          <p:cNvSpPr/>
          <p:nvPr/>
        </p:nvSpPr>
        <p:spPr>
          <a:xfrm>
            <a:off x="714786" y="907393"/>
            <a:ext cx="10715213" cy="11794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4: </a:t>
            </a:r>
            <a:r>
              <a:rPr lang="en-US" sz="2000" b="1" dirty="0" err="1">
                <a:solidFill>
                  <a:srgbClr val="291B26"/>
                </a:solidFill>
                <a:latin typeface="UTM Avo" panose="02040603050506020204" pitchFamily="18" charset="0"/>
              </a:rPr>
              <a:t>V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ở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kịch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“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”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thấy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Thành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0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000" b="0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00" name="Google Shape;400;p62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2" descr="6131d3148657a26e1bfe386e7ba65811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4079" y="5599593"/>
            <a:ext cx="846426" cy="13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3"/>
          <p:cNvSpPr/>
          <p:nvPr/>
        </p:nvSpPr>
        <p:spPr>
          <a:xfrm>
            <a:off x="928941" y="2516110"/>
            <a:ext cx="4994396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A. Ca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lòng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yêu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tầm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nhìn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xa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cứu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niên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Nguyễn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Tất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Thành.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7" name="Google Shape;407;p63"/>
          <p:cNvSpPr/>
          <p:nvPr/>
        </p:nvSpPr>
        <p:spPr>
          <a:xfrm>
            <a:off x="928941" y="4182596"/>
            <a:ext cx="4994396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C. Ca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nhiệt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tình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đỡ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bè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Mai.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8" name="Google Shape;408;p63"/>
          <p:cNvSpPr/>
          <p:nvPr/>
        </p:nvSpPr>
        <p:spPr>
          <a:xfrm>
            <a:off x="6268665" y="2516110"/>
            <a:ext cx="4994394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B. Ca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cẩn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thận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chắn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chắc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chắn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Lê.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9" name="Google Shape;409;p63"/>
          <p:cNvSpPr/>
          <p:nvPr/>
        </p:nvSpPr>
        <p:spPr>
          <a:xfrm>
            <a:off x="6268665" y="4188014"/>
            <a:ext cx="4994394" cy="1426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D. Ca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nhiệt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huyết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tuổi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trẻ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Lê.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10" name="Google Shape;410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6729" y="3272386"/>
            <a:ext cx="794009" cy="6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3852" y="4992663"/>
            <a:ext cx="820456" cy="73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7076" y="3314868"/>
            <a:ext cx="794009" cy="70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9635" y="4959961"/>
            <a:ext cx="846426" cy="75541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3"/>
          <p:cNvSpPr/>
          <p:nvPr/>
        </p:nvSpPr>
        <p:spPr>
          <a:xfrm>
            <a:off x="928941" y="1142477"/>
            <a:ext cx="10334118" cy="1133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5: Ý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nghĩa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toàn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trích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kịch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(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phần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 +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phần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2)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“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dân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M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ột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”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15" name="Google Shape;415;p63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14786" cy="7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3" descr="6131d3148657a26e1bfe386e7ba65811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4079" y="5599593"/>
            <a:ext cx="846426" cy="13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65"/>
          <p:cNvGrpSpPr/>
          <p:nvPr/>
        </p:nvGrpSpPr>
        <p:grpSpPr>
          <a:xfrm>
            <a:off x="3179622" y="1733832"/>
            <a:ext cx="5573875" cy="2021795"/>
            <a:chOff x="3179622" y="1733832"/>
            <a:chExt cx="5573875" cy="2021795"/>
          </a:xfrm>
        </p:grpSpPr>
        <p:sp>
          <p:nvSpPr>
            <p:cNvPr id="427" name="Google Shape;427;p65"/>
            <p:cNvSpPr/>
            <p:nvPr/>
          </p:nvSpPr>
          <p:spPr>
            <a:xfrm rot="10800000" flipH="1">
              <a:off x="3179622" y="1733832"/>
              <a:ext cx="5573875" cy="2021795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28" name="Google Shape;428;p65"/>
            <p:cNvSpPr txBox="1"/>
            <p:nvPr/>
          </p:nvSpPr>
          <p:spPr>
            <a:xfrm>
              <a:off x="4563677" y="2501970"/>
              <a:ext cx="3389017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Nhận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xét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tiết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học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.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29" name="Google Shape;429;p65"/>
          <p:cNvGrpSpPr/>
          <p:nvPr/>
        </p:nvGrpSpPr>
        <p:grpSpPr>
          <a:xfrm>
            <a:off x="3228380" y="3946387"/>
            <a:ext cx="5573876" cy="2021794"/>
            <a:chOff x="3228380" y="3946387"/>
            <a:chExt cx="5573876" cy="2021794"/>
          </a:xfrm>
        </p:grpSpPr>
        <p:sp>
          <p:nvSpPr>
            <p:cNvPr id="430" name="Google Shape;430;p65"/>
            <p:cNvSpPr/>
            <p:nvPr/>
          </p:nvSpPr>
          <p:spPr>
            <a:xfrm rot="10800000" flipH="1">
              <a:off x="3228380" y="3946387"/>
              <a:ext cx="5573876" cy="2021794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31" name="Google Shape;431;p65"/>
            <p:cNvSpPr txBox="1"/>
            <p:nvPr/>
          </p:nvSpPr>
          <p:spPr>
            <a:xfrm>
              <a:off x="4487267" y="4134294"/>
              <a:ext cx="354183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tìm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đọc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những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viết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về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chủ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điểm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“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Người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công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dân</a:t>
              </a:r>
              <a:r>
                <a:rPr lang="en-US" sz="2400" b="0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”.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sp>
        <p:nvSpPr>
          <p:cNvPr id="432" name="Google Shape;432;p65"/>
          <p:cNvSpPr/>
          <p:nvPr/>
        </p:nvSpPr>
        <p:spPr>
          <a:xfrm>
            <a:off x="578715" y="3789746"/>
            <a:ext cx="2493653" cy="3068254"/>
          </a:xfrm>
          <a:custGeom>
            <a:avLst/>
            <a:gdLst/>
            <a:ahLst/>
            <a:cxnLst/>
            <a:rect l="l" t="t" r="r" b="b"/>
            <a:pathLst>
              <a:path w="3958568" h="4870721" extrusionOk="0">
                <a:moveTo>
                  <a:pt x="0" y="0"/>
                </a:moveTo>
                <a:lnTo>
                  <a:pt x="3958568" y="0"/>
                </a:lnTo>
                <a:lnTo>
                  <a:pt x="3958568" y="4870721"/>
                </a:lnTo>
                <a:lnTo>
                  <a:pt x="0" y="487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3" name="Google Shape;433;p65"/>
          <p:cNvSpPr/>
          <p:nvPr/>
        </p:nvSpPr>
        <p:spPr>
          <a:xfrm>
            <a:off x="8650162" y="3984158"/>
            <a:ext cx="3541838" cy="2887289"/>
          </a:xfrm>
          <a:custGeom>
            <a:avLst/>
            <a:gdLst/>
            <a:ahLst/>
            <a:cxnLst/>
            <a:rect l="l" t="t" r="r" b="b"/>
            <a:pathLst>
              <a:path w="5622516" h="4583447" extrusionOk="0">
                <a:moveTo>
                  <a:pt x="0" y="0"/>
                </a:moveTo>
                <a:lnTo>
                  <a:pt x="5622516" y="0"/>
                </a:lnTo>
                <a:lnTo>
                  <a:pt x="5622516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1238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1" descr="A screenshot of a qr code&#10;&#10;Description automatically generate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/>
          <p:nvPr/>
        </p:nvSpPr>
        <p:spPr>
          <a:xfrm>
            <a:off x="8169716" y="5696851"/>
            <a:ext cx="31822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000" b="0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2000" b="0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mạng</a:t>
            </a:r>
            <a:r>
              <a:rPr lang="en-US" sz="2000" b="0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Hoàng </a:t>
            </a:r>
            <a:r>
              <a:rPr lang="en-US" sz="2000" b="0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Quốc</a:t>
            </a:r>
            <a:r>
              <a:rPr lang="en-US" sz="2000" b="0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Việt</a:t>
            </a:r>
            <a:endParaRPr sz="2000" b="0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528" y="1753242"/>
            <a:ext cx="2503970" cy="364724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4" name="Google Shape;10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8276" y="1753243"/>
            <a:ext cx="2475448" cy="3647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" name="Google Shape;10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1502" y="1753242"/>
            <a:ext cx="2509321" cy="36550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6" name="Google Shape;106;p36"/>
          <p:cNvSpPr txBox="1"/>
          <p:nvPr/>
        </p:nvSpPr>
        <p:spPr>
          <a:xfrm>
            <a:off x="4691120" y="5696851"/>
            <a:ext cx="28097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Đại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tướng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Võ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Nguyên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Giáp</a:t>
            </a:r>
            <a:endParaRPr sz="20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7" name="Google Shape;107;p36"/>
          <p:cNvSpPr txBox="1"/>
          <p:nvPr/>
        </p:nvSpPr>
        <p:spPr>
          <a:xfrm>
            <a:off x="356290" y="5696851"/>
            <a:ext cx="416444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Tổng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Bí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Trường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Chinh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7"/>
          <p:cNvSpPr txBox="1"/>
          <p:nvPr/>
        </p:nvSpPr>
        <p:spPr>
          <a:xfrm>
            <a:off x="1139291" y="5564766"/>
            <a:ext cx="266410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Đại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tướng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Nguyễn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Chí Thanh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13" name="Google Shape;113;p37"/>
          <p:cNvSpPr txBox="1"/>
          <p:nvPr/>
        </p:nvSpPr>
        <p:spPr>
          <a:xfrm>
            <a:off x="7926229" y="5564766"/>
            <a:ext cx="35240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Bác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sĩ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Phạm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Ngọc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Thạch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14" name="Google Shape;114;p37"/>
          <p:cNvSpPr txBox="1"/>
          <p:nvPr/>
        </p:nvSpPr>
        <p:spPr>
          <a:xfrm>
            <a:off x="4530273" y="5564766"/>
            <a:ext cx="31314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Thủ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tướng</a:t>
            </a:r>
            <a:endParaRPr lang="en-US" sz="20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Phạm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Văn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Đồng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115" name="Google Shape;11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3771" y="1735322"/>
            <a:ext cx="2728939" cy="36166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6" name="Google Shape;11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9290" y="1735322"/>
            <a:ext cx="2664110" cy="3589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26" name="Picture 2" descr="Thủ tướng Chính phủ Phạm Văn Đồng (9/1955 - 6/1987)">
            <a:extLst>
              <a:ext uri="{FF2B5EF4-FFF2-40B4-BE49-F238E27FC236}">
                <a16:creationId xmlns:a16="http://schemas.microsoft.com/office/drawing/2014/main" id="{BB095522-1120-29A3-8897-3D4D0942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58" y="1645964"/>
            <a:ext cx="2567684" cy="370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9"/>
          <p:cNvSpPr txBox="1"/>
          <p:nvPr/>
        </p:nvSpPr>
        <p:spPr>
          <a:xfrm>
            <a:off x="1305397" y="2247992"/>
            <a:ext cx="9581206" cy="5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3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1.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4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tiếng</a:t>
            </a:r>
            <a:endParaRPr sz="48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28" name="Google Shape;128;p39"/>
          <p:cNvSpPr/>
          <p:nvPr/>
        </p:nvSpPr>
        <p:spPr>
          <a:xfrm>
            <a:off x="2969743" y="3155648"/>
            <a:ext cx="6252514" cy="3702352"/>
          </a:xfrm>
          <a:custGeom>
            <a:avLst/>
            <a:gdLst/>
            <a:ahLst/>
            <a:cxnLst/>
            <a:rect l="l" t="t" r="r" b="b"/>
            <a:pathLst>
              <a:path w="2215805" h="1405190" extrusionOk="0">
                <a:moveTo>
                  <a:pt x="0" y="0"/>
                </a:moveTo>
                <a:lnTo>
                  <a:pt x="2215805" y="0"/>
                </a:lnTo>
                <a:lnTo>
                  <a:pt x="2215805" y="1405190"/>
                </a:lnTo>
                <a:lnTo>
                  <a:pt x="0" y="140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0"/>
          <p:cNvSpPr txBox="1"/>
          <p:nvPr/>
        </p:nvSpPr>
        <p:spPr>
          <a:xfrm>
            <a:off x="8042734" y="1772021"/>
            <a:ext cx="340071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giọng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băn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khoăn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lo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giọng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tin.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4" name="Google Shape;134;p40"/>
          <p:cNvSpPr txBox="1"/>
          <p:nvPr/>
        </p:nvSpPr>
        <p:spPr>
          <a:xfrm>
            <a:off x="8042733" y="3452017"/>
            <a:ext cx="340071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Mai lo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lắng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thận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trọng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sôi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nổi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kiên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quyết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5" name="Google Shape;135;p40"/>
          <p:cNvSpPr txBox="1"/>
          <p:nvPr/>
        </p:nvSpPr>
        <p:spPr>
          <a:xfrm>
            <a:off x="8042732" y="5385575"/>
            <a:ext cx="34007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Thành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vui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vẻ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tin.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ngạc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0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6" name="Google Shape;136;p40"/>
          <p:cNvSpPr/>
          <p:nvPr/>
        </p:nvSpPr>
        <p:spPr>
          <a:xfrm>
            <a:off x="4970078" y="810299"/>
            <a:ext cx="2251843" cy="747399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Chia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endParaRPr sz="2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37" name="Google Shape;137;p40"/>
          <p:cNvSpPr/>
          <p:nvPr/>
        </p:nvSpPr>
        <p:spPr>
          <a:xfrm>
            <a:off x="750785" y="2096164"/>
            <a:ext cx="1488040" cy="74005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38" name="Google Shape;138;p40"/>
          <p:cNvSpPr/>
          <p:nvPr/>
        </p:nvSpPr>
        <p:spPr>
          <a:xfrm>
            <a:off x="750784" y="3777404"/>
            <a:ext cx="1488040" cy="74005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39" name="Google Shape;139;p40"/>
          <p:cNvSpPr/>
          <p:nvPr/>
        </p:nvSpPr>
        <p:spPr>
          <a:xfrm>
            <a:off x="750784" y="5479401"/>
            <a:ext cx="1488040" cy="670276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40" name="Google Shape;140;p40"/>
          <p:cNvSpPr/>
          <p:nvPr/>
        </p:nvSpPr>
        <p:spPr>
          <a:xfrm>
            <a:off x="2481832" y="1801303"/>
            <a:ext cx="5001275" cy="1329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thoại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tiên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anh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Lê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xin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chân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đó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… </a:t>
            </a:r>
            <a:endParaRPr i="1" dirty="0">
              <a:latin typeface="UTM Avo" panose="02040603050506020204" pitchFamily="18" charset="0"/>
            </a:endParaRPr>
          </a:p>
        </p:txBody>
      </p:sp>
      <p:sp>
        <p:nvSpPr>
          <p:cNvPr id="141" name="Google Shape;141;p40"/>
          <p:cNvSpPr/>
          <p:nvPr/>
        </p:nvSpPr>
        <p:spPr>
          <a:xfrm>
            <a:off x="2481831" y="3526999"/>
            <a:ext cx="5001275" cy="131063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(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tiếng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gõ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cửa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Anh Mai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.)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Mai: -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Cũng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000" i="1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i="1" dirty="0">
              <a:latin typeface="UTM Avo" panose="02040603050506020204" pitchFamily="18" charset="0"/>
            </a:endParaRPr>
          </a:p>
        </p:txBody>
      </p:sp>
      <p:sp>
        <p:nvSpPr>
          <p:cNvPr id="142" name="Google Shape;142;p40"/>
          <p:cNvSpPr/>
          <p:nvPr/>
        </p:nvSpPr>
        <p:spPr>
          <a:xfrm>
            <a:off x="2481830" y="5254315"/>
            <a:ext cx="5001275" cy="131063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(Thành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sách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túi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quần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khoác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lên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vai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.)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hết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dirty="0">
              <a:latin typeface="UTM Avo" panose="02040603050506020204" pitchFamily="18" charset="0"/>
            </a:endParaRPr>
          </a:p>
        </p:txBody>
      </p:sp>
      <p:cxnSp>
        <p:nvCxnSpPr>
          <p:cNvPr id="143" name="Google Shape;143;p40"/>
          <p:cNvCxnSpPr>
            <a:stCxn id="137" idx="3"/>
            <a:endCxn id="140" idx="1"/>
          </p:cNvCxnSpPr>
          <p:nvPr/>
        </p:nvCxnSpPr>
        <p:spPr>
          <a:xfrm>
            <a:off x="2238825" y="2466189"/>
            <a:ext cx="243000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40"/>
          <p:cNvCxnSpPr/>
          <p:nvPr/>
        </p:nvCxnSpPr>
        <p:spPr>
          <a:xfrm>
            <a:off x="2238824" y="4182316"/>
            <a:ext cx="243007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40"/>
          <p:cNvCxnSpPr/>
          <p:nvPr/>
        </p:nvCxnSpPr>
        <p:spPr>
          <a:xfrm>
            <a:off x="2238822" y="5800027"/>
            <a:ext cx="243007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40"/>
          <p:cNvCxnSpPr>
            <a:stCxn id="140" idx="3"/>
          </p:cNvCxnSpPr>
          <p:nvPr/>
        </p:nvCxnSpPr>
        <p:spPr>
          <a:xfrm>
            <a:off x="7483107" y="2466189"/>
            <a:ext cx="375000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7" name="Google Shape;147;p40"/>
          <p:cNvCxnSpPr/>
          <p:nvPr/>
        </p:nvCxnSpPr>
        <p:spPr>
          <a:xfrm>
            <a:off x="7483105" y="4140364"/>
            <a:ext cx="374871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8" name="Google Shape;148;p40"/>
          <p:cNvCxnSpPr/>
          <p:nvPr/>
        </p:nvCxnSpPr>
        <p:spPr>
          <a:xfrm>
            <a:off x="7478074" y="5883365"/>
            <a:ext cx="374871" cy="0"/>
          </a:xfrm>
          <a:prstGeom prst="straightConnector1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1"/>
          <p:cNvSpPr txBox="1"/>
          <p:nvPr/>
        </p:nvSpPr>
        <p:spPr>
          <a:xfrm>
            <a:off x="995872" y="579201"/>
            <a:ext cx="9887519" cy="129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0" tIns="32000" rIns="32000" bIns="32000" anchor="ctr" anchorCtr="0">
            <a:noAutofit/>
          </a:bodyPr>
          <a:lstStyle/>
          <a:p>
            <a:pPr marL="0" marR="0" lvl="0" indent="0" algn="ctr" rtl="0">
              <a:lnSpc>
                <a:spcPct val="514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4" name="Google Shape;154;p41"/>
          <p:cNvSpPr txBox="1"/>
          <p:nvPr/>
        </p:nvSpPr>
        <p:spPr>
          <a:xfrm>
            <a:off x="1299639" y="1816771"/>
            <a:ext cx="9581206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Luyện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b="1" i="0" u="none" strike="noStrike" cap="none" dirty="0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91B26"/>
                </a:solidFill>
                <a:latin typeface="UTM Avo" panose="02040603050506020204" pitchFamily="18" charset="0"/>
                <a:sym typeface="Arial"/>
              </a:rPr>
              <a:t>khó</a:t>
            </a:r>
            <a:endParaRPr sz="2400" b="1" i="0" u="none" strike="noStrike" cap="none" dirty="0">
              <a:solidFill>
                <a:srgbClr val="291B26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155" name="Google Shape;155;p41"/>
          <p:cNvGrpSpPr/>
          <p:nvPr/>
        </p:nvGrpSpPr>
        <p:grpSpPr>
          <a:xfrm>
            <a:off x="3667032" y="2595399"/>
            <a:ext cx="4545195" cy="1542841"/>
            <a:chOff x="3328353" y="2194365"/>
            <a:chExt cx="4545195" cy="1542841"/>
          </a:xfrm>
        </p:grpSpPr>
        <p:sp>
          <p:nvSpPr>
            <p:cNvPr id="156" name="Google Shape;156;p41"/>
            <p:cNvSpPr/>
            <p:nvPr/>
          </p:nvSpPr>
          <p:spPr>
            <a:xfrm rot="10800000" flipH="1">
              <a:off x="3328353" y="2194365"/>
              <a:ext cx="4545195" cy="1542841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7" name="Google Shape;157;p41"/>
            <p:cNvSpPr txBox="1"/>
            <p:nvPr/>
          </p:nvSpPr>
          <p:spPr>
            <a:xfrm>
              <a:off x="3844977" y="2836007"/>
              <a:ext cx="3813174" cy="428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4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La-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tút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sơ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Tơ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rê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-vin </a:t>
              </a:r>
              <a:endParaRPr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58" name="Google Shape;158;p41"/>
          <p:cNvGrpSpPr/>
          <p:nvPr/>
        </p:nvGrpSpPr>
        <p:grpSpPr>
          <a:xfrm>
            <a:off x="3667032" y="4475547"/>
            <a:ext cx="4545195" cy="1542841"/>
            <a:chOff x="3328353" y="4265109"/>
            <a:chExt cx="4545195" cy="1542841"/>
          </a:xfrm>
        </p:grpSpPr>
        <p:sp>
          <p:nvSpPr>
            <p:cNvPr id="159" name="Google Shape;159;p41"/>
            <p:cNvSpPr/>
            <p:nvPr/>
          </p:nvSpPr>
          <p:spPr>
            <a:xfrm rot="10800000" flipH="1">
              <a:off x="3328353" y="4265109"/>
              <a:ext cx="4545195" cy="1542841"/>
            </a:xfrm>
            <a:custGeom>
              <a:avLst/>
              <a:gdLst/>
              <a:ahLst/>
              <a:cxnLst/>
              <a:rect l="l" t="t" r="r" b="b"/>
              <a:pathLst>
                <a:path w="4677003" h="1751565" extrusionOk="0">
                  <a:moveTo>
                    <a:pt x="0" y="1751565"/>
                  </a:moveTo>
                  <a:lnTo>
                    <a:pt x="4677002" y="1751565"/>
                  </a:lnTo>
                  <a:lnTo>
                    <a:pt x="4677002" y="0"/>
                  </a:lnTo>
                  <a:lnTo>
                    <a:pt x="0" y="0"/>
                  </a:lnTo>
                  <a:lnTo>
                    <a:pt x="0" y="175156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0" name="Google Shape;160;p41"/>
            <p:cNvSpPr txBox="1"/>
            <p:nvPr/>
          </p:nvSpPr>
          <p:spPr>
            <a:xfrm>
              <a:off x="4458141" y="4832316"/>
              <a:ext cx="2586845" cy="428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604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A-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lê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1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hấp</a:t>
              </a:r>
              <a:r>
                <a:rPr lang="en-US" sz="2400" b="0" i="1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161" name="Google Shape;161;p41"/>
          <p:cNvSpPr/>
          <p:nvPr/>
        </p:nvSpPr>
        <p:spPr>
          <a:xfrm>
            <a:off x="608485" y="3789746"/>
            <a:ext cx="2493653" cy="3068254"/>
          </a:xfrm>
          <a:custGeom>
            <a:avLst/>
            <a:gdLst/>
            <a:ahLst/>
            <a:cxnLst/>
            <a:rect l="l" t="t" r="r" b="b"/>
            <a:pathLst>
              <a:path w="3958568" h="4870721" extrusionOk="0">
                <a:moveTo>
                  <a:pt x="0" y="0"/>
                </a:moveTo>
                <a:lnTo>
                  <a:pt x="3958568" y="0"/>
                </a:lnTo>
                <a:lnTo>
                  <a:pt x="3958568" y="4870721"/>
                </a:lnTo>
                <a:lnTo>
                  <a:pt x="0" y="487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2" name="Google Shape;162;p41"/>
          <p:cNvSpPr/>
          <p:nvPr/>
        </p:nvSpPr>
        <p:spPr>
          <a:xfrm>
            <a:off x="8470686" y="3987256"/>
            <a:ext cx="3541838" cy="2887289"/>
          </a:xfrm>
          <a:custGeom>
            <a:avLst/>
            <a:gdLst/>
            <a:ahLst/>
            <a:cxnLst/>
            <a:rect l="l" t="t" r="r" b="b"/>
            <a:pathLst>
              <a:path w="5622516" h="4583447" extrusionOk="0">
                <a:moveTo>
                  <a:pt x="0" y="0"/>
                </a:moveTo>
                <a:lnTo>
                  <a:pt x="5622516" y="0"/>
                </a:lnTo>
                <a:lnTo>
                  <a:pt x="5622516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1238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1542</Words>
  <Application>Microsoft Office PowerPoint</Application>
  <PresentationFormat>Widescreen</PresentationFormat>
  <Paragraphs>120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Noto Sans Symbols</vt:lpstr>
      <vt:lpstr>UTM Avo</vt:lpstr>
      <vt:lpstr>2_Office Theme</vt:lpstr>
      <vt:lpstr>Tuần 21 Bài đọc 2: Người công dân số Một (Tiếp theo)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OnePercent</dc:creator>
  <cp:lastModifiedBy>Monkey</cp:lastModifiedBy>
  <cp:revision>1</cp:revision>
  <dcterms:created xsi:type="dcterms:W3CDTF">2023-10-19T01:39:18Z</dcterms:created>
  <dcterms:modified xsi:type="dcterms:W3CDTF">2025-01-09T09:16:01Z</dcterms:modified>
</cp:coreProperties>
</file>