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583" r:id="rId2"/>
    <p:sldId id="584" r:id="rId3"/>
    <p:sldId id="2007577133" r:id="rId4"/>
    <p:sldId id="409" r:id="rId5"/>
    <p:sldId id="265" r:id="rId6"/>
    <p:sldId id="267" r:id="rId7"/>
    <p:sldId id="427" r:id="rId8"/>
    <p:sldId id="428" r:id="rId9"/>
    <p:sldId id="281" r:id="rId10"/>
    <p:sldId id="417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-144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6167B-BDDF-417F-87D7-3DF1D9D4BD1A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B9FD6-B36F-4FAE-A494-DF774EA6A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8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48CAB18A-EEAF-4CC3-B014-6871ADE81452}"/>
              </a:ext>
            </a:extLst>
          </p:cNvPr>
          <p:cNvSpPr/>
          <p:nvPr userDrawn="1"/>
        </p:nvSpPr>
        <p:spPr>
          <a:xfrm>
            <a:off x="11020511" y="136525"/>
            <a:ext cx="1272936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26/02/2025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8CAB18A-EEAF-4CC3-B014-6871ADE81452}"/>
              </a:ext>
            </a:extLst>
          </p:cNvPr>
          <p:cNvSpPr/>
          <p:nvPr userDrawn="1"/>
        </p:nvSpPr>
        <p:spPr>
          <a:xfrm>
            <a:off x="11006317" y="136525"/>
            <a:ext cx="1272936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0074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63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2400" y="-95250"/>
            <a:ext cx="12487275" cy="71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8CAB18A-EEAF-4CC3-B014-6871ADE81452}"/>
              </a:ext>
            </a:extLst>
          </p:cNvPr>
          <p:cNvSpPr/>
          <p:nvPr userDrawn="1"/>
        </p:nvSpPr>
        <p:spPr>
          <a:xfrm>
            <a:off x="10904102" y="188478"/>
            <a:ext cx="1272936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7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0" r:id="rId7"/>
    <p:sldLayoutId id="2147483653" r:id="rId8"/>
    <p:sldLayoutId id="2147483655" r:id="rId9"/>
    <p:sldLayoutId id="214748366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svg"/><Relationship Id="rId5" Type="http://schemas.openxmlformats.org/officeDocument/2006/relationships/image" Target="../media/image35.png"/><Relationship Id="rId4" Type="http://schemas.openxmlformats.org/officeDocument/2006/relationships/image" Target="../media/image5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13.png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12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slideLayout" Target="../slideLayouts/slideLayout4.xml"/><Relationship Id="rId5" Type="http://schemas.openxmlformats.org/officeDocument/2006/relationships/control" Target="../activeX/activeX4.xml"/><Relationship Id="rId10" Type="http://schemas.openxmlformats.org/officeDocument/2006/relationships/control" Target="../activeX/activeX9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6.xml"/><Relationship Id="rId13" Type="http://schemas.openxmlformats.org/officeDocument/2006/relationships/control" Target="../activeX/activeX21.xml"/><Relationship Id="rId18" Type="http://schemas.openxmlformats.org/officeDocument/2006/relationships/image" Target="../media/image23.wmf"/><Relationship Id="rId3" Type="http://schemas.openxmlformats.org/officeDocument/2006/relationships/control" Target="../activeX/activeX11.xml"/><Relationship Id="rId21" Type="http://schemas.openxmlformats.org/officeDocument/2006/relationships/image" Target="../media/image26.wmf"/><Relationship Id="rId7" Type="http://schemas.openxmlformats.org/officeDocument/2006/relationships/control" Target="../activeX/activeX15.xml"/><Relationship Id="rId12" Type="http://schemas.openxmlformats.org/officeDocument/2006/relationships/control" Target="../activeX/activeX20.xml"/><Relationship Id="rId17" Type="http://schemas.openxmlformats.org/officeDocument/2006/relationships/image" Target="../media/image22.wmf"/><Relationship Id="rId2" Type="http://schemas.openxmlformats.org/officeDocument/2006/relationships/control" Target="../activeX/activeX10.xml"/><Relationship Id="rId16" Type="http://schemas.openxmlformats.org/officeDocument/2006/relationships/image" Target="../media/image21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4.xml"/><Relationship Id="rId11" Type="http://schemas.openxmlformats.org/officeDocument/2006/relationships/control" Target="../activeX/activeX19.xml"/><Relationship Id="rId5" Type="http://schemas.openxmlformats.org/officeDocument/2006/relationships/control" Target="../activeX/activeX13.xml"/><Relationship Id="rId15" Type="http://schemas.openxmlformats.org/officeDocument/2006/relationships/image" Target="../media/image12.png"/><Relationship Id="rId10" Type="http://schemas.openxmlformats.org/officeDocument/2006/relationships/control" Target="../activeX/activeX18.xml"/><Relationship Id="rId19" Type="http://schemas.openxmlformats.org/officeDocument/2006/relationships/image" Target="../media/image24.wmf"/><Relationship Id="rId4" Type="http://schemas.openxmlformats.org/officeDocument/2006/relationships/control" Target="../activeX/activeX12.xml"/><Relationship Id="rId9" Type="http://schemas.openxmlformats.org/officeDocument/2006/relationships/control" Target="../activeX/activeX17.xml"/><Relationship Id="rId1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28.xml"/><Relationship Id="rId13" Type="http://schemas.openxmlformats.org/officeDocument/2006/relationships/control" Target="../activeX/activeX33.xml"/><Relationship Id="rId18" Type="http://schemas.openxmlformats.org/officeDocument/2006/relationships/image" Target="../media/image29.png"/><Relationship Id="rId3" Type="http://schemas.openxmlformats.org/officeDocument/2006/relationships/control" Target="../activeX/activeX23.xml"/><Relationship Id="rId7" Type="http://schemas.openxmlformats.org/officeDocument/2006/relationships/control" Target="../activeX/activeX27.xml"/><Relationship Id="rId12" Type="http://schemas.openxmlformats.org/officeDocument/2006/relationships/control" Target="../activeX/activeX32.xml"/><Relationship Id="rId17" Type="http://schemas.openxmlformats.org/officeDocument/2006/relationships/image" Target="../media/image28.jpg"/><Relationship Id="rId2" Type="http://schemas.openxmlformats.org/officeDocument/2006/relationships/control" Target="../activeX/activeX22.xml"/><Relationship Id="rId16" Type="http://schemas.openxmlformats.org/officeDocument/2006/relationships/image" Target="../media/image27.png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26.xml"/><Relationship Id="rId11" Type="http://schemas.openxmlformats.org/officeDocument/2006/relationships/control" Target="../activeX/activeX31.xml"/><Relationship Id="rId5" Type="http://schemas.openxmlformats.org/officeDocument/2006/relationships/control" Target="../activeX/activeX25.xml"/><Relationship Id="rId15" Type="http://schemas.openxmlformats.org/officeDocument/2006/relationships/slideLayout" Target="../slideLayouts/slideLayout4.xml"/><Relationship Id="rId10" Type="http://schemas.openxmlformats.org/officeDocument/2006/relationships/control" Target="../activeX/activeX30.xml"/><Relationship Id="rId19" Type="http://schemas.openxmlformats.org/officeDocument/2006/relationships/image" Target="../media/image21.wmf"/><Relationship Id="rId4" Type="http://schemas.openxmlformats.org/officeDocument/2006/relationships/control" Target="../activeX/activeX24.xml"/><Relationship Id="rId9" Type="http://schemas.openxmlformats.org/officeDocument/2006/relationships/control" Target="../activeX/activeX29.xml"/><Relationship Id="rId14" Type="http://schemas.openxmlformats.org/officeDocument/2006/relationships/control" Target="../activeX/activeX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control" Target="../activeX/activeX36.xml"/><Relationship Id="rId7" Type="http://schemas.openxmlformats.org/officeDocument/2006/relationships/image" Target="../media/image27.png"/><Relationship Id="rId2" Type="http://schemas.openxmlformats.org/officeDocument/2006/relationships/control" Target="../activeX/activeX35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4.xml"/><Relationship Id="rId5" Type="http://schemas.openxmlformats.org/officeDocument/2006/relationships/control" Target="../activeX/activeX38.xml"/><Relationship Id="rId10" Type="http://schemas.openxmlformats.org/officeDocument/2006/relationships/image" Target="../media/image21.wmf"/><Relationship Id="rId4" Type="http://schemas.openxmlformats.org/officeDocument/2006/relationships/control" Target="../activeX/activeX37.xml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10161648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0188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22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63: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76D6D3B-F6B5-4CD3-AD73-5FB9391F33CB}"/>
              </a:ext>
            </a:extLst>
          </p:cNvPr>
          <p:cNvSpPr/>
          <p:nvPr/>
        </p:nvSpPr>
        <p:spPr>
          <a:xfrm>
            <a:off x="11153906" y="646331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xmlns="" id="{271B6753-F31C-4A20-8DE2-32985CD964D7}"/>
              </a:ext>
            </a:extLst>
          </p:cNvPr>
          <p:cNvSpPr txBox="1"/>
          <p:nvPr/>
        </p:nvSpPr>
        <p:spPr>
          <a:xfrm>
            <a:off x="3549849" y="2677723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14E50C-8877-4FF4-9417-4A6068358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" b="6289"/>
          <a:stretch/>
        </p:blipFill>
        <p:spPr>
          <a:xfrm>
            <a:off x="224319" y="0"/>
            <a:ext cx="11743362" cy="6426679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xmlns="" id="{ABFD3119-7FB6-4272-AF0C-B2E2E6A29582}"/>
              </a:ext>
            </a:extLst>
          </p:cNvPr>
          <p:cNvSpPr txBox="1"/>
          <p:nvPr/>
        </p:nvSpPr>
        <p:spPr>
          <a:xfrm>
            <a:off x="3133868" y="2618561"/>
            <a:ext cx="5924262" cy="118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36233C-7A47-4435-AEBA-C59F998CABA8}"/>
              </a:ext>
            </a:extLst>
          </p:cNvPr>
          <p:cNvSpPr/>
          <p:nvPr/>
        </p:nvSpPr>
        <p:spPr>
          <a:xfrm>
            <a:off x="3195207" y="4010738"/>
            <a:ext cx="58015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TRUYỀN ĐIỆN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xmlns="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xmlns="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xmlns="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xmlns="" id="{13B44877-67F3-4CA0-A7C9-4B86E05C18FF}"/>
              </a:ext>
            </a:extLst>
          </p:cNvPr>
          <p:cNvSpPr txBox="1"/>
          <p:nvPr/>
        </p:nvSpPr>
        <p:spPr>
          <a:xfrm>
            <a:off x="4876138" y="27649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xmlns="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76FC9B-9A88-4C69-A33B-00A60762259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9"/>
          <a:stretch/>
        </p:blipFill>
        <p:spPr>
          <a:xfrm>
            <a:off x="0" y="6350"/>
            <a:ext cx="12192000" cy="644700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2F0C3A4-6E70-4DE4-A6A4-9980B044CF06}"/>
              </a:ext>
            </a:extLst>
          </p:cNvPr>
          <p:cNvGrpSpPr/>
          <p:nvPr/>
        </p:nvGrpSpPr>
        <p:grpSpPr>
          <a:xfrm>
            <a:off x="555233" y="1728864"/>
            <a:ext cx="4272739" cy="2684655"/>
            <a:chOff x="1261286" y="1700868"/>
            <a:chExt cx="4272739" cy="2684655"/>
          </a:xfrm>
          <a:solidFill>
            <a:srgbClr val="92D050"/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E5EAEAD3-E5FF-49A9-A364-6816D66524E6}"/>
                </a:ext>
              </a:extLst>
            </p:cNvPr>
            <p:cNvGrpSpPr/>
            <p:nvPr/>
          </p:nvGrpSpPr>
          <p:grpSpPr>
            <a:xfrm>
              <a:off x="1646661" y="1819274"/>
              <a:ext cx="3887364" cy="2436362"/>
              <a:chOff x="827462" y="4533899"/>
              <a:chExt cx="2918445" cy="1855561"/>
            </a:xfrm>
            <a:grpFill/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2CAD8937-921C-4972-AAE7-F124918C47BE}"/>
                  </a:ext>
                </a:extLst>
              </p:cNvPr>
              <p:cNvSpPr/>
              <p:nvPr/>
            </p:nvSpPr>
            <p:spPr>
              <a:xfrm>
                <a:off x="827462" y="4533899"/>
                <a:ext cx="1942353" cy="185556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UTM Avo" panose="02040603050506020204" pitchFamily="18" charset="0"/>
                  <a:ea typeface="Yu Gothic" panose="020B0400000000000000" pitchFamily="34" charset="-128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9B86B02-BC22-47A2-B041-08D4478CC756}"/>
                  </a:ext>
                </a:extLst>
              </p:cNvPr>
              <p:cNvSpPr txBox="1"/>
              <p:nvPr/>
            </p:nvSpPr>
            <p:spPr>
              <a:xfrm>
                <a:off x="1076849" y="4686594"/>
                <a:ext cx="2669058" cy="1429877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2 : 2 =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5 : 5 =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4 : 2 = 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CDF1DDE2-7027-4E30-BB81-F4F17ED00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 flipH="1">
              <a:off x="1261286" y="3848061"/>
              <a:ext cx="770750" cy="537462"/>
            </a:xfrm>
            <a:prstGeom prst="rect">
              <a:avLst/>
            </a:prstGeom>
            <a:noFill/>
          </p:spPr>
        </p:pic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3459F5F3-44C2-45C7-B195-314F46DB62EB}"/>
                </a:ext>
              </a:extLst>
            </p:cNvPr>
            <p:cNvSpPr/>
            <p:nvPr/>
          </p:nvSpPr>
          <p:spPr>
            <a:xfrm rot="1558595">
              <a:off x="3862716" y="1700868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C00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UTM Avo" panose="02040603050506020204" pitchFamily="18" charset="0"/>
                <a:ea typeface="Yu Gothic" panose="020B0400000000000000" pitchFamily="34" charset="-12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3495836" y="492582"/>
            <a:ext cx="4388380" cy="755245"/>
            <a:chOff x="-3369818" y="382607"/>
            <a:chExt cx="4310700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3369818" y="382607"/>
              <a:ext cx="4310700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Yu Gothic" panose="020B0400000000000000" pitchFamily="34" charset="-128"/>
                  <a:cs typeface="Arial" panose="020B0604020202020204" pitchFamily="34" charset="0"/>
                </a:rPr>
                <a:t>      a.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Yu Gothic" panose="020B0400000000000000" pitchFamily="34" charset="-128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Yu Gothic" panose="020B0400000000000000" pitchFamily="34" charset="-128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Yu Gothic" panose="020B0400000000000000" pitchFamily="34" charset="-128"/>
                  <a:cs typeface="Arial" panose="020B0604020202020204" pitchFamily="34" charset="0"/>
                </a:rPr>
                <a:t>nhẩm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Yu Gothic" panose="020B0400000000000000" pitchFamily="34" charset="-128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3288618" y="435376"/>
              <a:ext cx="628473" cy="63881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  <a:ea typeface="Yu Gothic" panose="020B0400000000000000" pitchFamily="34" charset="-128"/>
                </a:rPr>
                <a:t>1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335D1230-6412-4B9F-882F-570045D32716}"/>
              </a:ext>
            </a:extLst>
          </p:cNvPr>
          <p:cNvGrpSpPr/>
          <p:nvPr/>
        </p:nvGrpSpPr>
        <p:grpSpPr>
          <a:xfrm>
            <a:off x="4092153" y="1674573"/>
            <a:ext cx="3456380" cy="2719843"/>
            <a:chOff x="-1024749" y="1605477"/>
            <a:chExt cx="3456380" cy="2719843"/>
          </a:xfrm>
          <a:solidFill>
            <a:srgbClr val="92D050"/>
          </a:solidFill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625FD347-59EA-4075-8CE9-76CE988E26D3}"/>
                </a:ext>
              </a:extLst>
            </p:cNvPr>
            <p:cNvGrpSpPr/>
            <p:nvPr/>
          </p:nvGrpSpPr>
          <p:grpSpPr>
            <a:xfrm>
              <a:off x="-655569" y="1735366"/>
              <a:ext cx="2877394" cy="2436192"/>
              <a:chOff x="-900941" y="4469992"/>
              <a:chExt cx="2160208" cy="1855431"/>
            </a:xfrm>
            <a:grpFill/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xmlns="" id="{A7377A62-88C4-403C-9FD0-2C7D6B4551E8}"/>
                  </a:ext>
                </a:extLst>
              </p:cNvPr>
              <p:cNvSpPr/>
              <p:nvPr/>
            </p:nvSpPr>
            <p:spPr>
              <a:xfrm>
                <a:off x="-900941" y="4469992"/>
                <a:ext cx="2160208" cy="185543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UTM Avo" panose="02040603050506020204" pitchFamily="18" charset="0"/>
                  <a:ea typeface="Yu Gothic" panose="020B0400000000000000" pitchFamily="34" charset="-128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15AEAB7A-AD70-41D6-9999-F51269E612A7}"/>
                  </a:ext>
                </a:extLst>
              </p:cNvPr>
              <p:cNvSpPr txBox="1"/>
              <p:nvPr/>
            </p:nvSpPr>
            <p:spPr>
              <a:xfrm>
                <a:off x="-615791" y="4691309"/>
                <a:ext cx="1284028" cy="1429877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20 : 2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50 : 5 =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25 : 5 =</a:t>
                </a:r>
              </a:p>
            </p:txBody>
          </p:sp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DB46EE92-7DFF-4F3A-A098-5EA4B7ABD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 flipH="1">
              <a:off x="-1024749" y="3787858"/>
              <a:ext cx="770750" cy="537462"/>
            </a:xfrm>
            <a:prstGeom prst="rect">
              <a:avLst/>
            </a:prstGeom>
            <a:noFill/>
          </p:spPr>
        </p:pic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18CC4205-BC44-4B90-A909-E6D93207E7F1}"/>
                </a:ext>
              </a:extLst>
            </p:cNvPr>
            <p:cNvSpPr/>
            <p:nvPr/>
          </p:nvSpPr>
          <p:spPr>
            <a:xfrm rot="1558595">
              <a:off x="1803897" y="1605477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C00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UTM Avo" panose="02040603050506020204" pitchFamily="18" charset="0"/>
                <a:ea typeface="Yu Gothic" panose="020B0400000000000000" pitchFamily="34" charset="-128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3576CBA2-0EF3-4B2D-B4B7-5C0069D7D948}"/>
              </a:ext>
            </a:extLst>
          </p:cNvPr>
          <p:cNvGrpSpPr/>
          <p:nvPr/>
        </p:nvGrpSpPr>
        <p:grpSpPr>
          <a:xfrm>
            <a:off x="8025468" y="1576527"/>
            <a:ext cx="3373009" cy="2798759"/>
            <a:chOff x="1383693" y="1666937"/>
            <a:chExt cx="3373009" cy="2798759"/>
          </a:xfrm>
          <a:solidFill>
            <a:srgbClr val="92D050"/>
          </a:solidFill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DC9D43A0-6AE5-4C6E-9A39-22BEC58E5268}"/>
                </a:ext>
              </a:extLst>
            </p:cNvPr>
            <p:cNvGrpSpPr/>
            <p:nvPr/>
          </p:nvGrpSpPr>
          <p:grpSpPr>
            <a:xfrm>
              <a:off x="1646661" y="1819274"/>
              <a:ext cx="2877395" cy="2571771"/>
              <a:chOff x="827462" y="4533899"/>
              <a:chExt cx="2160209" cy="1958690"/>
            </a:xfrm>
            <a:grpFill/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xmlns="" id="{54B72F02-C9A0-4F55-B678-FDE7A763E68C}"/>
                  </a:ext>
                </a:extLst>
              </p:cNvPr>
              <p:cNvSpPr/>
              <p:nvPr/>
            </p:nvSpPr>
            <p:spPr>
              <a:xfrm>
                <a:off x="827462" y="4533899"/>
                <a:ext cx="2160209" cy="195869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UTM Avo" panose="02040603050506020204" pitchFamily="18" charset="0"/>
                  <a:ea typeface="Yu Gothic" panose="020B0400000000000000" pitchFamily="34" charset="-128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54C052E2-87A1-4E2F-A771-61A90C426995}"/>
                  </a:ext>
                </a:extLst>
              </p:cNvPr>
              <p:cNvSpPr txBox="1"/>
              <p:nvPr/>
            </p:nvSpPr>
            <p:spPr>
              <a:xfrm>
                <a:off x="1130274" y="4836920"/>
                <a:ext cx="1358494" cy="1429877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18 : 2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35 : 5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45 : 5 = </a:t>
                </a:r>
              </a:p>
            </p:txBody>
          </p:sp>
        </p:grp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xmlns="" id="{46E99FC1-53E4-4248-92C0-61CA71888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 flipH="1">
              <a:off x="1383693" y="3928234"/>
              <a:ext cx="770750" cy="537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51B007F4-1ED5-4432-994D-440F51B502F9}"/>
                </a:ext>
              </a:extLst>
            </p:cNvPr>
            <p:cNvSpPr/>
            <p:nvPr/>
          </p:nvSpPr>
          <p:spPr>
            <a:xfrm rot="1558595">
              <a:off x="4128968" y="1666937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C00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UTM Avo" panose="02040603050506020204" pitchFamily="18" charset="0"/>
                <a:ea typeface="Yu Gothic" panose="020B0400000000000000" pitchFamily="34" charset="-128"/>
              </a:endParaRP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B9F78DA1-27A1-4179-942C-5FD3BFEBDD9B}"/>
              </a:ext>
            </a:extLst>
          </p:cNvPr>
          <p:cNvSpPr/>
          <p:nvPr/>
        </p:nvSpPr>
        <p:spPr>
          <a:xfrm>
            <a:off x="776761" y="4737188"/>
            <a:ext cx="10638478" cy="1116331"/>
          </a:xfrm>
          <a:prstGeom prst="roundRect">
            <a:avLst>
              <a:gd name="adj" fmla="val 49773"/>
            </a:avLst>
          </a:prstGeom>
          <a:solidFill>
            <a:srgbClr val="00206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ở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bị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chia,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chia,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thương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.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91" name="TextBox1" r:id="rId2" imgW="619200" imgH="533520"/>
        </mc:Choice>
        <mc:Fallback>
          <p:control name="TextBox1" r:id="rId2" imgW="619200" imgH="53352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8588" y="2095500"/>
                  <a:ext cx="622300" cy="534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92" name="TextBox2" r:id="rId3" imgW="619200" imgH="533520"/>
        </mc:Choice>
        <mc:Fallback>
          <p:control name="TextBox2" r:id="rId3" imgW="619200" imgH="53352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8588" y="2716213"/>
                  <a:ext cx="622300" cy="536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93" name="TextBox3" r:id="rId4" imgW="619200" imgH="533520"/>
        </mc:Choice>
        <mc:Fallback>
          <p:control name="TextBox3" r:id="rId4" imgW="619200" imgH="53352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8588" y="3338513"/>
                  <a:ext cx="622300" cy="5349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94" name="TextBox4" r:id="rId5" imgW="619200" imgH="533520"/>
        </mc:Choice>
        <mc:Fallback>
          <p:control name="TextBox4" r:id="rId5" imgW="619200" imgH="53352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65888" y="2095500"/>
                  <a:ext cx="622300" cy="534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95" name="TextBox5" r:id="rId6" imgW="619200" imgH="533520"/>
        </mc:Choice>
        <mc:Fallback>
          <p:control name="TextBox5" r:id="rId6" imgW="619200" imgH="53352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65888" y="2716213"/>
                  <a:ext cx="622300" cy="536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96" name="TextBox6" r:id="rId7" imgW="619200" imgH="533520"/>
        </mc:Choice>
        <mc:Fallback>
          <p:control name="TextBox6" r:id="rId7" imgW="619200" imgH="533520">
            <p:pic>
              <p:nvPicPr>
                <p:cNvPr id="0" name="TextBox6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65888" y="3338513"/>
                  <a:ext cx="622300" cy="5349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97" name="TextBox7" r:id="rId8" imgW="619200" imgH="533520"/>
        </mc:Choice>
        <mc:Fallback>
          <p:control name="TextBox7" r:id="rId8" imgW="619200" imgH="533520">
            <p:pic>
              <p:nvPicPr>
                <p:cNvPr id="0" name="TextBox7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15575" y="2136775"/>
                  <a:ext cx="622300" cy="536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98" name="TextBox8" r:id="rId9" imgW="619200" imgH="533520"/>
        </mc:Choice>
        <mc:Fallback>
          <p:control name="TextBox8" r:id="rId9" imgW="619200" imgH="533520">
            <p:pic>
              <p:nvPicPr>
                <p:cNvPr id="0" name="TextBox8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15575" y="2759075"/>
                  <a:ext cx="622300" cy="534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99" name="TextBox9" r:id="rId10" imgW="619200" imgH="533520"/>
        </mc:Choice>
        <mc:Fallback>
          <p:control name="TextBox9" r:id="rId10" imgW="619200" imgH="533520">
            <p:pic>
              <p:nvPicPr>
                <p:cNvPr id="0" name="TextBox9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15575" y="3381375"/>
                  <a:ext cx="622300" cy="534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153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B67C62E-82AB-4A17-A256-02C418D7A3B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9"/>
          <a:stretch/>
        </p:blipFill>
        <p:spPr>
          <a:xfrm>
            <a:off x="0" y="6350"/>
            <a:ext cx="12192000" cy="644700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542134AC-C17F-461C-94A4-76ACE774F4B5}"/>
              </a:ext>
            </a:extLst>
          </p:cNvPr>
          <p:cNvSpPr/>
          <p:nvPr/>
        </p:nvSpPr>
        <p:spPr>
          <a:xfrm>
            <a:off x="3044923" y="2333136"/>
            <a:ext cx="2752065" cy="78939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      </a:t>
            </a:r>
            <a:r>
              <a:rPr lang="en-US" sz="2000" b="1" dirty="0" smtClean="0">
                <a:latin typeface="UTM Avo" panose="02040603050506020204" pitchFamily="18" charset="0"/>
                <a:cs typeface="Arial" panose="020B0604020202020204" pitchFamily="34" charset="0"/>
              </a:rPr>
              <a:t>    :             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B175A7D-5131-4323-9C69-D789DB5A7796}"/>
              </a:ext>
            </a:extLst>
          </p:cNvPr>
          <p:cNvGrpSpPr/>
          <p:nvPr/>
        </p:nvGrpSpPr>
        <p:grpSpPr>
          <a:xfrm>
            <a:off x="1658110" y="762706"/>
            <a:ext cx="8703176" cy="729614"/>
            <a:chOff x="1261265" y="393642"/>
            <a:chExt cx="8624989" cy="659403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xmlns="" id="{CE68AB76-9F55-42DB-9947-7F779A47B1F8}"/>
                </a:ext>
              </a:extLst>
            </p:cNvPr>
            <p:cNvSpPr/>
            <p:nvPr/>
          </p:nvSpPr>
          <p:spPr>
            <a:xfrm>
              <a:off x="1757878" y="458115"/>
              <a:ext cx="8128376" cy="530459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 Cho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nêu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hai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thích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hợp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6AC5CC9C-59CA-4E33-A78E-FBB769274729}"/>
                </a:ext>
              </a:extLst>
            </p:cNvPr>
            <p:cNvSpPr/>
            <p:nvPr/>
          </p:nvSpPr>
          <p:spPr>
            <a:xfrm>
              <a:off x="1261265" y="393642"/>
              <a:ext cx="739168" cy="659403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4334704B-84B1-45AC-A9AC-4E4F0A63A46A}"/>
              </a:ext>
            </a:extLst>
          </p:cNvPr>
          <p:cNvCxnSpPr>
            <a:cxnSpLocks/>
          </p:cNvCxnSpPr>
          <p:nvPr/>
        </p:nvCxnSpPr>
        <p:spPr>
          <a:xfrm flipV="1">
            <a:off x="2403979" y="2652530"/>
            <a:ext cx="629804" cy="76182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305ADE7-EC68-4C48-BE32-091EE0139EB1}"/>
              </a:ext>
            </a:extLst>
          </p:cNvPr>
          <p:cNvCxnSpPr>
            <a:cxnSpLocks/>
          </p:cNvCxnSpPr>
          <p:nvPr/>
        </p:nvCxnSpPr>
        <p:spPr>
          <a:xfrm>
            <a:off x="2390867" y="3446782"/>
            <a:ext cx="629804" cy="70064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CAC291-4493-4D4D-96A4-4CC91CB1B48E}"/>
              </a:ext>
            </a:extLst>
          </p:cNvPr>
          <p:cNvSpPr txBox="1"/>
          <p:nvPr/>
        </p:nvSpPr>
        <p:spPr>
          <a:xfrm>
            <a:off x="555884" y="3122533"/>
            <a:ext cx="1969989" cy="510778"/>
          </a:xfrm>
          <a:prstGeom prst="roundRect">
            <a:avLst/>
          </a:prstGeom>
          <a:ln w="28575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x 8 = 16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32D8A16-95F3-4220-98D7-A56C9269F5F1}"/>
              </a:ext>
            </a:extLst>
          </p:cNvPr>
          <p:cNvCxnSpPr>
            <a:cxnSpLocks/>
            <a:stCxn id="19" idx="3"/>
            <a:endCxn id="57" idx="1"/>
          </p:cNvCxnSpPr>
          <p:nvPr/>
        </p:nvCxnSpPr>
        <p:spPr>
          <a:xfrm flipV="1">
            <a:off x="8404731" y="2729058"/>
            <a:ext cx="568641" cy="64886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9DD06B25-5E5A-4800-89D7-BFEF73DBC6D8}"/>
              </a:ext>
            </a:extLst>
          </p:cNvPr>
          <p:cNvCxnSpPr>
            <a:cxnSpLocks/>
            <a:stCxn id="19" idx="3"/>
            <a:endCxn id="61" idx="1"/>
          </p:cNvCxnSpPr>
          <p:nvPr/>
        </p:nvCxnSpPr>
        <p:spPr>
          <a:xfrm>
            <a:off x="8404731" y="3377922"/>
            <a:ext cx="615702" cy="74916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5436E48-2F09-45A5-AAB7-010B0CCF10E8}"/>
              </a:ext>
            </a:extLst>
          </p:cNvPr>
          <p:cNvSpPr txBox="1"/>
          <p:nvPr/>
        </p:nvSpPr>
        <p:spPr>
          <a:xfrm>
            <a:off x="6365629" y="3122533"/>
            <a:ext cx="2039102" cy="510778"/>
          </a:xfrm>
          <a:prstGeom prst="roundRect">
            <a:avLst/>
          </a:prstGeom>
          <a:ln w="28575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x 7 = 35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50657D7-20D2-4FA5-9EB3-986E812006F7}"/>
              </a:ext>
            </a:extLst>
          </p:cNvPr>
          <p:cNvSpPr txBox="1"/>
          <p:nvPr/>
        </p:nvSpPr>
        <p:spPr>
          <a:xfrm>
            <a:off x="876854" y="2086185"/>
            <a:ext cx="6275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FC22260-4A2F-4EC0-9C7C-68332F308B3B}"/>
              </a:ext>
            </a:extLst>
          </p:cNvPr>
          <p:cNvSpPr txBox="1"/>
          <p:nvPr/>
        </p:nvSpPr>
        <p:spPr>
          <a:xfrm>
            <a:off x="6500610" y="2086186"/>
            <a:ext cx="74285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D7ADD3DB-C322-4D10-B6F0-1E9C87EE9AB0}"/>
              </a:ext>
            </a:extLst>
          </p:cNvPr>
          <p:cNvSpPr/>
          <p:nvPr/>
        </p:nvSpPr>
        <p:spPr>
          <a:xfrm>
            <a:off x="3044924" y="3731163"/>
            <a:ext cx="2753522" cy="791843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        </a:t>
            </a:r>
            <a:r>
              <a:rPr lang="en-US" sz="2000" b="1" dirty="0" smtClean="0">
                <a:latin typeface="UTM Avo" panose="02040603050506020204" pitchFamily="18" charset="0"/>
                <a:cs typeface="Arial" panose="020B0604020202020204" pitchFamily="34" charset="0"/>
              </a:rPr>
              <a:t>  :             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C2A1D9DA-F246-446C-80C7-EE8C76CFF46C}"/>
              </a:ext>
            </a:extLst>
          </p:cNvPr>
          <p:cNvSpPr/>
          <p:nvPr/>
        </p:nvSpPr>
        <p:spPr>
          <a:xfrm>
            <a:off x="8973372" y="2333136"/>
            <a:ext cx="2621280" cy="791843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        </a:t>
            </a:r>
            <a:r>
              <a:rPr lang="en-US" sz="2000" b="1" dirty="0" smtClean="0">
                <a:latin typeface="UTM Avo" panose="02040603050506020204" pitchFamily="18" charset="0"/>
                <a:cs typeface="Arial" panose="020B0604020202020204" pitchFamily="34" charset="0"/>
              </a:rPr>
              <a:t>  :            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EDF85159-A17E-405D-8F66-E531AADF3134}"/>
              </a:ext>
            </a:extLst>
          </p:cNvPr>
          <p:cNvSpPr/>
          <p:nvPr/>
        </p:nvSpPr>
        <p:spPr>
          <a:xfrm>
            <a:off x="9020433" y="3731163"/>
            <a:ext cx="2621280" cy="791843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        </a:t>
            </a:r>
            <a:r>
              <a:rPr lang="en-US" sz="2000" b="1" dirty="0" smtClean="0">
                <a:latin typeface="UTM Avo" panose="02040603050506020204" pitchFamily="18" charset="0"/>
                <a:cs typeface="Arial" panose="020B0604020202020204" pitchFamily="34" charset="0"/>
              </a:rPr>
              <a:t>  :            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=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986" name="TextBox1" r:id="rId2" imgW="609480" imgH="457200"/>
        </mc:Choice>
        <mc:Fallback>
          <p:control name="TextBox1" r:id="rId2" imgW="609480" imgH="45720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5475" y="2497138"/>
                  <a:ext cx="611188" cy="455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87" name="TextBox2" r:id="rId3" imgW="561960" imgH="485640"/>
        </mc:Choice>
        <mc:Fallback>
          <p:control name="TextBox2" r:id="rId3" imgW="561960" imgH="48564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6225" y="2497138"/>
                  <a:ext cx="561975" cy="488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88" name="TextBox3" r:id="rId4" imgW="628560" imgH="495360"/>
        </mc:Choice>
        <mc:Fallback>
          <p:control name="TextBox3" r:id="rId4" imgW="628560" imgH="49536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68888" y="2489200"/>
                  <a:ext cx="625475" cy="496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89" name="TextBox4" r:id="rId5" imgW="619200" imgH="495360"/>
        </mc:Choice>
        <mc:Fallback>
          <p:control name="TextBox4" r:id="rId5" imgW="619200" imgH="49536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57538" y="3898900"/>
                  <a:ext cx="619125" cy="496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90" name="TextBox5" r:id="rId6" imgW="542880" imgH="495360"/>
        </mc:Choice>
        <mc:Fallback>
          <p:control name="TextBox5" r:id="rId6" imgW="542880" imgH="49536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0513" y="3884613"/>
                  <a:ext cx="547687" cy="495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91" name="TextBox6" r:id="rId7" imgW="581040" imgH="495360"/>
        </mc:Choice>
        <mc:Fallback>
          <p:control name="TextBox6" r:id="rId7" imgW="581040" imgH="495360">
            <p:pic>
              <p:nvPicPr>
                <p:cNvPr id="0" name="TextBox6"/>
                <p:cNvPicPr>
                  <a:picLocks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14925" y="3884613"/>
                  <a:ext cx="579438" cy="495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92" name="TextBox13" r:id="rId8" imgW="628560" imgH="495360"/>
        </mc:Choice>
        <mc:Fallback>
          <p:control name="TextBox13" r:id="rId8" imgW="628560" imgH="495360">
            <p:pic>
              <p:nvPicPr>
                <p:cNvPr id="0" name="TextBox13"/>
                <p:cNvPicPr>
                  <a:picLocks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88438" y="2471738"/>
                  <a:ext cx="625475" cy="496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93" name="TextBox14" r:id="rId9" imgW="628560" imgH="495360"/>
        </mc:Choice>
        <mc:Fallback>
          <p:control name="TextBox14" r:id="rId9" imgW="628560" imgH="495360">
            <p:pic>
              <p:nvPicPr>
                <p:cNvPr id="0" name="TextBox14"/>
                <p:cNvPicPr>
                  <a:picLocks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56800" y="2479675"/>
                  <a:ext cx="625475" cy="496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94" name="TextBox15" r:id="rId10" imgW="628560" imgH="495360"/>
        </mc:Choice>
        <mc:Fallback>
          <p:control name="TextBox15" r:id="rId10" imgW="628560" imgH="495360">
            <p:pic>
              <p:nvPicPr>
                <p:cNvPr id="0" name="TextBox15"/>
                <p:cNvPicPr>
                  <a:picLocks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06125" y="2471738"/>
                  <a:ext cx="625475" cy="496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95" name="TextBox7" r:id="rId11" imgW="628560" imgH="495360"/>
        </mc:Choice>
        <mc:Fallback>
          <p:control name="TextBox7" r:id="rId11" imgW="628560" imgH="495360">
            <p:pic>
              <p:nvPicPr>
                <p:cNvPr id="0" name="TextBox7"/>
                <p:cNvPicPr>
                  <a:picLocks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34475" y="3884613"/>
                  <a:ext cx="625475" cy="495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96" name="TextBox8" r:id="rId12" imgW="628560" imgH="495360"/>
        </mc:Choice>
        <mc:Fallback>
          <p:control name="TextBox8" r:id="rId12" imgW="628560" imgH="495360">
            <p:pic>
              <p:nvPicPr>
                <p:cNvPr id="0" name="TextBox8"/>
                <p:cNvPicPr>
                  <a:picLocks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18713" y="3841750"/>
                  <a:ext cx="625475" cy="496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97" name="TextBox9" r:id="rId13" imgW="628560" imgH="495360"/>
        </mc:Choice>
        <mc:Fallback>
          <p:control name="TextBox9" r:id="rId13" imgW="628560" imgH="495360">
            <p:pic>
              <p:nvPicPr>
                <p:cNvPr id="0" name="TextBox9"/>
                <p:cNvPicPr>
                  <a:picLocks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52163" y="3884613"/>
                  <a:ext cx="625475" cy="495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13486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DA3AF67-0EE3-463E-B61F-FCB1DF4C7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393773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CAE41B83-C75D-41CE-A5DE-DE86D6193453}"/>
              </a:ext>
            </a:extLst>
          </p:cNvPr>
          <p:cNvSpPr/>
          <p:nvPr/>
        </p:nvSpPr>
        <p:spPr>
          <a:xfrm>
            <a:off x="670559" y="463296"/>
            <a:ext cx="11143395" cy="5815584"/>
          </a:xfrm>
          <a:prstGeom prst="roundRect">
            <a:avLst>
              <a:gd name="adj" fmla="val 10661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FF4CD8B-3E13-40A0-9295-C7E113F4DF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42" t="19935" r="1329" b="32678"/>
          <a:stretch/>
        </p:blipFill>
        <p:spPr>
          <a:xfrm>
            <a:off x="2036458" y="1531829"/>
            <a:ext cx="8410744" cy="263619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39D7864-1B38-4304-A6B4-291EC18028FB}"/>
              </a:ext>
            </a:extLst>
          </p:cNvPr>
          <p:cNvGrpSpPr/>
          <p:nvPr/>
        </p:nvGrpSpPr>
        <p:grpSpPr>
          <a:xfrm>
            <a:off x="1471517" y="235796"/>
            <a:ext cx="9248967" cy="861532"/>
            <a:chOff x="1603175" y="357116"/>
            <a:chExt cx="9248967" cy="776822"/>
          </a:xfrm>
        </p:grpSpPr>
        <p:sp>
          <p:nvSpPr>
            <p:cNvPr id="38" name="Flowchart: Alternate Process 37">
              <a:extLst>
                <a:ext uri="{FF2B5EF4-FFF2-40B4-BE49-F238E27FC236}">
                  <a16:creationId xmlns:a16="http://schemas.microsoft.com/office/drawing/2014/main" xmlns="" id="{3A4CC37B-1DEE-49C3-886D-21701F7E2543}"/>
                </a:ext>
              </a:extLst>
            </p:cNvPr>
            <p:cNvSpPr/>
            <p:nvPr/>
          </p:nvSpPr>
          <p:spPr>
            <a:xfrm>
              <a:off x="2025222" y="357116"/>
              <a:ext cx="8826920" cy="776822"/>
            </a:xfrm>
            <a:prstGeom prst="flowChartAlternateProcess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Lớp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2C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20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sinh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dự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phân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nhau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dọn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vệ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sinh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lớp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85007767-8259-4076-93FB-510BF6AD4106}"/>
                </a:ext>
              </a:extLst>
            </p:cNvPr>
            <p:cNvGrpSpPr/>
            <p:nvPr/>
          </p:nvGrpSpPr>
          <p:grpSpPr>
            <a:xfrm>
              <a:off x="1603175" y="357116"/>
              <a:ext cx="680936" cy="682141"/>
              <a:chOff x="4681215" y="1001418"/>
              <a:chExt cx="496594" cy="47673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99F5BF4B-7C60-48A8-ADA8-E5475BC38417}"/>
                  </a:ext>
                </a:extLst>
              </p:cNvPr>
              <p:cNvSpPr/>
              <p:nvPr/>
            </p:nvSpPr>
            <p:spPr>
              <a:xfrm>
                <a:off x="4681215" y="1001418"/>
                <a:ext cx="496594" cy="47673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EFBDF303-84AB-4CED-A54C-210B24D6C48E}"/>
                  </a:ext>
                </a:extLst>
              </p:cNvPr>
              <p:cNvSpPr/>
              <p:nvPr/>
            </p:nvSpPr>
            <p:spPr>
              <a:xfrm>
                <a:off x="4760669" y="1094095"/>
                <a:ext cx="337684" cy="278092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xmlns="" id="{D239B58F-6831-47BE-8BA5-6CBD47250F02}"/>
              </a:ext>
            </a:extLst>
          </p:cNvPr>
          <p:cNvSpPr/>
          <p:nvPr/>
        </p:nvSpPr>
        <p:spPr>
          <a:xfrm>
            <a:off x="880768" y="4854935"/>
            <a:ext cx="10008330" cy="543689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Nếu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chia </a:t>
            </a:r>
            <a:r>
              <a:rPr lang="en-US" sz="2200" dirty="0" err="1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đều</a:t>
            </a:r>
            <a:r>
              <a:rPr lang="en-US" sz="2200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thành</a:t>
            </a:r>
            <a:r>
              <a:rPr lang="en-US" sz="2200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2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thì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mấy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bạn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xmlns="" id="{54BD9B62-D57B-47E6-BE90-852F12F2BB51}"/>
              </a:ext>
            </a:extLst>
          </p:cNvPr>
          <p:cNvSpPr/>
          <p:nvPr/>
        </p:nvSpPr>
        <p:spPr>
          <a:xfrm>
            <a:off x="873331" y="5255404"/>
            <a:ext cx="11031454" cy="762065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Nếu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chia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thành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5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bạn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thì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cả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lớp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xmlns="" id="{0C638CF4-D157-4D32-9F7C-F91A3E38E55D}"/>
              </a:ext>
            </a:extLst>
          </p:cNvPr>
          <p:cNvSpPr/>
          <p:nvPr/>
        </p:nvSpPr>
        <p:spPr>
          <a:xfrm>
            <a:off x="484231" y="4277214"/>
            <a:ext cx="3767622" cy="543689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Trả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lời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hỏi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: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4733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DA3AF67-0EE3-463E-B61F-FCB1DF4C78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393773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CAE41B83-C75D-41CE-A5DE-DE86D6193453}"/>
              </a:ext>
            </a:extLst>
          </p:cNvPr>
          <p:cNvSpPr/>
          <p:nvPr/>
        </p:nvSpPr>
        <p:spPr>
          <a:xfrm>
            <a:off x="598515" y="334228"/>
            <a:ext cx="11143395" cy="5934873"/>
          </a:xfrm>
          <a:prstGeom prst="roundRect">
            <a:avLst>
              <a:gd name="adj" fmla="val 10661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FF4CD8B-3E13-40A0-9295-C7E113F4DF81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4742" t="19935" r="1329" b="32678"/>
          <a:stretch/>
        </p:blipFill>
        <p:spPr>
          <a:xfrm>
            <a:off x="2648832" y="1256827"/>
            <a:ext cx="6894335" cy="236633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39D7864-1B38-4304-A6B4-291EC18028FB}"/>
              </a:ext>
            </a:extLst>
          </p:cNvPr>
          <p:cNvGrpSpPr/>
          <p:nvPr/>
        </p:nvGrpSpPr>
        <p:grpSpPr>
          <a:xfrm>
            <a:off x="1471517" y="179556"/>
            <a:ext cx="9248966" cy="861532"/>
            <a:chOff x="1603175" y="306406"/>
            <a:chExt cx="9248966" cy="776822"/>
          </a:xfrm>
        </p:grpSpPr>
        <p:sp>
          <p:nvSpPr>
            <p:cNvPr id="38" name="Flowchart: Alternate Process 37">
              <a:extLst>
                <a:ext uri="{FF2B5EF4-FFF2-40B4-BE49-F238E27FC236}">
                  <a16:creationId xmlns:a16="http://schemas.microsoft.com/office/drawing/2014/main" xmlns="" id="{3A4CC37B-1DEE-49C3-886D-21701F7E2543}"/>
                </a:ext>
              </a:extLst>
            </p:cNvPr>
            <p:cNvSpPr/>
            <p:nvPr/>
          </p:nvSpPr>
          <p:spPr>
            <a:xfrm>
              <a:off x="2025221" y="306406"/>
              <a:ext cx="8826920" cy="776822"/>
            </a:xfrm>
            <a:prstGeom prst="flowChartAlternateProcess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Lớp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2C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20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sinh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dự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phân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nhau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dọn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vệ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sinh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lớp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85007767-8259-4076-93FB-510BF6AD4106}"/>
                </a:ext>
              </a:extLst>
            </p:cNvPr>
            <p:cNvGrpSpPr/>
            <p:nvPr/>
          </p:nvGrpSpPr>
          <p:grpSpPr>
            <a:xfrm>
              <a:off x="1603175" y="357116"/>
              <a:ext cx="680936" cy="638478"/>
              <a:chOff x="4681215" y="1001418"/>
              <a:chExt cx="496594" cy="446215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99F5BF4B-7C60-48A8-ADA8-E5475BC38417}"/>
                  </a:ext>
                </a:extLst>
              </p:cNvPr>
              <p:cNvSpPr/>
              <p:nvPr/>
            </p:nvSpPr>
            <p:spPr>
              <a:xfrm>
                <a:off x="4681215" y="1001418"/>
                <a:ext cx="496594" cy="44621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EFBDF303-84AB-4CED-A54C-210B24D6C48E}"/>
                  </a:ext>
                </a:extLst>
              </p:cNvPr>
              <p:cNvSpPr/>
              <p:nvPr/>
            </p:nvSpPr>
            <p:spPr>
              <a:xfrm>
                <a:off x="4760669" y="1094095"/>
                <a:ext cx="337684" cy="278092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xmlns="" id="{D239B58F-6831-47BE-8BA5-6CBD47250F02}"/>
              </a:ext>
            </a:extLst>
          </p:cNvPr>
          <p:cNvSpPr/>
          <p:nvPr/>
        </p:nvSpPr>
        <p:spPr>
          <a:xfrm>
            <a:off x="2341122" y="4616393"/>
            <a:ext cx="7558183" cy="1289107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ếu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2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        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 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ea typeface="微软雅黑" pitchFamily="34" charset="-122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chia         :          = 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xmlns="" id="{0C638CF4-D157-4D32-9F7C-F91A3E38E55D}"/>
              </a:ext>
            </a:extLst>
          </p:cNvPr>
          <p:cNvSpPr/>
          <p:nvPr/>
        </p:nvSpPr>
        <p:spPr>
          <a:xfrm>
            <a:off x="598515" y="3633277"/>
            <a:ext cx="3521413" cy="543689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: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ea typeface="微软雅黑" pitchFamily="34" charset="-122"/>
            </a:endParaRP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xmlns="" id="{A5346D55-80EE-4239-88BD-4E280454C0C9}"/>
              </a:ext>
            </a:extLst>
          </p:cNvPr>
          <p:cNvSpPr/>
          <p:nvPr/>
        </p:nvSpPr>
        <p:spPr>
          <a:xfrm>
            <a:off x="1166048" y="4128454"/>
            <a:ext cx="9067716" cy="543689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chia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thành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2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54" name="TextBox22" r:id="rId2" imgW="609480" imgH="457200"/>
        </mc:Choice>
        <mc:Fallback>
          <p:control name="TextBox22" r:id="rId2" imgW="609480" imgH="457200">
            <p:pic>
              <p:nvPicPr>
                <p:cNvPr id="0" name="TextBox22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62950" y="4811713"/>
                  <a:ext cx="611188" cy="455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55" name="TextBox25" r:id="rId3" imgW="609480" imgH="457200"/>
        </mc:Choice>
        <mc:Fallback>
          <p:control name="TextBox25" r:id="rId3" imgW="609480" imgH="457200">
            <p:pic>
              <p:nvPicPr>
                <p:cNvPr id="0" name="TextBox25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00788" y="5267325"/>
                  <a:ext cx="611187" cy="455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56" name="TextBox26" r:id="rId4" imgW="609480" imgH="457200"/>
        </mc:Choice>
        <mc:Fallback>
          <p:control name="TextBox26" r:id="rId4" imgW="609480" imgH="457200">
            <p:pic>
              <p:nvPicPr>
                <p:cNvPr id="0" name="TextBox26"/>
                <p:cNvPicPr>
                  <a:picLocks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5175" y="5278438"/>
                  <a:ext cx="587375" cy="455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57" name="TextBox27" r:id="rId5" imgW="609480" imgH="457200"/>
        </mc:Choice>
        <mc:Fallback>
          <p:control name="TextBox27" r:id="rId5" imgW="609480" imgH="457200">
            <p:pic>
              <p:nvPicPr>
                <p:cNvPr id="0" name="TextBox27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11788" y="5267325"/>
                  <a:ext cx="611187" cy="455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58" name="TextBox1" r:id="rId6" imgW="609480" imgH="457200"/>
        </mc:Choice>
        <mc:Fallback>
          <p:control name="TextBox1" r:id="rId6" imgW="609480" imgH="45720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62950" y="4811713"/>
                  <a:ext cx="611188" cy="455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59" name="TextBox2" r:id="rId7" imgW="609480" imgH="457200"/>
        </mc:Choice>
        <mc:Fallback>
          <p:control name="TextBox2" r:id="rId7" imgW="609480" imgH="45720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5175" y="5278438"/>
                  <a:ext cx="587375" cy="455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60" name="TextBox3" r:id="rId8" imgW="609480" imgH="457200"/>
        </mc:Choice>
        <mc:Fallback>
          <p:control name="TextBox3" r:id="rId8" imgW="609480" imgH="45720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11788" y="5267325"/>
                  <a:ext cx="611187" cy="455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61" name="TextBox4" r:id="rId9" imgW="609480" imgH="457200"/>
        </mc:Choice>
        <mc:Fallback>
          <p:control name="TextBox4" r:id="rId9" imgW="609480" imgH="45720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62950" y="4811713"/>
                  <a:ext cx="611188" cy="455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62" name="TextBox5" r:id="rId10" imgW="609480" imgH="457200"/>
        </mc:Choice>
        <mc:Fallback>
          <p:control name="TextBox5" r:id="rId10" imgW="609480" imgH="45720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5175" y="5278438"/>
                  <a:ext cx="587375" cy="455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63" name="TextBox6" r:id="rId11" imgW="609480" imgH="457200"/>
        </mc:Choice>
        <mc:Fallback>
          <p:control name="TextBox6" r:id="rId11" imgW="609480" imgH="457200">
            <p:pic>
              <p:nvPicPr>
                <p:cNvPr id="0" name="TextBox6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00788" y="5267325"/>
                  <a:ext cx="611187" cy="455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64" name="TextBox7" r:id="rId12" imgW="609480" imgH="457200"/>
        </mc:Choice>
        <mc:Fallback>
          <p:control name="TextBox7" r:id="rId12" imgW="609480" imgH="457200">
            <p:pic>
              <p:nvPicPr>
                <p:cNvPr id="0" name="TextBox7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11788" y="5267325"/>
                  <a:ext cx="611187" cy="455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65" name="TextBox8" r:id="rId13" imgW="609480" imgH="457200"/>
        </mc:Choice>
        <mc:Fallback>
          <p:control name="TextBox8" r:id="rId13" imgW="609480" imgH="457200">
            <p:pic>
              <p:nvPicPr>
                <p:cNvPr id="0" name="TextBox8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62950" y="4811713"/>
                  <a:ext cx="611188" cy="455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66" name="TextBox9" r:id="rId14" imgW="609480" imgH="457200"/>
        </mc:Choice>
        <mc:Fallback>
          <p:control name="TextBox9" r:id="rId14" imgW="609480" imgH="457200">
            <p:pic>
              <p:nvPicPr>
                <p:cNvPr id="0" name="TextBox9"/>
                <p:cNvPicPr>
                  <a:picLocks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5175" y="5278438"/>
                  <a:ext cx="587375" cy="455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4533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DA3AF67-0EE3-463E-B61F-FCB1DF4C78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393773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CAE41B83-C75D-41CE-A5DE-DE86D6193453}"/>
              </a:ext>
            </a:extLst>
          </p:cNvPr>
          <p:cNvSpPr/>
          <p:nvPr/>
        </p:nvSpPr>
        <p:spPr>
          <a:xfrm>
            <a:off x="598515" y="334228"/>
            <a:ext cx="11143395" cy="5934873"/>
          </a:xfrm>
          <a:prstGeom prst="roundRect">
            <a:avLst>
              <a:gd name="adj" fmla="val 10661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FF4CD8B-3E13-40A0-9295-C7E113F4DF8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742" t="19935" r="1329" b="32678"/>
          <a:stretch/>
        </p:blipFill>
        <p:spPr>
          <a:xfrm>
            <a:off x="2648832" y="1256827"/>
            <a:ext cx="6894335" cy="236633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39D7864-1B38-4304-A6B4-291EC18028FB}"/>
              </a:ext>
            </a:extLst>
          </p:cNvPr>
          <p:cNvGrpSpPr/>
          <p:nvPr/>
        </p:nvGrpSpPr>
        <p:grpSpPr>
          <a:xfrm>
            <a:off x="1471517" y="179556"/>
            <a:ext cx="9248966" cy="861532"/>
            <a:chOff x="1603175" y="306406"/>
            <a:chExt cx="9248966" cy="776822"/>
          </a:xfrm>
        </p:grpSpPr>
        <p:sp>
          <p:nvSpPr>
            <p:cNvPr id="38" name="Flowchart: Alternate Process 37">
              <a:extLst>
                <a:ext uri="{FF2B5EF4-FFF2-40B4-BE49-F238E27FC236}">
                  <a16:creationId xmlns:a16="http://schemas.microsoft.com/office/drawing/2014/main" xmlns="" id="{3A4CC37B-1DEE-49C3-886D-21701F7E2543}"/>
                </a:ext>
              </a:extLst>
            </p:cNvPr>
            <p:cNvSpPr/>
            <p:nvPr/>
          </p:nvSpPr>
          <p:spPr>
            <a:xfrm>
              <a:off x="2025221" y="306406"/>
              <a:ext cx="8826920" cy="776822"/>
            </a:xfrm>
            <a:prstGeom prst="flowChartAlternateProcess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Lớp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2C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20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sinh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dự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phân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nhau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dọn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vệ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sinh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lớp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85007767-8259-4076-93FB-510BF6AD4106}"/>
                </a:ext>
              </a:extLst>
            </p:cNvPr>
            <p:cNvGrpSpPr/>
            <p:nvPr/>
          </p:nvGrpSpPr>
          <p:grpSpPr>
            <a:xfrm>
              <a:off x="1603175" y="357116"/>
              <a:ext cx="680936" cy="638478"/>
              <a:chOff x="4681215" y="1001418"/>
              <a:chExt cx="496594" cy="446215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99F5BF4B-7C60-48A8-ADA8-E5475BC38417}"/>
                  </a:ext>
                </a:extLst>
              </p:cNvPr>
              <p:cNvSpPr/>
              <p:nvPr/>
            </p:nvSpPr>
            <p:spPr>
              <a:xfrm>
                <a:off x="4681215" y="1001418"/>
                <a:ext cx="496594" cy="44621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EFBDF303-84AB-4CED-A54C-210B24D6C48E}"/>
                  </a:ext>
                </a:extLst>
              </p:cNvPr>
              <p:cNvSpPr/>
              <p:nvPr/>
            </p:nvSpPr>
            <p:spPr>
              <a:xfrm>
                <a:off x="4760669" y="1094095"/>
                <a:ext cx="337684" cy="278092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xmlns="" id="{D239B58F-6831-47BE-8BA5-6CBD47250F02}"/>
              </a:ext>
            </a:extLst>
          </p:cNvPr>
          <p:cNvSpPr/>
          <p:nvPr/>
        </p:nvSpPr>
        <p:spPr>
          <a:xfrm>
            <a:off x="1580465" y="4616393"/>
            <a:ext cx="9697135" cy="1192736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chia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thành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cả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lớp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        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.  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ea typeface="微软雅黑" pitchFamily="34" charset="-122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chia 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         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: 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         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= </a:t>
            </a:r>
          </a:p>
        </p:txBody>
      </p:sp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xmlns="" id="{0C638CF4-D157-4D32-9F7C-F91A3E38E55D}"/>
              </a:ext>
            </a:extLst>
          </p:cNvPr>
          <p:cNvSpPr/>
          <p:nvPr/>
        </p:nvSpPr>
        <p:spPr>
          <a:xfrm>
            <a:off x="598515" y="3633277"/>
            <a:ext cx="3521413" cy="543689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: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ea typeface="微软雅黑" pitchFamily="34" charset="-122"/>
            </a:endParaRP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xmlns="" id="{A5346D55-80EE-4239-88BD-4E280454C0C9}"/>
              </a:ext>
            </a:extLst>
          </p:cNvPr>
          <p:cNvSpPr/>
          <p:nvPr/>
        </p:nvSpPr>
        <p:spPr>
          <a:xfrm>
            <a:off x="856847" y="4130600"/>
            <a:ext cx="10885063" cy="543689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Nếu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chia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thành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5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bạn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thì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cả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lớp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18" name="TextBox22" r:id="rId2" imgW="609480" imgH="457200"/>
        </mc:Choice>
        <mc:Fallback>
          <p:control name="TextBox22" r:id="rId2" imgW="609480" imgH="457200">
            <p:pic>
              <p:nvPicPr>
                <p:cNvPr id="0" name="TextBox22"/>
                <p:cNvPicPr>
                  <a:picLocks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05938" y="4740275"/>
                  <a:ext cx="611187" cy="455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19" name="TextBox1" r:id="rId3" imgW="609480" imgH="457200"/>
        </mc:Choice>
        <mc:Fallback>
          <p:control name="TextBox1" r:id="rId3" imgW="609480" imgH="45720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6038" y="5216525"/>
                  <a:ext cx="611187" cy="455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20" name="TextBox2" r:id="rId4" imgW="609480" imgH="457200"/>
        </mc:Choice>
        <mc:Fallback>
          <p:control name="TextBox2" r:id="rId4" imgW="609480" imgH="45720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6475" y="5207000"/>
                  <a:ext cx="611188" cy="455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21" name="TextBox3" r:id="rId5" imgW="609480" imgH="457200"/>
        </mc:Choice>
        <mc:Fallback>
          <p:control name="TextBox3" r:id="rId5" imgW="609480" imgH="45720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11838" y="5213350"/>
                  <a:ext cx="611187" cy="455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74634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453D94-F8CB-485B-B2FA-40FF6754D10B}"/>
              </a:ext>
            </a:extLst>
          </p:cNvPr>
          <p:cNvSpPr txBox="1"/>
          <p:nvPr/>
        </p:nvSpPr>
        <p:spPr>
          <a:xfrm>
            <a:off x="2223898" y="3583835"/>
            <a:ext cx="7251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D3F467-6705-4C18-9FD1-748EC63802DD}"/>
              </a:ext>
            </a:extLst>
          </p:cNvPr>
          <p:cNvSpPr txBox="1"/>
          <p:nvPr/>
        </p:nvSpPr>
        <p:spPr>
          <a:xfrm>
            <a:off x="2374900" y="3525111"/>
            <a:ext cx="7251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153115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355</Words>
  <Application>Microsoft Office PowerPoint</Application>
  <PresentationFormat>Custom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Tuần 22 Bài 63: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165</cp:revision>
  <dcterms:created xsi:type="dcterms:W3CDTF">2021-07-12T03:44:38Z</dcterms:created>
  <dcterms:modified xsi:type="dcterms:W3CDTF">2025-02-26T15:14:58Z</dcterms:modified>
</cp:coreProperties>
</file>