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83" r:id="rId2"/>
    <p:sldId id="584" r:id="rId3"/>
    <p:sldId id="300" r:id="rId4"/>
    <p:sldId id="299" r:id="rId5"/>
    <p:sldId id="586" r:id="rId6"/>
    <p:sldId id="2007577141" r:id="rId7"/>
    <p:sldId id="301" r:id="rId8"/>
    <p:sldId id="2007577142" r:id="rId9"/>
    <p:sldId id="277" r:id="rId10"/>
    <p:sldId id="281" r:id="rId11"/>
    <p:sldId id="417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AE9D"/>
    <a:srgbClr val="0000FF"/>
    <a:srgbClr val="FF99FF"/>
    <a:srgbClr val="FFFFFF"/>
    <a:srgbClr val="155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4660"/>
  </p:normalViewPr>
  <p:slideViewPr>
    <p:cSldViewPr snapToGrid="0">
      <p:cViewPr>
        <p:scale>
          <a:sx n="71" d="100"/>
          <a:sy n="71" d="100"/>
        </p:scale>
        <p:origin x="-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BBAD4-A2C4-4193-81E5-D2717E37CED2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316E5-42C8-457E-A7EC-EB3E2D664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0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6D7709F-F825-4619-9B31-9B912168BE03}"/>
              </a:ext>
            </a:extLst>
          </p:cNvPr>
          <p:cNvSpPr/>
          <p:nvPr userDrawn="1"/>
        </p:nvSpPr>
        <p:spPr>
          <a:xfrm>
            <a:off x="11102196" y="136525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5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5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30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8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7638" y="-60386"/>
            <a:ext cx="12378906" cy="69183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48CAB18A-EEAF-4CC3-B014-6871ADE81452}"/>
              </a:ext>
            </a:extLst>
          </p:cNvPr>
          <p:cNvSpPr/>
          <p:nvPr userDrawn="1"/>
        </p:nvSpPr>
        <p:spPr>
          <a:xfrm>
            <a:off x="10834777" y="241540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0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26/02/2025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5727176A-B118-431F-A259-B05FF2F6C4B6}"/>
              </a:ext>
            </a:extLst>
          </p:cNvPr>
          <p:cNvSpPr/>
          <p:nvPr userDrawn="1"/>
        </p:nvSpPr>
        <p:spPr>
          <a:xfrm>
            <a:off x="11041811" y="136525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78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5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5" Type="http://schemas.openxmlformats.org/officeDocument/2006/relationships/image" Target="../media/image28.png"/><Relationship Id="rId4" Type="http://schemas.openxmlformats.org/officeDocument/2006/relationships/image" Target="../media/image5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161648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=""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0188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22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61: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Bảng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chia 5 –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1153906" y="646331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134998" y="3698135"/>
            <a:ext cx="7276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286000" y="3639411"/>
            <a:ext cx="7276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=""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55771" y="2728523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14E50C-8877-4FF4-9417-4A606835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 b="6289"/>
          <a:stretch/>
        </p:blipFill>
        <p:spPr>
          <a:xfrm>
            <a:off x="224319" y="0"/>
            <a:ext cx="11743362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=""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3133868" y="2618561"/>
            <a:ext cx="5924262" cy="118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536233C-7A47-4435-AEBA-C59F998CABA8}"/>
              </a:ext>
            </a:extLst>
          </p:cNvPr>
          <p:cNvSpPr/>
          <p:nvPr/>
        </p:nvSpPr>
        <p:spPr>
          <a:xfrm>
            <a:off x="2318940" y="4010738"/>
            <a:ext cx="75541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VÒNG QUAY KÌ DIỆU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D22CF0-7D32-4E80-853B-8FD05B9FAA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 flipH="1">
            <a:off x="0" y="-1"/>
            <a:ext cx="12192000" cy="64443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8CFCCED-829F-4793-A9FA-B8E7BC28602E}"/>
              </a:ext>
            </a:extLst>
          </p:cNvPr>
          <p:cNvSpPr/>
          <p:nvPr/>
        </p:nvSpPr>
        <p:spPr>
          <a:xfrm>
            <a:off x="2087675" y="2171442"/>
            <a:ext cx="57988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</a:p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 QUAY KÌ DIỆU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占位符 1">
            <a:extLst>
              <a:ext uri="{FF2B5EF4-FFF2-40B4-BE49-F238E27FC236}">
                <a16:creationId xmlns="" xmlns:a16="http://schemas.microsoft.com/office/drawing/2014/main" id="{1D4D8A0C-1924-4738-A40D-C717DD049076}"/>
              </a:ext>
            </a:extLst>
          </p:cNvPr>
          <p:cNvSpPr txBox="1">
            <a:spLocks/>
          </p:cNvSpPr>
          <p:nvPr/>
        </p:nvSpPr>
        <p:spPr>
          <a:xfrm>
            <a:off x="990117" y="1011830"/>
            <a:ext cx="7820054" cy="483433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CN" b="1" u="sng" dirty="0" err="1">
                <a:solidFill>
                  <a:srgbClr val="FF0000"/>
                </a:solidFill>
                <a:latin typeface="UTM Avo" panose="02040603050506020204" pitchFamily="18" charset="0"/>
              </a:rPr>
              <a:t>Luật</a:t>
            </a:r>
            <a:r>
              <a:rPr lang="en-US" altLang="zh-CN" b="1" u="sng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b="1" u="sng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altLang="zh-CN" b="1" u="sng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HS quay 1 </a:t>
            </a:r>
            <a:r>
              <a:rPr lang="en-US" dirty="0" err="1">
                <a:solidFill>
                  <a:srgbClr val="002060"/>
                </a:solidFill>
                <a:latin typeface="UTM Avo" panose="02040603050506020204" pitchFamily="18" charset="0"/>
              </a:rPr>
              <a:t>vòng</a:t>
            </a: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UTM Avo" panose="02040603050506020204" pitchFamily="18" charset="0"/>
              </a:rPr>
              <a:t>kim</a:t>
            </a: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UTM Avo" panose="020406030505060202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UTM Avo" panose="02040603050506020204" pitchFamily="18" charset="0"/>
              </a:rPr>
              <a:t>nêu</a:t>
            </a: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UTM Avo" panose="02040603050506020204" pitchFamily="18" charset="0"/>
              </a:rPr>
              <a:t>phép</a:t>
            </a: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 chia 5 </a:t>
            </a:r>
            <a:r>
              <a:rPr lang="en-US" dirty="0" err="1">
                <a:solidFill>
                  <a:srgbClr val="002060"/>
                </a:solidFill>
                <a:latin typeface="UTM Avo" panose="02040603050506020204" pitchFamily="18" charset="0"/>
              </a:rPr>
              <a:t>tương</a:t>
            </a: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UTM Avo" panose="02040603050506020204" pitchFamily="18" charset="0"/>
              </a:rPr>
              <a:t>ứng</a:t>
            </a: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endParaRPr lang="en-US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UTM Avo" panose="02040603050506020204" pitchFamily="18" charset="0"/>
              </a:rPr>
              <a:t>Ví</a:t>
            </a: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UTM Avo" panose="02040603050506020204" pitchFamily="18" charset="0"/>
              </a:rPr>
              <a:t>dụ</a:t>
            </a: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 1 </a:t>
            </a:r>
            <a:r>
              <a:rPr lang="en-US" dirty="0" err="1">
                <a:solidFill>
                  <a:srgbClr val="002060"/>
                </a:solidFill>
                <a:latin typeface="UTM Avo" panose="02040603050506020204" pitchFamily="18" charset="0"/>
              </a:rPr>
              <a:t>vòng</a:t>
            </a: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 quay, </a:t>
            </a:r>
            <a:r>
              <a:rPr lang="en-US" dirty="0" err="1">
                <a:solidFill>
                  <a:srgbClr val="002060"/>
                </a:solidFill>
                <a:latin typeface="UTM Avo" panose="02040603050506020204" pitchFamily="18" charset="0"/>
              </a:rPr>
              <a:t>kim</a:t>
            </a: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 30,       HS </a:t>
            </a:r>
            <a:r>
              <a:rPr lang="en-US" dirty="0" err="1">
                <a:solidFill>
                  <a:srgbClr val="002060"/>
                </a:solidFill>
                <a:latin typeface="UTM Avo" panose="02040603050506020204" pitchFamily="18" charset="0"/>
              </a:rPr>
              <a:t>nêu</a:t>
            </a: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UTM Avo" panose="02040603050506020204" pitchFamily="18" charset="0"/>
              </a:rPr>
              <a:t>phép</a:t>
            </a: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 chia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2060"/>
                </a:solidFill>
                <a:latin typeface="UTM Avo" panose="02040603050506020204" pitchFamily="18" charset="0"/>
              </a:rPr>
              <a:t>            30 : 5 = 6</a:t>
            </a:r>
          </a:p>
          <a:p>
            <a:pPr marL="0" indent="0" algn="just">
              <a:buNone/>
            </a:pPr>
            <a:r>
              <a:rPr lang="en-US" altLang="zh-CN" dirty="0" err="1">
                <a:solidFill>
                  <a:srgbClr val="002060"/>
                </a:solidFill>
                <a:latin typeface="UTM Avo" panose="02040603050506020204" pitchFamily="18" charset="0"/>
              </a:rPr>
              <a:t>Nếu</a:t>
            </a:r>
            <a:r>
              <a:rPr lang="en-US" altLang="zh-CN" dirty="0">
                <a:solidFill>
                  <a:srgbClr val="002060"/>
                </a:solidFill>
                <a:latin typeface="UTM Avo" panose="02040603050506020204" pitchFamily="18" charset="0"/>
              </a:rPr>
              <a:t> HS quay </a:t>
            </a:r>
            <a:r>
              <a:rPr lang="en-US" altLang="zh-CN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zh-CN" dirty="0">
                <a:solidFill>
                  <a:srgbClr val="002060"/>
                </a:solidFill>
                <a:latin typeface="UTM Avo" panose="02040603050506020204" pitchFamily="18" charset="0"/>
              </a:rPr>
              <a:t> ô </a:t>
            </a:r>
            <a:r>
              <a:rPr lang="en-US" altLang="zh-CN" dirty="0" err="1">
                <a:solidFill>
                  <a:srgbClr val="002060"/>
                </a:solidFill>
                <a:latin typeface="UTM Avo" panose="02040603050506020204" pitchFamily="18" charset="0"/>
              </a:rPr>
              <a:t>mặt</a:t>
            </a:r>
            <a:r>
              <a:rPr lang="en-US" altLang="zh-CN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UTM Avo" panose="02040603050506020204" pitchFamily="18" charset="0"/>
              </a:rPr>
              <a:t>mếu</a:t>
            </a:r>
            <a:r>
              <a:rPr lang="en-US" altLang="zh-CN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zh-CN" dirty="0" err="1">
                <a:solidFill>
                  <a:srgbClr val="002060"/>
                </a:solidFill>
                <a:latin typeface="UTM Avo" panose="02040603050506020204" pitchFamily="18" charset="0"/>
              </a:rPr>
              <a:t>sẽ</a:t>
            </a:r>
            <a:r>
              <a:rPr lang="en-US" altLang="zh-CN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UTM Avo" panose="02040603050506020204" pitchFamily="18" charset="0"/>
              </a:rPr>
              <a:t>bị</a:t>
            </a:r>
            <a:r>
              <a:rPr lang="en-US" altLang="zh-CN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UTM Avo" panose="02040603050506020204" pitchFamily="18" charset="0"/>
              </a:rPr>
              <a:t>mất</a:t>
            </a:r>
            <a:r>
              <a:rPr lang="en-US" altLang="zh-CN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UTM Avo" panose="02040603050506020204" pitchFamily="18" charset="0"/>
              </a:rPr>
              <a:t>lượt</a:t>
            </a:r>
            <a:r>
              <a:rPr lang="en-US" altLang="zh-CN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altLang="zh-CN" dirty="0" err="1">
                <a:solidFill>
                  <a:srgbClr val="002060"/>
                </a:solidFill>
                <a:latin typeface="UTM Avo" panose="02040603050506020204" pitchFamily="18" charset="0"/>
              </a:rPr>
              <a:t>Nếu</a:t>
            </a:r>
            <a:r>
              <a:rPr lang="en-US" altLang="zh-CN" dirty="0">
                <a:solidFill>
                  <a:srgbClr val="002060"/>
                </a:solidFill>
                <a:latin typeface="UTM Avo" panose="02040603050506020204" pitchFamily="18" charset="0"/>
              </a:rPr>
              <a:t> HS quay </a:t>
            </a:r>
            <a:r>
              <a:rPr lang="en-US" altLang="zh-CN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zh-CN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UTM Avo" panose="02040603050506020204" pitchFamily="18" charset="0"/>
              </a:rPr>
              <a:t>ngôi</a:t>
            </a:r>
            <a:r>
              <a:rPr lang="en-US" altLang="zh-CN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UTM Avo" panose="02040603050506020204" pitchFamily="18" charset="0"/>
              </a:rPr>
              <a:t>sao</a:t>
            </a:r>
            <a:r>
              <a:rPr lang="en-US" altLang="zh-CN" dirty="0">
                <a:solidFill>
                  <a:srgbClr val="002060"/>
                </a:solidFill>
                <a:latin typeface="UTM Avo" panose="02040603050506020204" pitchFamily="18" charset="0"/>
              </a:rPr>
              <a:t> may </a:t>
            </a:r>
            <a:r>
              <a:rPr lang="en-US" altLang="zh-CN" dirty="0" err="1">
                <a:solidFill>
                  <a:srgbClr val="002060"/>
                </a:solidFill>
                <a:latin typeface="UTM Avo" panose="02040603050506020204" pitchFamily="18" charset="0"/>
              </a:rPr>
              <a:t>mắn</a:t>
            </a:r>
            <a:r>
              <a:rPr lang="en-US" altLang="zh-CN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UTM Avo" panose="02040603050506020204" pitchFamily="18" charset="0"/>
              </a:rPr>
              <a:t>sẽ</a:t>
            </a:r>
            <a:r>
              <a:rPr lang="en-US" altLang="zh-CN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altLang="zh-CN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UTM Avo" panose="02040603050506020204" pitchFamily="18" charset="0"/>
              </a:rPr>
              <a:t>phần</a:t>
            </a:r>
            <a:r>
              <a:rPr lang="en-US" altLang="zh-CN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UTM Avo" panose="02040603050506020204" pitchFamily="18" charset="0"/>
              </a:rPr>
              <a:t>thưởng</a:t>
            </a:r>
            <a:r>
              <a:rPr lang="en-US" altLang="zh-CN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zh-CN" altLang="en-US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65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6D44B055-FEDA-4272-823F-46198EFA6236}"/>
              </a:ext>
            </a:extLst>
          </p:cNvPr>
          <p:cNvSpPr/>
          <p:nvPr/>
        </p:nvSpPr>
        <p:spPr>
          <a:xfrm>
            <a:off x="3884234" y="5445324"/>
            <a:ext cx="4268685" cy="1213703"/>
          </a:xfrm>
          <a:custGeom>
            <a:avLst/>
            <a:gdLst>
              <a:gd name="connsiteX0" fmla="*/ 953855 w 4268685"/>
              <a:gd name="connsiteY0" fmla="*/ 0 h 1726832"/>
              <a:gd name="connsiteX1" fmla="*/ 3314829 w 4268685"/>
              <a:gd name="connsiteY1" fmla="*/ 0 h 1726832"/>
              <a:gd name="connsiteX2" fmla="*/ 3580790 w 4268685"/>
              <a:gd name="connsiteY2" fmla="*/ 1063842 h 1726832"/>
              <a:gd name="connsiteX3" fmla="*/ 4268685 w 4268685"/>
              <a:gd name="connsiteY3" fmla="*/ 1063842 h 1726832"/>
              <a:gd name="connsiteX4" fmla="*/ 4268685 w 4268685"/>
              <a:gd name="connsiteY4" fmla="*/ 1726832 h 1726832"/>
              <a:gd name="connsiteX5" fmla="*/ 0 w 4268685"/>
              <a:gd name="connsiteY5" fmla="*/ 1726832 h 1726832"/>
              <a:gd name="connsiteX6" fmla="*/ 0 w 4268685"/>
              <a:gd name="connsiteY6" fmla="*/ 1063842 h 1726832"/>
              <a:gd name="connsiteX7" fmla="*/ 687895 w 4268685"/>
              <a:gd name="connsiteY7" fmla="*/ 1063842 h 172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8685" h="1726832">
                <a:moveTo>
                  <a:pt x="953855" y="0"/>
                </a:moveTo>
                <a:lnTo>
                  <a:pt x="3314829" y="0"/>
                </a:lnTo>
                <a:lnTo>
                  <a:pt x="3580790" y="1063842"/>
                </a:lnTo>
                <a:lnTo>
                  <a:pt x="4268685" y="1063842"/>
                </a:lnTo>
                <a:lnTo>
                  <a:pt x="4268685" y="1726832"/>
                </a:lnTo>
                <a:lnTo>
                  <a:pt x="0" y="1726832"/>
                </a:lnTo>
                <a:lnTo>
                  <a:pt x="0" y="1063842"/>
                </a:lnTo>
                <a:lnTo>
                  <a:pt x="687895" y="1063842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250912B1-B11C-4937-B139-F69C0AB4118F}"/>
              </a:ext>
            </a:extLst>
          </p:cNvPr>
          <p:cNvGrpSpPr/>
          <p:nvPr/>
        </p:nvGrpSpPr>
        <p:grpSpPr>
          <a:xfrm>
            <a:off x="3741779" y="1127411"/>
            <a:ext cx="4553594" cy="4553593"/>
            <a:chOff x="4049679" y="1980012"/>
            <a:chExt cx="3760095" cy="376009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B56C244A-9578-42B4-B5D6-C2F3973B7AA1}"/>
                </a:ext>
              </a:extLst>
            </p:cNvPr>
            <p:cNvGrpSpPr/>
            <p:nvPr/>
          </p:nvGrpSpPr>
          <p:grpSpPr>
            <a:xfrm>
              <a:off x="4049679" y="1980012"/>
              <a:ext cx="3760095" cy="3760094"/>
              <a:chOff x="3818944" y="1441531"/>
              <a:chExt cx="3760095" cy="3760094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="" xmlns:a16="http://schemas.microsoft.com/office/drawing/2014/main" id="{85AFC201-050D-497D-A5BC-061560A39FD8}"/>
                  </a:ext>
                </a:extLst>
              </p:cNvPr>
              <p:cNvSpPr/>
              <p:nvPr/>
            </p:nvSpPr>
            <p:spPr>
              <a:xfrm rot="9000000">
                <a:off x="5258082" y="1502818"/>
                <a:ext cx="1468665" cy="1468410"/>
              </a:xfrm>
              <a:custGeom>
                <a:avLst/>
                <a:gdLst>
                  <a:gd name="connsiteX0" fmla="*/ 620878 w 1468665"/>
                  <a:gd name="connsiteY0" fmla="*/ 1468410 h 1468410"/>
                  <a:gd name="connsiteX1" fmla="*/ 486904 w 1468665"/>
                  <a:gd name="connsiteY1" fmla="*/ 1381770 h 1468410"/>
                  <a:gd name="connsiteX2" fmla="*/ 12013 w 1468665"/>
                  <a:gd name="connsiteY2" fmla="*/ 869858 h 1468410"/>
                  <a:gd name="connsiteX3" fmla="*/ 0 w 1468665"/>
                  <a:gd name="connsiteY3" fmla="*/ 847934 h 1468410"/>
                  <a:gd name="connsiteX4" fmla="*/ 1468665 w 1468665"/>
                  <a:gd name="connsiteY4" fmla="*/ 0 h 1468410"/>
                  <a:gd name="connsiteX5" fmla="*/ 620878 w 1468665"/>
                  <a:gd name="connsiteY5" fmla="*/ 1468410 h 146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8665" h="1468410">
                    <a:moveTo>
                      <a:pt x="620878" y="1468410"/>
                    </a:moveTo>
                    <a:lnTo>
                      <a:pt x="486904" y="1381770"/>
                    </a:lnTo>
                    <a:cubicBezTo>
                      <a:pt x="291548" y="1240880"/>
                      <a:pt x="132085" y="1065892"/>
                      <a:pt x="12013" y="869858"/>
                    </a:cubicBezTo>
                    <a:lnTo>
                      <a:pt x="0" y="847934"/>
                    </a:lnTo>
                    <a:lnTo>
                      <a:pt x="1468665" y="0"/>
                    </a:lnTo>
                    <a:lnTo>
                      <a:pt x="620878" y="14684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="" xmlns:a16="http://schemas.microsoft.com/office/drawing/2014/main" id="{EF0B150F-64AD-4994-A1C3-D57F1595DB7E}"/>
                  </a:ext>
                </a:extLst>
              </p:cNvPr>
              <p:cNvSpPr/>
              <p:nvPr/>
            </p:nvSpPr>
            <p:spPr>
              <a:xfrm rot="9000000">
                <a:off x="4673374" y="3677528"/>
                <a:ext cx="1468666" cy="1468411"/>
              </a:xfrm>
              <a:custGeom>
                <a:avLst/>
                <a:gdLst>
                  <a:gd name="connsiteX0" fmla="*/ 0 w 1468666"/>
                  <a:gd name="connsiteY0" fmla="*/ 1468411 h 1468411"/>
                  <a:gd name="connsiteX1" fmla="*/ 847788 w 1468666"/>
                  <a:gd name="connsiteY1" fmla="*/ 0 h 1468411"/>
                  <a:gd name="connsiteX2" fmla="*/ 981761 w 1468666"/>
                  <a:gd name="connsiteY2" fmla="*/ 86639 h 1468411"/>
                  <a:gd name="connsiteX3" fmla="*/ 1456652 w 1468666"/>
                  <a:gd name="connsiteY3" fmla="*/ 598551 h 1468411"/>
                  <a:gd name="connsiteX4" fmla="*/ 1468666 w 1468666"/>
                  <a:gd name="connsiteY4" fmla="*/ 620476 h 1468411"/>
                  <a:gd name="connsiteX5" fmla="*/ 0 w 1468666"/>
                  <a:gd name="connsiteY5" fmla="*/ 1468411 h 1468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8666" h="1468411">
                    <a:moveTo>
                      <a:pt x="0" y="1468411"/>
                    </a:moveTo>
                    <a:lnTo>
                      <a:pt x="847788" y="0"/>
                    </a:lnTo>
                    <a:lnTo>
                      <a:pt x="981761" y="86639"/>
                    </a:lnTo>
                    <a:cubicBezTo>
                      <a:pt x="1177117" y="227528"/>
                      <a:pt x="1336580" y="402516"/>
                      <a:pt x="1456652" y="598551"/>
                    </a:cubicBezTo>
                    <a:lnTo>
                      <a:pt x="1468666" y="620476"/>
                    </a:lnTo>
                    <a:lnTo>
                      <a:pt x="0" y="1468411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="" xmlns:a16="http://schemas.microsoft.com/office/drawing/2014/main" id="{88F2248F-2F01-4854-BC30-2FB3AA9DE0D7}"/>
                  </a:ext>
                </a:extLst>
              </p:cNvPr>
              <p:cNvGrpSpPr/>
              <p:nvPr/>
            </p:nvGrpSpPr>
            <p:grpSpPr>
              <a:xfrm>
                <a:off x="3818944" y="1441531"/>
                <a:ext cx="3760095" cy="3760094"/>
                <a:chOff x="3818944" y="1415440"/>
                <a:chExt cx="3760095" cy="3760094"/>
              </a:xfrm>
            </p:grpSpPr>
            <p:sp>
              <p:nvSpPr>
                <p:cNvPr id="7" name="Freeform: Shape 6">
                  <a:extLst>
                    <a:ext uri="{FF2B5EF4-FFF2-40B4-BE49-F238E27FC236}">
                      <a16:creationId xmlns="" xmlns:a16="http://schemas.microsoft.com/office/drawing/2014/main" id="{B6591EDB-BE67-4A17-A821-C51208584292}"/>
                    </a:ext>
                  </a:extLst>
                </p:cNvPr>
                <p:cNvSpPr/>
                <p:nvPr/>
              </p:nvSpPr>
              <p:spPr>
                <a:xfrm rot="9000000">
                  <a:off x="5189806" y="1415440"/>
                  <a:ext cx="859490" cy="1716695"/>
                </a:xfrm>
                <a:custGeom>
                  <a:avLst/>
                  <a:gdLst>
                    <a:gd name="connsiteX0" fmla="*/ 0 w 859490"/>
                    <a:gd name="connsiteY0" fmla="*/ 1488679 h 1716695"/>
                    <a:gd name="connsiteX1" fmla="*/ 859490 w 859490"/>
                    <a:gd name="connsiteY1" fmla="*/ 0 h 1716695"/>
                    <a:gd name="connsiteX2" fmla="*/ 859490 w 859490"/>
                    <a:gd name="connsiteY2" fmla="*/ 1715876 h 1716695"/>
                    <a:gd name="connsiteX3" fmla="*/ 822793 w 859490"/>
                    <a:gd name="connsiteY3" fmla="*/ 1716695 h 1716695"/>
                    <a:gd name="connsiteX4" fmla="*/ 142019 w 859490"/>
                    <a:gd name="connsiteY4" fmla="*/ 1561384 h 1716695"/>
                    <a:gd name="connsiteX5" fmla="*/ 0 w 859490"/>
                    <a:gd name="connsiteY5" fmla="*/ 1488679 h 171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490" h="1716695">
                      <a:moveTo>
                        <a:pt x="0" y="1488679"/>
                      </a:moveTo>
                      <a:lnTo>
                        <a:pt x="859490" y="0"/>
                      </a:lnTo>
                      <a:lnTo>
                        <a:pt x="859490" y="1715876"/>
                      </a:lnTo>
                      <a:lnTo>
                        <a:pt x="822793" y="1716695"/>
                      </a:lnTo>
                      <a:cubicBezTo>
                        <a:pt x="592986" y="1710727"/>
                        <a:pt x="361711" y="1660122"/>
                        <a:pt x="142019" y="1561384"/>
                      </a:cubicBezTo>
                      <a:lnTo>
                        <a:pt x="0" y="1488679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="" xmlns:a16="http://schemas.microsoft.com/office/drawing/2014/main" id="{B5F85521-AC55-4FCF-82DF-A0023594C33F}"/>
                    </a:ext>
                  </a:extLst>
                </p:cNvPr>
                <p:cNvSpPr/>
                <p:nvPr/>
              </p:nvSpPr>
              <p:spPr>
                <a:xfrm rot="9000000">
                  <a:off x="5440795" y="2015957"/>
                  <a:ext cx="1689310" cy="844268"/>
                </a:xfrm>
                <a:custGeom>
                  <a:avLst/>
                  <a:gdLst>
                    <a:gd name="connsiteX0" fmla="*/ 226996 w 1689310"/>
                    <a:gd name="connsiteY0" fmla="*/ 844268 h 844268"/>
                    <a:gd name="connsiteX1" fmla="*/ 178371 w 1689310"/>
                    <a:gd name="connsiteY1" fmla="*/ 755528 h 844268"/>
                    <a:gd name="connsiteX2" fmla="*/ 2188 w 1689310"/>
                    <a:gd name="connsiteY2" fmla="*/ 98005 h 844268"/>
                    <a:gd name="connsiteX3" fmla="*/ 0 w 1689310"/>
                    <a:gd name="connsiteY3" fmla="*/ 0 h 844268"/>
                    <a:gd name="connsiteX4" fmla="*/ 1689310 w 1689310"/>
                    <a:gd name="connsiteY4" fmla="*/ 0 h 844268"/>
                    <a:gd name="connsiteX5" fmla="*/ 226996 w 1689310"/>
                    <a:gd name="connsiteY5" fmla="*/ 844268 h 844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10" h="844268">
                      <a:moveTo>
                        <a:pt x="226996" y="844268"/>
                      </a:moveTo>
                      <a:lnTo>
                        <a:pt x="178371" y="755528"/>
                      </a:lnTo>
                      <a:cubicBezTo>
                        <a:pt x="78212" y="549787"/>
                        <a:pt x="18319" y="326262"/>
                        <a:pt x="2188" y="98005"/>
                      </a:cubicBezTo>
                      <a:lnTo>
                        <a:pt x="0" y="0"/>
                      </a:lnTo>
                      <a:lnTo>
                        <a:pt x="1689310" y="0"/>
                      </a:lnTo>
                      <a:lnTo>
                        <a:pt x="226996" y="844268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="" xmlns:a16="http://schemas.microsoft.com/office/drawing/2014/main" id="{D1E40AA1-96D0-4F41-915E-0904B3CA22B5}"/>
                    </a:ext>
                  </a:extLst>
                </p:cNvPr>
                <p:cNvSpPr/>
                <p:nvPr/>
              </p:nvSpPr>
              <p:spPr>
                <a:xfrm rot="9000000">
                  <a:off x="4416170" y="1867124"/>
                  <a:ext cx="841793" cy="1688161"/>
                </a:xfrm>
                <a:custGeom>
                  <a:avLst/>
                  <a:gdLst>
                    <a:gd name="connsiteX0" fmla="*/ 0 w 841793"/>
                    <a:gd name="connsiteY0" fmla="*/ 1688161 h 1688161"/>
                    <a:gd name="connsiteX1" fmla="*/ 0 w 841793"/>
                    <a:gd name="connsiteY1" fmla="*/ 0 h 1688161"/>
                    <a:gd name="connsiteX2" fmla="*/ 841793 w 841793"/>
                    <a:gd name="connsiteY2" fmla="*/ 1458029 h 1688161"/>
                    <a:gd name="connsiteX3" fmla="*/ 746983 w 841793"/>
                    <a:gd name="connsiteY3" fmla="*/ 1509980 h 1688161"/>
                    <a:gd name="connsiteX4" fmla="*/ 89460 w 841793"/>
                    <a:gd name="connsiteY4" fmla="*/ 1686163 h 1688161"/>
                    <a:gd name="connsiteX5" fmla="*/ 0 w 841793"/>
                    <a:gd name="connsiteY5" fmla="*/ 1688161 h 1688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1793" h="1688161">
                      <a:moveTo>
                        <a:pt x="0" y="1688161"/>
                      </a:moveTo>
                      <a:lnTo>
                        <a:pt x="0" y="0"/>
                      </a:lnTo>
                      <a:lnTo>
                        <a:pt x="841793" y="1458029"/>
                      </a:lnTo>
                      <a:lnTo>
                        <a:pt x="746983" y="1509980"/>
                      </a:lnTo>
                      <a:cubicBezTo>
                        <a:pt x="541241" y="1610139"/>
                        <a:pt x="317716" y="1670032"/>
                        <a:pt x="89460" y="1686163"/>
                      </a:cubicBezTo>
                      <a:lnTo>
                        <a:pt x="0" y="168816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="" xmlns:a16="http://schemas.microsoft.com/office/drawing/2014/main" id="{86F54A1D-934C-43B6-8304-BA91EB3C4B6C}"/>
                    </a:ext>
                  </a:extLst>
                </p:cNvPr>
                <p:cNvSpPr/>
                <p:nvPr/>
              </p:nvSpPr>
              <p:spPr>
                <a:xfrm rot="9000000">
                  <a:off x="5877145" y="2788582"/>
                  <a:ext cx="1701894" cy="850944"/>
                </a:xfrm>
                <a:custGeom>
                  <a:avLst/>
                  <a:gdLst>
                    <a:gd name="connsiteX0" fmla="*/ 629 w 1701894"/>
                    <a:gd name="connsiteY0" fmla="*/ 850944 h 850944"/>
                    <a:gd name="connsiteX1" fmla="*/ 0 w 1701894"/>
                    <a:gd name="connsiteY1" fmla="*/ 822792 h 850944"/>
                    <a:gd name="connsiteX2" fmla="*/ 155312 w 1701894"/>
                    <a:gd name="connsiteY2" fmla="*/ 142019 h 850944"/>
                    <a:gd name="connsiteX3" fmla="*/ 228016 w 1701894"/>
                    <a:gd name="connsiteY3" fmla="*/ 0 h 850944"/>
                    <a:gd name="connsiteX4" fmla="*/ 1701894 w 1701894"/>
                    <a:gd name="connsiteY4" fmla="*/ 850944 h 850944"/>
                    <a:gd name="connsiteX5" fmla="*/ 629 w 1701894"/>
                    <a:gd name="connsiteY5" fmla="*/ 850944 h 850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1894" h="850944">
                      <a:moveTo>
                        <a:pt x="629" y="850944"/>
                      </a:moveTo>
                      <a:lnTo>
                        <a:pt x="0" y="822792"/>
                      </a:lnTo>
                      <a:cubicBezTo>
                        <a:pt x="5969" y="592986"/>
                        <a:pt x="56573" y="361710"/>
                        <a:pt x="155312" y="142019"/>
                      </a:cubicBezTo>
                      <a:lnTo>
                        <a:pt x="228016" y="0"/>
                      </a:lnTo>
                      <a:lnTo>
                        <a:pt x="1701894" y="850944"/>
                      </a:lnTo>
                      <a:lnTo>
                        <a:pt x="629" y="850944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="" xmlns:a16="http://schemas.microsoft.com/office/drawing/2014/main" id="{3ECA5C5D-5612-4096-AEC7-6F69E3E22C11}"/>
                    </a:ext>
                  </a:extLst>
                </p:cNvPr>
                <p:cNvSpPr/>
                <p:nvPr/>
              </p:nvSpPr>
              <p:spPr>
                <a:xfrm rot="9000000">
                  <a:off x="3876795" y="2274444"/>
                  <a:ext cx="1456421" cy="1458416"/>
                </a:xfrm>
                <a:custGeom>
                  <a:avLst/>
                  <a:gdLst>
                    <a:gd name="connsiteX0" fmla="*/ 842017 w 1456421"/>
                    <a:gd name="connsiteY0" fmla="*/ 1458416 h 1458416"/>
                    <a:gd name="connsiteX1" fmla="*/ 0 w 1456421"/>
                    <a:gd name="connsiteY1" fmla="*/ 0 h 1458416"/>
                    <a:gd name="connsiteX2" fmla="*/ 1456421 w 1456421"/>
                    <a:gd name="connsiteY2" fmla="*/ 840866 h 1458416"/>
                    <a:gd name="connsiteX3" fmla="*/ 1369781 w 1456421"/>
                    <a:gd name="connsiteY3" fmla="*/ 974839 h 1458416"/>
                    <a:gd name="connsiteX4" fmla="*/ 857870 w 1456421"/>
                    <a:gd name="connsiteY4" fmla="*/ 1449729 h 1458416"/>
                    <a:gd name="connsiteX5" fmla="*/ 842017 w 1456421"/>
                    <a:gd name="connsiteY5" fmla="*/ 1458416 h 1458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6421" h="1458416">
                      <a:moveTo>
                        <a:pt x="842017" y="1458416"/>
                      </a:moveTo>
                      <a:lnTo>
                        <a:pt x="0" y="0"/>
                      </a:lnTo>
                      <a:lnTo>
                        <a:pt x="1456421" y="840866"/>
                      </a:lnTo>
                      <a:lnTo>
                        <a:pt x="1369781" y="974839"/>
                      </a:lnTo>
                      <a:cubicBezTo>
                        <a:pt x="1228892" y="1170194"/>
                        <a:pt x="1053904" y="1329657"/>
                        <a:pt x="857870" y="1449729"/>
                      </a:cubicBezTo>
                      <a:lnTo>
                        <a:pt x="842017" y="145841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="" xmlns:a16="http://schemas.microsoft.com/office/drawing/2014/main" id="{8B9826AC-D234-4BDA-AAF3-D65B3D7B0A8F}"/>
                    </a:ext>
                  </a:extLst>
                </p:cNvPr>
                <p:cNvSpPr/>
                <p:nvPr/>
              </p:nvSpPr>
              <p:spPr>
                <a:xfrm rot="9000000">
                  <a:off x="3818944" y="2951466"/>
                  <a:ext cx="1690960" cy="844631"/>
                </a:xfrm>
                <a:custGeom>
                  <a:avLst/>
                  <a:gdLst>
                    <a:gd name="connsiteX0" fmla="*/ 1462944 w 1690960"/>
                    <a:gd name="connsiteY0" fmla="*/ 844631 h 844631"/>
                    <a:gd name="connsiteX1" fmla="*/ 0 w 1690960"/>
                    <a:gd name="connsiteY1" fmla="*/ 0 h 844631"/>
                    <a:gd name="connsiteX2" fmla="*/ 1690472 w 1690960"/>
                    <a:gd name="connsiteY2" fmla="*/ 0 h 844631"/>
                    <a:gd name="connsiteX3" fmla="*/ 1690960 w 1690960"/>
                    <a:gd name="connsiteY3" fmla="*/ 21837 h 844631"/>
                    <a:gd name="connsiteX4" fmla="*/ 1535648 w 1690960"/>
                    <a:gd name="connsiteY4" fmla="*/ 702611 h 844631"/>
                    <a:gd name="connsiteX5" fmla="*/ 1462944 w 1690960"/>
                    <a:gd name="connsiteY5" fmla="*/ 844631 h 844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0960" h="844631">
                      <a:moveTo>
                        <a:pt x="1462944" y="844631"/>
                      </a:moveTo>
                      <a:lnTo>
                        <a:pt x="0" y="0"/>
                      </a:lnTo>
                      <a:lnTo>
                        <a:pt x="1690472" y="0"/>
                      </a:lnTo>
                      <a:lnTo>
                        <a:pt x="1690960" y="21837"/>
                      </a:lnTo>
                      <a:cubicBezTo>
                        <a:pt x="1684992" y="251644"/>
                        <a:pt x="1634386" y="482919"/>
                        <a:pt x="1535648" y="702611"/>
                      </a:cubicBezTo>
                      <a:lnTo>
                        <a:pt x="1462944" y="844631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="" xmlns:a16="http://schemas.microsoft.com/office/drawing/2014/main" id="{4E9E6422-0334-4257-AA06-05BA98ADCCE0}"/>
                    </a:ext>
                  </a:extLst>
                </p:cNvPr>
                <p:cNvSpPr/>
                <p:nvPr/>
              </p:nvSpPr>
              <p:spPr>
                <a:xfrm rot="9000000">
                  <a:off x="6041444" y="2847610"/>
                  <a:ext cx="1480401" cy="1478914"/>
                </a:xfrm>
                <a:custGeom>
                  <a:avLst/>
                  <a:gdLst>
                    <a:gd name="connsiteX0" fmla="*/ 1480401 w 1480401"/>
                    <a:gd name="connsiteY0" fmla="*/ 1478914 h 1478914"/>
                    <a:gd name="connsiteX1" fmla="*/ 0 w 1480401"/>
                    <a:gd name="connsiteY1" fmla="*/ 624205 h 1478914"/>
                    <a:gd name="connsiteX2" fmla="*/ 86641 w 1480401"/>
                    <a:gd name="connsiteY2" fmla="*/ 490231 h 1478914"/>
                    <a:gd name="connsiteX3" fmla="*/ 598552 w 1480401"/>
                    <a:gd name="connsiteY3" fmla="*/ 15340 h 1478914"/>
                    <a:gd name="connsiteX4" fmla="*/ 626549 w 1480401"/>
                    <a:gd name="connsiteY4" fmla="*/ 0 h 1478914"/>
                    <a:gd name="connsiteX5" fmla="*/ 1480401 w 1480401"/>
                    <a:gd name="connsiteY5" fmla="*/ 1478914 h 1478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80401" h="1478914">
                      <a:moveTo>
                        <a:pt x="1480401" y="1478914"/>
                      </a:moveTo>
                      <a:lnTo>
                        <a:pt x="0" y="624205"/>
                      </a:lnTo>
                      <a:lnTo>
                        <a:pt x="86641" y="490231"/>
                      </a:lnTo>
                      <a:cubicBezTo>
                        <a:pt x="227530" y="294875"/>
                        <a:pt x="402518" y="135413"/>
                        <a:pt x="598552" y="15340"/>
                      </a:cubicBezTo>
                      <a:lnTo>
                        <a:pt x="626549" y="0"/>
                      </a:lnTo>
                      <a:lnTo>
                        <a:pt x="1480401" y="1478914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="" xmlns:a16="http://schemas.microsoft.com/office/drawing/2014/main" id="{B916726E-58F6-4270-850E-BCD0F2525C0D}"/>
                    </a:ext>
                  </a:extLst>
                </p:cNvPr>
                <p:cNvSpPr/>
                <p:nvPr/>
              </p:nvSpPr>
              <p:spPr>
                <a:xfrm rot="9000000">
                  <a:off x="4266282" y="3719022"/>
                  <a:ext cx="1700384" cy="850580"/>
                </a:xfrm>
                <a:custGeom>
                  <a:avLst/>
                  <a:gdLst>
                    <a:gd name="connsiteX0" fmla="*/ 0 w 1700384"/>
                    <a:gd name="connsiteY0" fmla="*/ 850580 h 850580"/>
                    <a:gd name="connsiteX1" fmla="*/ 1473247 w 1700384"/>
                    <a:gd name="connsiteY1" fmla="*/ 0 h 850580"/>
                    <a:gd name="connsiteX2" fmla="*/ 1521872 w 1700384"/>
                    <a:gd name="connsiteY2" fmla="*/ 88738 h 850580"/>
                    <a:gd name="connsiteX3" fmla="*/ 1698055 w 1700384"/>
                    <a:gd name="connsiteY3" fmla="*/ 746260 h 850580"/>
                    <a:gd name="connsiteX4" fmla="*/ 1700384 w 1700384"/>
                    <a:gd name="connsiteY4" fmla="*/ 850580 h 850580"/>
                    <a:gd name="connsiteX5" fmla="*/ 0 w 1700384"/>
                    <a:gd name="connsiteY5" fmla="*/ 850580 h 850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0384" h="850580">
                      <a:moveTo>
                        <a:pt x="0" y="850580"/>
                      </a:moveTo>
                      <a:lnTo>
                        <a:pt x="1473247" y="0"/>
                      </a:lnTo>
                      <a:lnTo>
                        <a:pt x="1521872" y="88738"/>
                      </a:lnTo>
                      <a:cubicBezTo>
                        <a:pt x="1622030" y="294479"/>
                        <a:pt x="1681924" y="518004"/>
                        <a:pt x="1698055" y="746260"/>
                      </a:cubicBezTo>
                      <a:lnTo>
                        <a:pt x="1700384" y="850580"/>
                      </a:lnTo>
                      <a:lnTo>
                        <a:pt x="0" y="85058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="" xmlns:a16="http://schemas.microsoft.com/office/drawing/2014/main" id="{2157C050-1A85-4FDA-855F-D448065C6EFA}"/>
                    </a:ext>
                  </a:extLst>
                </p:cNvPr>
                <p:cNvSpPr/>
                <p:nvPr/>
              </p:nvSpPr>
              <p:spPr>
                <a:xfrm rot="9000000">
                  <a:off x="6116761" y="3029414"/>
                  <a:ext cx="853055" cy="1701535"/>
                </a:xfrm>
                <a:custGeom>
                  <a:avLst/>
                  <a:gdLst>
                    <a:gd name="connsiteX0" fmla="*/ 853055 w 853055"/>
                    <a:gd name="connsiteY0" fmla="*/ 1701535 h 1701535"/>
                    <a:gd name="connsiteX1" fmla="*/ 0 w 853055"/>
                    <a:gd name="connsiteY1" fmla="*/ 224001 h 1701535"/>
                    <a:gd name="connsiteX2" fmla="*/ 82667 w 853055"/>
                    <a:gd name="connsiteY2" fmla="*/ 178703 h 1701535"/>
                    <a:gd name="connsiteX3" fmla="*/ 740190 w 853055"/>
                    <a:gd name="connsiteY3" fmla="*/ 2521 h 1701535"/>
                    <a:gd name="connsiteX4" fmla="*/ 853055 w 853055"/>
                    <a:gd name="connsiteY4" fmla="*/ 0 h 1701535"/>
                    <a:gd name="connsiteX5" fmla="*/ 853055 w 853055"/>
                    <a:gd name="connsiteY5" fmla="*/ 1701535 h 1701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3055" h="1701535">
                      <a:moveTo>
                        <a:pt x="853055" y="1701535"/>
                      </a:moveTo>
                      <a:lnTo>
                        <a:pt x="0" y="224001"/>
                      </a:lnTo>
                      <a:lnTo>
                        <a:pt x="82667" y="178703"/>
                      </a:lnTo>
                      <a:cubicBezTo>
                        <a:pt x="288409" y="78545"/>
                        <a:pt x="511933" y="18652"/>
                        <a:pt x="740190" y="2521"/>
                      </a:cubicBezTo>
                      <a:lnTo>
                        <a:pt x="853055" y="0"/>
                      </a:lnTo>
                      <a:lnTo>
                        <a:pt x="853055" y="170153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="" xmlns:a16="http://schemas.microsoft.com/office/drawing/2014/main" id="{5DE5E002-060A-4C7A-BEBA-F351429B2948}"/>
                    </a:ext>
                  </a:extLst>
                </p:cNvPr>
                <p:cNvSpPr/>
                <p:nvPr/>
              </p:nvSpPr>
              <p:spPr>
                <a:xfrm rot="9000000">
                  <a:off x="5361234" y="3499376"/>
                  <a:ext cx="836086" cy="1676158"/>
                </a:xfrm>
                <a:custGeom>
                  <a:avLst/>
                  <a:gdLst>
                    <a:gd name="connsiteX0" fmla="*/ 0 w 836086"/>
                    <a:gd name="connsiteY0" fmla="*/ 1676158 h 1676158"/>
                    <a:gd name="connsiteX1" fmla="*/ 0 w 836086"/>
                    <a:gd name="connsiteY1" fmla="*/ 296 h 1676158"/>
                    <a:gd name="connsiteX2" fmla="*/ 13292 w 836086"/>
                    <a:gd name="connsiteY2" fmla="*/ 0 h 1676158"/>
                    <a:gd name="connsiteX3" fmla="*/ 694066 w 836086"/>
                    <a:gd name="connsiteY3" fmla="*/ 155311 h 1676158"/>
                    <a:gd name="connsiteX4" fmla="*/ 836086 w 836086"/>
                    <a:gd name="connsiteY4" fmla="*/ 228016 h 1676158"/>
                    <a:gd name="connsiteX5" fmla="*/ 0 w 836086"/>
                    <a:gd name="connsiteY5" fmla="*/ 1676158 h 1676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6086" h="1676158">
                      <a:moveTo>
                        <a:pt x="0" y="1676158"/>
                      </a:moveTo>
                      <a:lnTo>
                        <a:pt x="0" y="296"/>
                      </a:lnTo>
                      <a:lnTo>
                        <a:pt x="13292" y="0"/>
                      </a:lnTo>
                      <a:cubicBezTo>
                        <a:pt x="243099" y="5968"/>
                        <a:pt x="474374" y="56573"/>
                        <a:pt x="694066" y="155311"/>
                      </a:cubicBezTo>
                      <a:lnTo>
                        <a:pt x="836086" y="228016"/>
                      </a:lnTo>
                      <a:lnTo>
                        <a:pt x="0" y="1676158"/>
                      </a:lnTo>
                      <a:close/>
                    </a:path>
                  </a:pathLst>
                </a:custGeom>
                <a:solidFill>
                  <a:srgbClr val="FF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="" xmlns:a16="http://schemas.microsoft.com/office/drawing/2014/main" id="{B3A404EC-90DD-4E71-8B74-8B9659CA48BA}"/>
                    </a:ext>
                  </a:extLst>
                </p:cNvPr>
                <p:cNvSpPr txBox="1"/>
                <p:nvPr/>
              </p:nvSpPr>
              <p:spPr>
                <a:xfrm rot="20418998">
                  <a:off x="5135511" y="1747854"/>
                  <a:ext cx="689682" cy="43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latin typeface=".VnBodoniH" panose="020B7200000000000000" pitchFamily="34" charset="0"/>
                    </a:rPr>
                    <a:t>5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="" xmlns:a16="http://schemas.microsoft.com/office/drawing/2014/main" id="{155EB44E-E935-4DF6-9478-D3D74D3BD64C}"/>
                    </a:ext>
                  </a:extLst>
                </p:cNvPr>
                <p:cNvSpPr txBox="1"/>
                <p:nvPr/>
              </p:nvSpPr>
              <p:spPr>
                <a:xfrm rot="858410">
                  <a:off x="5744061" y="1789329"/>
                  <a:ext cx="689682" cy="43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latin typeface=".VnBodoniH" panose="020B7200000000000000" pitchFamily="34" charset="0"/>
                    </a:rPr>
                    <a:t>10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="" xmlns:a16="http://schemas.microsoft.com/office/drawing/2014/main" id="{225A5F3D-EA2C-454B-9BA1-E43E824E48F0}"/>
                    </a:ext>
                  </a:extLst>
                </p:cNvPr>
                <p:cNvSpPr txBox="1"/>
                <p:nvPr/>
              </p:nvSpPr>
              <p:spPr>
                <a:xfrm rot="3213770">
                  <a:off x="6361313" y="2139002"/>
                  <a:ext cx="560035" cy="43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latin typeface=".VnBodoniH" panose="020B7200000000000000" pitchFamily="34" charset="0"/>
                    </a:rPr>
                    <a:t>15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id="{97041550-F83E-4823-93DD-172E3A1B6D38}"/>
                    </a:ext>
                  </a:extLst>
                </p:cNvPr>
                <p:cNvSpPr txBox="1"/>
                <p:nvPr/>
              </p:nvSpPr>
              <p:spPr>
                <a:xfrm rot="4600213">
                  <a:off x="6663347" y="2822122"/>
                  <a:ext cx="689682" cy="43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latin typeface=".VnBodoniH" panose="020B7200000000000000" pitchFamily="34" charset="0"/>
                    </a:rPr>
                    <a:t>20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="" xmlns:a16="http://schemas.microsoft.com/office/drawing/2014/main" id="{CA9B86F9-CC30-4C21-92E1-E8ABB904924C}"/>
                    </a:ext>
                  </a:extLst>
                </p:cNvPr>
                <p:cNvSpPr txBox="1"/>
                <p:nvPr/>
              </p:nvSpPr>
              <p:spPr>
                <a:xfrm rot="6540076">
                  <a:off x="6562199" y="3541343"/>
                  <a:ext cx="756836" cy="43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latin typeface=".VnBodoniH" panose="020B7200000000000000" pitchFamily="34" charset="0"/>
                    </a:rPr>
                    <a:t>25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="" xmlns:a16="http://schemas.microsoft.com/office/drawing/2014/main" id="{4CBED6EA-46F2-4FF5-BE9E-72ACAB304439}"/>
                    </a:ext>
                  </a:extLst>
                </p:cNvPr>
                <p:cNvSpPr txBox="1"/>
                <p:nvPr/>
              </p:nvSpPr>
              <p:spPr>
                <a:xfrm rot="9506287">
                  <a:off x="5659430" y="4424496"/>
                  <a:ext cx="689682" cy="43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latin typeface=".VnBodoniH" panose="020B7200000000000000" pitchFamily="34" charset="0"/>
                    </a:rPr>
                    <a:t>30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="" xmlns:a16="http://schemas.microsoft.com/office/drawing/2014/main" id="{299B7A70-A271-4B26-BA7F-6196575195C8}"/>
                    </a:ext>
                  </a:extLst>
                </p:cNvPr>
                <p:cNvSpPr txBox="1"/>
                <p:nvPr/>
              </p:nvSpPr>
              <p:spPr>
                <a:xfrm rot="13417761">
                  <a:off x="4382925" y="3963265"/>
                  <a:ext cx="689682" cy="43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latin typeface=".VnBodoniH" panose="020B7200000000000000" pitchFamily="34" charset="0"/>
                    </a:rPr>
                    <a:t>40</a:t>
                  </a:r>
                </a:p>
              </p:txBody>
            </p:sp>
            <p:sp>
              <p:nvSpPr>
                <p:cNvPr id="25" name="Star: 5 Points 24">
                  <a:extLst>
                    <a:ext uri="{FF2B5EF4-FFF2-40B4-BE49-F238E27FC236}">
                      <a16:creationId xmlns="" xmlns:a16="http://schemas.microsoft.com/office/drawing/2014/main" id="{ABEA5122-331D-438C-A691-FF55D4E15821}"/>
                    </a:ext>
                  </a:extLst>
                </p:cNvPr>
                <p:cNvSpPr/>
                <p:nvPr/>
              </p:nvSpPr>
              <p:spPr>
                <a:xfrm>
                  <a:off x="6409961" y="4022059"/>
                  <a:ext cx="394855" cy="371319"/>
                </a:xfrm>
                <a:prstGeom prst="star5">
                  <a:avLst>
                    <a:gd name="adj" fmla="val 19098"/>
                    <a:gd name="hf" fmla="val 105146"/>
                    <a:gd name="vf" fmla="val 110557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="" xmlns:a16="http://schemas.microsoft.com/office/drawing/2014/main" id="{88AC04A0-60DB-475C-AAD8-4C339B380FB1}"/>
                    </a:ext>
                  </a:extLst>
                </p:cNvPr>
                <p:cNvSpPr txBox="1"/>
                <p:nvPr/>
              </p:nvSpPr>
              <p:spPr>
                <a:xfrm rot="11895880">
                  <a:off x="4944176" y="4338292"/>
                  <a:ext cx="689682" cy="43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latin typeface=".VnBodoniH" panose="020B7200000000000000" pitchFamily="34" charset="0"/>
                    </a:rPr>
                    <a:t>35</a:t>
                  </a:r>
                </a:p>
              </p:txBody>
            </p:sp>
            <p:pic>
              <p:nvPicPr>
                <p:cNvPr id="27" name="Graphic 26" descr="Sad face with solid fill">
                  <a:extLst>
                    <a:ext uri="{FF2B5EF4-FFF2-40B4-BE49-F238E27FC236}">
                      <a16:creationId xmlns="" xmlns:a16="http://schemas.microsoft.com/office/drawing/2014/main" id="{1F35C6CC-25FF-407B-B6BC-D0D1C577AA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9381237">
                  <a:off x="4485918" y="2110271"/>
                  <a:ext cx="544401" cy="544401"/>
                </a:xfrm>
                <a:prstGeom prst="rect">
                  <a:avLst/>
                </a:prstGeom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p:spPr>
            </p:pic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FE79137F-713E-44A8-AB93-0F3843EF7CC6}"/>
                    </a:ext>
                  </a:extLst>
                </p:cNvPr>
                <p:cNvSpPr txBox="1"/>
                <p:nvPr/>
              </p:nvSpPr>
              <p:spPr>
                <a:xfrm rot="14778101">
                  <a:off x="4103129" y="3355875"/>
                  <a:ext cx="689682" cy="43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latin typeface=".VnBodoniH" panose="020B7200000000000000" pitchFamily="34" charset="0"/>
                    </a:rPr>
                    <a:t>45</a:t>
                  </a:r>
                </a:p>
              </p:txBody>
            </p:sp>
          </p:grpSp>
        </p:grp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05F7D4B3-2C07-44F8-BC5D-C891AB53535B}"/>
                </a:ext>
              </a:extLst>
            </p:cNvPr>
            <p:cNvSpPr txBox="1"/>
            <p:nvPr/>
          </p:nvSpPr>
          <p:spPr>
            <a:xfrm rot="17129954">
              <a:off x="4326807" y="3233537"/>
              <a:ext cx="689682" cy="43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.VnBodoniH" panose="020B7200000000000000" pitchFamily="34" charset="0"/>
                </a:rPr>
                <a:t>50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ED71332C-6185-4D5C-931E-570A80997EEF}"/>
              </a:ext>
            </a:extLst>
          </p:cNvPr>
          <p:cNvSpPr/>
          <p:nvPr/>
        </p:nvSpPr>
        <p:spPr>
          <a:xfrm>
            <a:off x="5725177" y="3110808"/>
            <a:ext cx="586799" cy="58679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73050" h="146050" prst="angle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ircle: Hollow 29">
            <a:extLst>
              <a:ext uri="{FF2B5EF4-FFF2-40B4-BE49-F238E27FC236}">
                <a16:creationId xmlns="" xmlns:a16="http://schemas.microsoft.com/office/drawing/2014/main" id="{3BAC36FE-8848-4654-AC2E-A4719988F7A9}"/>
              </a:ext>
            </a:extLst>
          </p:cNvPr>
          <p:cNvSpPr/>
          <p:nvPr/>
        </p:nvSpPr>
        <p:spPr>
          <a:xfrm>
            <a:off x="3527000" y="912631"/>
            <a:ext cx="4983153" cy="4983153"/>
          </a:xfrm>
          <a:prstGeom prst="donut">
            <a:avLst>
              <a:gd name="adj" fmla="val 7656"/>
            </a:avLst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D0B118ED-954F-4033-94FA-C03C98CF6A02}"/>
              </a:ext>
            </a:extLst>
          </p:cNvPr>
          <p:cNvGrpSpPr/>
          <p:nvPr/>
        </p:nvGrpSpPr>
        <p:grpSpPr>
          <a:xfrm>
            <a:off x="5861831" y="5217137"/>
            <a:ext cx="329522" cy="776044"/>
            <a:chOff x="9484400" y="4928687"/>
            <a:chExt cx="258862" cy="1104347"/>
          </a:xfrm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DCF36B06-3485-4917-8A39-7018B3708746}"/>
                </a:ext>
              </a:extLst>
            </p:cNvPr>
            <p:cNvSpPr/>
            <p:nvPr/>
          </p:nvSpPr>
          <p:spPr>
            <a:xfrm>
              <a:off x="9516717" y="4928687"/>
              <a:ext cx="194228" cy="1012741"/>
            </a:xfrm>
            <a:custGeom>
              <a:avLst/>
              <a:gdLst>
                <a:gd name="connsiteX0" fmla="*/ 167149 w 334297"/>
                <a:gd name="connsiteY0" fmla="*/ 0 h 1415617"/>
                <a:gd name="connsiteX1" fmla="*/ 334297 w 334297"/>
                <a:gd name="connsiteY1" fmla="*/ 353960 h 1415617"/>
                <a:gd name="connsiteX2" fmla="*/ 334297 w 334297"/>
                <a:gd name="connsiteY2" fmla="*/ 353960 h 1415617"/>
                <a:gd name="connsiteX3" fmla="*/ 334297 w 334297"/>
                <a:gd name="connsiteY3" fmla="*/ 353961 h 1415617"/>
                <a:gd name="connsiteX4" fmla="*/ 334297 w 334297"/>
                <a:gd name="connsiteY4" fmla="*/ 1415617 h 1415617"/>
                <a:gd name="connsiteX5" fmla="*/ 0 w 334297"/>
                <a:gd name="connsiteY5" fmla="*/ 1415617 h 1415617"/>
                <a:gd name="connsiteX6" fmla="*/ 0 w 334297"/>
                <a:gd name="connsiteY6" fmla="*/ 353961 h 1415617"/>
                <a:gd name="connsiteX7" fmla="*/ 0 w 334297"/>
                <a:gd name="connsiteY7" fmla="*/ 353960 h 1415617"/>
                <a:gd name="connsiteX8" fmla="*/ 1 w 334297"/>
                <a:gd name="connsiteY8" fmla="*/ 353960 h 14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97" h="1415617">
                  <a:moveTo>
                    <a:pt x="167149" y="0"/>
                  </a:moveTo>
                  <a:lnTo>
                    <a:pt x="334297" y="353960"/>
                  </a:lnTo>
                  <a:lnTo>
                    <a:pt x="334297" y="353960"/>
                  </a:lnTo>
                  <a:lnTo>
                    <a:pt x="334297" y="353961"/>
                  </a:lnTo>
                  <a:lnTo>
                    <a:pt x="334297" y="1415617"/>
                  </a:lnTo>
                  <a:lnTo>
                    <a:pt x="0" y="1415617"/>
                  </a:lnTo>
                  <a:lnTo>
                    <a:pt x="0" y="353961"/>
                  </a:lnTo>
                  <a:lnTo>
                    <a:pt x="0" y="353960"/>
                  </a:lnTo>
                  <a:lnTo>
                    <a:pt x="1" y="353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98D299C1-CEAD-4E41-85D7-6404083B4329}"/>
                </a:ext>
              </a:extLst>
            </p:cNvPr>
            <p:cNvSpPr/>
            <p:nvPr/>
          </p:nvSpPr>
          <p:spPr>
            <a:xfrm>
              <a:off x="9484400" y="5774172"/>
              <a:ext cx="258862" cy="258862"/>
            </a:xfrm>
            <a:prstGeom prst="ellipse">
              <a:avLst/>
            </a:prstGeom>
            <a:solidFill>
              <a:srgbClr val="66FF6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386E7516-5DC1-480A-B4BE-BEB049933D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388" y="1580234"/>
            <a:ext cx="2320137" cy="334845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279E8CE9-6C89-4BD2-9E6A-7FF5260CF9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56" y="2965379"/>
            <a:ext cx="2583068" cy="3536817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CBC2AF3A-2FE3-4F26-BD22-2FCC618D7C11}"/>
              </a:ext>
            </a:extLst>
          </p:cNvPr>
          <p:cNvSpPr/>
          <p:nvPr/>
        </p:nvSpPr>
        <p:spPr>
          <a:xfrm>
            <a:off x="3110422" y="215583"/>
            <a:ext cx="5577169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22225">
                  <a:noFill/>
                  <a:prstDash val="solid"/>
                </a:ln>
                <a:solidFill>
                  <a:srgbClr val="99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VÒNG QUAY KÌ DIỆU</a:t>
            </a:r>
            <a:endParaRPr lang="en-US" sz="6600" b="1" dirty="0">
              <a:ln w="22225">
                <a:noFill/>
                <a:prstDash val="solid"/>
              </a:ln>
              <a:solidFill>
                <a:srgbClr val="99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456EBFB8-5D7E-4E6A-9654-C88F6C2C6BCA}"/>
              </a:ext>
            </a:extLst>
          </p:cNvPr>
          <p:cNvSpPr/>
          <p:nvPr/>
        </p:nvSpPr>
        <p:spPr>
          <a:xfrm>
            <a:off x="5301259" y="1087377"/>
            <a:ext cx="174127" cy="1741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81426C35-11CA-40D2-85EE-B9901807789D}"/>
              </a:ext>
            </a:extLst>
          </p:cNvPr>
          <p:cNvSpPr/>
          <p:nvPr/>
        </p:nvSpPr>
        <p:spPr>
          <a:xfrm>
            <a:off x="6497888" y="1062932"/>
            <a:ext cx="174127" cy="1741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F2059B6-1419-4437-B67B-B318B1E43D4B}"/>
              </a:ext>
            </a:extLst>
          </p:cNvPr>
          <p:cNvSpPr/>
          <p:nvPr/>
        </p:nvSpPr>
        <p:spPr>
          <a:xfrm>
            <a:off x="7619456" y="1674418"/>
            <a:ext cx="174127" cy="1741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D17C0490-2D3F-43B6-835F-D6AE3D69D715}"/>
              </a:ext>
            </a:extLst>
          </p:cNvPr>
          <p:cNvSpPr/>
          <p:nvPr/>
        </p:nvSpPr>
        <p:spPr>
          <a:xfrm>
            <a:off x="8195145" y="2779325"/>
            <a:ext cx="174127" cy="1741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E62B03F8-F2F4-4330-B275-CA7FC64738D1}"/>
              </a:ext>
            </a:extLst>
          </p:cNvPr>
          <p:cNvSpPr/>
          <p:nvPr/>
        </p:nvSpPr>
        <p:spPr>
          <a:xfrm>
            <a:off x="8119419" y="3945080"/>
            <a:ext cx="174127" cy="1741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4879E842-6861-465D-96BE-D592B64CDE02}"/>
              </a:ext>
            </a:extLst>
          </p:cNvPr>
          <p:cNvSpPr/>
          <p:nvPr/>
        </p:nvSpPr>
        <p:spPr>
          <a:xfrm>
            <a:off x="7526232" y="4946310"/>
            <a:ext cx="174127" cy="1741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45AC88B-1B97-4708-B451-BBFC88DD9FFC}"/>
              </a:ext>
            </a:extLst>
          </p:cNvPr>
          <p:cNvSpPr/>
          <p:nvPr/>
        </p:nvSpPr>
        <p:spPr>
          <a:xfrm>
            <a:off x="6464197" y="5594968"/>
            <a:ext cx="174127" cy="1741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70DA93D6-E551-4130-A9D9-341F730307CD}"/>
              </a:ext>
            </a:extLst>
          </p:cNvPr>
          <p:cNvSpPr/>
          <p:nvPr/>
        </p:nvSpPr>
        <p:spPr>
          <a:xfrm>
            <a:off x="5219864" y="5604495"/>
            <a:ext cx="174127" cy="1741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86CF3F9E-9187-48CE-9948-45C66CC9A5DC}"/>
              </a:ext>
            </a:extLst>
          </p:cNvPr>
          <p:cNvSpPr/>
          <p:nvPr/>
        </p:nvSpPr>
        <p:spPr>
          <a:xfrm>
            <a:off x="4243174" y="4964088"/>
            <a:ext cx="174127" cy="1741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95F8EBCD-3380-4C02-83BA-484A7A81249E}"/>
              </a:ext>
            </a:extLst>
          </p:cNvPr>
          <p:cNvSpPr/>
          <p:nvPr/>
        </p:nvSpPr>
        <p:spPr>
          <a:xfrm>
            <a:off x="3663087" y="3970979"/>
            <a:ext cx="174127" cy="1741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DF360279-C0AD-4F92-8F8C-74617D180CFC}"/>
              </a:ext>
            </a:extLst>
          </p:cNvPr>
          <p:cNvSpPr/>
          <p:nvPr/>
        </p:nvSpPr>
        <p:spPr>
          <a:xfrm>
            <a:off x="3659992" y="2730868"/>
            <a:ext cx="174127" cy="1741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15227579-FD14-445F-B090-B1F9BB17A4DD}"/>
              </a:ext>
            </a:extLst>
          </p:cNvPr>
          <p:cNvSpPr/>
          <p:nvPr/>
        </p:nvSpPr>
        <p:spPr>
          <a:xfrm>
            <a:off x="4289043" y="1708266"/>
            <a:ext cx="174127" cy="1741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0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=""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=""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=""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=""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7649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THỨC MỚI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=""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78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 descr="图片包含 事情, 物体&#10;&#10;已生成极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718" y="1402079"/>
            <a:ext cx="3362040" cy="4541521"/>
          </a:xfrm>
          <a:prstGeom prst="rect">
            <a:avLst/>
          </a:prstGeom>
        </p:spPr>
      </p:pic>
      <p:pic>
        <p:nvPicPr>
          <p:cNvPr id="4" name="PA_图片 3" descr="图片包含 事情, 物体&#10;&#10;已生成极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43" y="1402079"/>
            <a:ext cx="3493282" cy="4541521"/>
          </a:xfrm>
          <a:prstGeom prst="rect">
            <a:avLst/>
          </a:prstGeom>
        </p:spPr>
      </p:pic>
      <p:pic>
        <p:nvPicPr>
          <p:cNvPr id="3" name="PA_图片 2" descr="图片包含 事情, 物体&#10;&#10;已生成极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0" y="1402079"/>
            <a:ext cx="3493281" cy="45415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3F908C9-3B4B-44DD-817E-DB2641AAA4C7}"/>
              </a:ext>
            </a:extLst>
          </p:cNvPr>
          <p:cNvSpPr txBox="1"/>
          <p:nvPr/>
        </p:nvSpPr>
        <p:spPr>
          <a:xfrm>
            <a:off x="962737" y="2991265"/>
            <a:ext cx="230262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5 x 3 =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15 : 5 =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15 : 3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0EA9CF0-DE0D-4355-84C0-E8604B6A1704}"/>
              </a:ext>
            </a:extLst>
          </p:cNvPr>
          <p:cNvSpPr txBox="1"/>
          <p:nvPr/>
        </p:nvSpPr>
        <p:spPr>
          <a:xfrm>
            <a:off x="4847828" y="2991265"/>
            <a:ext cx="230262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5 x 9 =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45 : 5 =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45 : 9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0817CF9-C2D3-4094-A2AF-236A4295E322}"/>
              </a:ext>
            </a:extLst>
          </p:cNvPr>
          <p:cNvSpPr txBox="1"/>
          <p:nvPr/>
        </p:nvSpPr>
        <p:spPr>
          <a:xfrm>
            <a:off x="8808806" y="2962046"/>
            <a:ext cx="230262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5 x 6 =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30 : 5 =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30 : 6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CB2F47D-97A9-4A25-9CA4-A7AF8903AA81}"/>
              </a:ext>
            </a:extLst>
          </p:cNvPr>
          <p:cNvSpPr txBox="1"/>
          <p:nvPr/>
        </p:nvSpPr>
        <p:spPr>
          <a:xfrm>
            <a:off x="2683501" y="2966978"/>
            <a:ext cx="12299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BC2ED86-7C76-4F08-B5EA-2DEC83CA08B6}"/>
              </a:ext>
            </a:extLst>
          </p:cNvPr>
          <p:cNvSpPr txBox="1"/>
          <p:nvPr/>
        </p:nvSpPr>
        <p:spPr>
          <a:xfrm>
            <a:off x="2706968" y="3793620"/>
            <a:ext cx="12299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7652FA-DA56-49ED-8F26-68F462CB5FDA}"/>
              </a:ext>
            </a:extLst>
          </p:cNvPr>
          <p:cNvSpPr txBox="1"/>
          <p:nvPr/>
        </p:nvSpPr>
        <p:spPr>
          <a:xfrm>
            <a:off x="2683501" y="4642935"/>
            <a:ext cx="12299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EDEB88E-C538-4B31-B564-D8F3D670694C}"/>
              </a:ext>
            </a:extLst>
          </p:cNvPr>
          <p:cNvSpPr txBox="1"/>
          <p:nvPr/>
        </p:nvSpPr>
        <p:spPr>
          <a:xfrm>
            <a:off x="6598233" y="3001587"/>
            <a:ext cx="12299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A8F4845-80B2-48FE-B4D6-3A646083B335}"/>
              </a:ext>
            </a:extLst>
          </p:cNvPr>
          <p:cNvSpPr txBox="1"/>
          <p:nvPr/>
        </p:nvSpPr>
        <p:spPr>
          <a:xfrm>
            <a:off x="6672764" y="3793043"/>
            <a:ext cx="12299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726A913-D6CF-4A93-BC25-27ACAC4405FC}"/>
              </a:ext>
            </a:extLst>
          </p:cNvPr>
          <p:cNvSpPr txBox="1"/>
          <p:nvPr/>
        </p:nvSpPr>
        <p:spPr>
          <a:xfrm>
            <a:off x="6672764" y="4601095"/>
            <a:ext cx="12299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7F17138-F603-434F-AFEE-7C8355EBF78E}"/>
              </a:ext>
            </a:extLst>
          </p:cNvPr>
          <p:cNvSpPr txBox="1"/>
          <p:nvPr/>
        </p:nvSpPr>
        <p:spPr>
          <a:xfrm>
            <a:off x="10614313" y="2929822"/>
            <a:ext cx="12299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012E7CC-086D-4B15-AE58-02B55CB21DC0}"/>
              </a:ext>
            </a:extLst>
          </p:cNvPr>
          <p:cNvSpPr txBox="1"/>
          <p:nvPr/>
        </p:nvSpPr>
        <p:spPr>
          <a:xfrm>
            <a:off x="10747912" y="3750496"/>
            <a:ext cx="727041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1E86C1A-4F6C-44C1-A6F0-23B789FFE09C}"/>
              </a:ext>
            </a:extLst>
          </p:cNvPr>
          <p:cNvSpPr txBox="1"/>
          <p:nvPr/>
        </p:nvSpPr>
        <p:spPr>
          <a:xfrm>
            <a:off x="10751028" y="4513157"/>
            <a:ext cx="857044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D9AA6CD3-BBF3-42E5-AF04-821ECF310E70}"/>
              </a:ext>
            </a:extLst>
          </p:cNvPr>
          <p:cNvGrpSpPr/>
          <p:nvPr/>
        </p:nvGrpSpPr>
        <p:grpSpPr>
          <a:xfrm>
            <a:off x="4381389" y="262633"/>
            <a:ext cx="3429221" cy="735431"/>
            <a:chOff x="1263444" y="370445"/>
            <a:chExt cx="3770544" cy="877063"/>
          </a:xfrm>
        </p:grpSpPr>
        <p:sp>
          <p:nvSpPr>
            <p:cNvPr id="30" name="Flowchart: Alternate Process 29">
              <a:extLst>
                <a:ext uri="{FF2B5EF4-FFF2-40B4-BE49-F238E27FC236}">
                  <a16:creationId xmlns="" xmlns:a16="http://schemas.microsoft.com/office/drawing/2014/main" id="{0811D1AE-40E9-4110-9602-0D4727E367B0}"/>
                </a:ext>
              </a:extLst>
            </p:cNvPr>
            <p:cNvSpPr/>
            <p:nvPr/>
          </p:nvSpPr>
          <p:spPr>
            <a:xfrm>
              <a:off x="1757878" y="433881"/>
              <a:ext cx="3276110" cy="750194"/>
            </a:xfrm>
            <a:prstGeom prst="flowChartAlternateProcess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36BE7847-C946-4F63-840E-2E21709E1985}"/>
                </a:ext>
              </a:extLst>
            </p:cNvPr>
            <p:cNvSpPr/>
            <p:nvPr/>
          </p:nvSpPr>
          <p:spPr>
            <a:xfrm>
              <a:off x="1263444" y="370445"/>
              <a:ext cx="810938" cy="877063"/>
            </a:xfrm>
            <a:prstGeom prst="ellipse">
              <a:avLst/>
            </a:prstGeom>
            <a:solidFill>
              <a:schemeClr val="accent1"/>
            </a:solidFill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  <p:bldP spid="7" grpId="0"/>
      <p:bldP spid="18" grpId="0"/>
      <p:bldP spid="20" grpId="0"/>
      <p:bldP spid="21" grpId="0"/>
      <p:bldP spid="22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D25B30-888A-4081-A80C-AAD4729304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FF6C3C4-984D-4F9C-B7DF-8427FF97C804}"/>
              </a:ext>
            </a:extLst>
          </p:cNvPr>
          <p:cNvGrpSpPr/>
          <p:nvPr/>
        </p:nvGrpSpPr>
        <p:grpSpPr>
          <a:xfrm>
            <a:off x="2022175" y="276910"/>
            <a:ext cx="8147650" cy="735431"/>
            <a:chOff x="1145582" y="356726"/>
            <a:chExt cx="8958615" cy="877063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="" xmlns:a16="http://schemas.microsoft.com/office/drawing/2014/main" id="{FC0C2D3A-A720-483C-876D-CF9B08942EFA}"/>
                </a:ext>
              </a:extLst>
            </p:cNvPr>
            <p:cNvSpPr/>
            <p:nvPr/>
          </p:nvSpPr>
          <p:spPr>
            <a:xfrm>
              <a:off x="1757878" y="433881"/>
              <a:ext cx="8346319" cy="750194"/>
            </a:xfrm>
            <a:prstGeom prst="flowChartAlternateProcess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E3AB52B7-F46C-47DC-942F-3B9B3EFBFA78}"/>
                </a:ext>
              </a:extLst>
            </p:cNvPr>
            <p:cNvSpPr/>
            <p:nvPr/>
          </p:nvSpPr>
          <p:spPr>
            <a:xfrm>
              <a:off x="1145582" y="356726"/>
              <a:ext cx="899921" cy="877063"/>
            </a:xfrm>
            <a:prstGeom prst="ellipse">
              <a:avLst/>
            </a:prstGeom>
            <a:solidFill>
              <a:schemeClr val="accent1"/>
            </a:solidFill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52E8A7D-CE5E-4A2F-94D9-5C5628E0633E}"/>
              </a:ext>
            </a:extLst>
          </p:cNvPr>
          <p:cNvSpPr txBox="1"/>
          <p:nvPr/>
        </p:nvSpPr>
        <p:spPr>
          <a:xfrm>
            <a:off x="1030668" y="4610093"/>
            <a:ext cx="1034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EB84A93-72FF-4FB0-A182-FB5C42FABBEB}"/>
              </a:ext>
            </a:extLst>
          </p:cNvPr>
          <p:cNvSpPr txBox="1"/>
          <p:nvPr/>
        </p:nvSpPr>
        <p:spPr>
          <a:xfrm>
            <a:off x="2079705" y="5352940"/>
            <a:ext cx="306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DC77AE3E-7052-4072-9EFF-8D42DD9349CA}"/>
              </a:ext>
            </a:extLst>
          </p:cNvPr>
          <p:cNvSpPr/>
          <p:nvPr/>
        </p:nvSpPr>
        <p:spPr>
          <a:xfrm>
            <a:off x="4999791" y="5261084"/>
            <a:ext cx="720451" cy="7069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.VnCooper" panose="020B7200000000000000" pitchFamily="34" charset="0"/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177A3227-4B89-48CC-8FAD-4A11913CC581}"/>
              </a:ext>
            </a:extLst>
          </p:cNvPr>
          <p:cNvSpPr/>
          <p:nvPr/>
        </p:nvSpPr>
        <p:spPr>
          <a:xfrm>
            <a:off x="6743242" y="5261084"/>
            <a:ext cx="720451" cy="7069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.VnCooper" panose="020B7200000000000000" pitchFamily="34" charset="0"/>
              </a:rPr>
              <a:t>?</a:t>
            </a:r>
            <a:endParaRPr lang="en-US" sz="3600" dirty="0">
              <a:solidFill>
                <a:srgbClr val="002060"/>
              </a:solidFill>
              <a:latin typeface=".VnCooper" panose="020B7200000000000000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D24ABA0F-8288-4261-A905-9E87BEAC323D}"/>
              </a:ext>
            </a:extLst>
          </p:cNvPr>
          <p:cNvSpPr/>
          <p:nvPr/>
        </p:nvSpPr>
        <p:spPr>
          <a:xfrm>
            <a:off x="8178968" y="5296014"/>
            <a:ext cx="720451" cy="7069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.VnCooper" panose="020B7200000000000000" pitchFamily="34" charset="0"/>
              </a:rPr>
              <a:t>?</a:t>
            </a:r>
            <a:endParaRPr lang="en-US" sz="3600" dirty="0">
              <a:solidFill>
                <a:srgbClr val="002060"/>
              </a:solidFill>
              <a:latin typeface=".VnCooper" panose="020B7200000000000000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9DE801F6-059B-4DB3-B175-D731E44D15EC}"/>
              </a:ext>
            </a:extLst>
          </p:cNvPr>
          <p:cNvSpPr/>
          <p:nvPr/>
        </p:nvSpPr>
        <p:spPr>
          <a:xfrm>
            <a:off x="5861752" y="5261084"/>
            <a:ext cx="720451" cy="7069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.VnCooper" panose="020B7200000000000000" pitchFamily="34" charset="0"/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5488D3E-0F9B-4701-83D6-0422B0E4FDD5}"/>
              </a:ext>
            </a:extLst>
          </p:cNvPr>
          <p:cNvSpPr txBox="1"/>
          <p:nvPr/>
        </p:nvSpPr>
        <p:spPr>
          <a:xfrm>
            <a:off x="7613492" y="5270448"/>
            <a:ext cx="720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FACE615F-BBE8-4DB4-A603-F8D2BA754D87}"/>
              </a:ext>
            </a:extLst>
          </p:cNvPr>
          <p:cNvSpPr/>
          <p:nvPr/>
        </p:nvSpPr>
        <p:spPr>
          <a:xfrm>
            <a:off x="4974624" y="5270448"/>
            <a:ext cx="770784" cy="70693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EA3F23BE-4D9C-4974-B116-72C2F643B9A2}"/>
              </a:ext>
            </a:extLst>
          </p:cNvPr>
          <p:cNvSpPr/>
          <p:nvPr/>
        </p:nvSpPr>
        <p:spPr>
          <a:xfrm>
            <a:off x="6740723" y="5264613"/>
            <a:ext cx="720451" cy="70693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B6628D43-CFCA-47E7-A6AF-D650621ED581}"/>
              </a:ext>
            </a:extLst>
          </p:cNvPr>
          <p:cNvSpPr/>
          <p:nvPr/>
        </p:nvSpPr>
        <p:spPr>
          <a:xfrm>
            <a:off x="8176605" y="5292487"/>
            <a:ext cx="720451" cy="70693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D0F1EA11-3B2D-45AE-97A3-8CCEAA308FEC}"/>
              </a:ext>
            </a:extLst>
          </p:cNvPr>
          <p:cNvSpPr/>
          <p:nvPr/>
        </p:nvSpPr>
        <p:spPr>
          <a:xfrm>
            <a:off x="5852477" y="5265758"/>
            <a:ext cx="720451" cy="7069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62677613-8D52-461D-A8F0-82CDBCC996C1}"/>
              </a:ext>
            </a:extLst>
          </p:cNvPr>
          <p:cNvSpPr/>
          <p:nvPr/>
        </p:nvSpPr>
        <p:spPr>
          <a:xfrm>
            <a:off x="9770030" y="4564165"/>
            <a:ext cx="630329" cy="6150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.VnCooper" panose="020B7200000000000000" pitchFamily="34" charset="0"/>
              </a:rPr>
              <a:t>?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9FE723F7-3674-4341-955E-6EDACA10F53E}"/>
              </a:ext>
            </a:extLst>
          </p:cNvPr>
          <p:cNvSpPr/>
          <p:nvPr/>
        </p:nvSpPr>
        <p:spPr>
          <a:xfrm>
            <a:off x="9724968" y="4561898"/>
            <a:ext cx="675391" cy="69918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AD30174-65BA-4A96-A848-6CB78DFF5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14"/>
          <a:stretch/>
        </p:blipFill>
        <p:spPr>
          <a:xfrm>
            <a:off x="1671712" y="1264031"/>
            <a:ext cx="8728647" cy="30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19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25" grpId="0" animBg="1"/>
      <p:bldP spid="48" grpId="0" animBg="1"/>
      <p:bldP spid="49" grpId="0" animBg="1"/>
      <p:bldP spid="26" grpId="0" animBg="1"/>
      <p:bldP spid="50" grpId="0"/>
      <p:bldP spid="27" grpId="0" animBg="1"/>
      <p:bldP spid="28" grpId="0" animBg="1"/>
      <p:bldP spid="29" grpId="0" animBg="1"/>
      <p:bldP spid="30" grpId="0" animBg="1"/>
      <p:bldP spid="35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2F75D6C-2F50-4382-8051-6E3BB18D6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FF6C3C4-984D-4F9C-B7DF-8427FF97C804}"/>
              </a:ext>
            </a:extLst>
          </p:cNvPr>
          <p:cNvGrpSpPr/>
          <p:nvPr/>
        </p:nvGrpSpPr>
        <p:grpSpPr>
          <a:xfrm>
            <a:off x="2022175" y="276910"/>
            <a:ext cx="8147650" cy="735431"/>
            <a:chOff x="1145582" y="356726"/>
            <a:chExt cx="8958615" cy="877063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="" xmlns:a16="http://schemas.microsoft.com/office/drawing/2014/main" id="{FC0C2D3A-A720-483C-876D-CF9B08942EFA}"/>
                </a:ext>
              </a:extLst>
            </p:cNvPr>
            <p:cNvSpPr/>
            <p:nvPr/>
          </p:nvSpPr>
          <p:spPr>
            <a:xfrm>
              <a:off x="1757878" y="433881"/>
              <a:ext cx="8346319" cy="750194"/>
            </a:xfrm>
            <a:prstGeom prst="flowChartAlternateProcess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E3AB52B7-F46C-47DC-942F-3B9B3EFBFA78}"/>
                </a:ext>
              </a:extLst>
            </p:cNvPr>
            <p:cNvSpPr/>
            <p:nvPr/>
          </p:nvSpPr>
          <p:spPr>
            <a:xfrm>
              <a:off x="1145582" y="356726"/>
              <a:ext cx="899921" cy="877063"/>
            </a:xfrm>
            <a:prstGeom prst="ellipse">
              <a:avLst/>
            </a:prstGeom>
            <a:solidFill>
              <a:schemeClr val="accent1"/>
            </a:solidFill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52E8A7D-CE5E-4A2F-94D9-5C5628E0633E}"/>
              </a:ext>
            </a:extLst>
          </p:cNvPr>
          <p:cNvSpPr txBox="1"/>
          <p:nvPr/>
        </p:nvSpPr>
        <p:spPr>
          <a:xfrm>
            <a:off x="1130286" y="4520053"/>
            <a:ext cx="10508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 err="1">
                <a:solidFill>
                  <a:prstClr val="black"/>
                </a:solidFill>
                <a:latin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15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cúc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áo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khâu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áo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cúc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Khâu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đủ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        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chiếc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áo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EB84A93-72FF-4FB0-A182-FB5C42FABBEB}"/>
              </a:ext>
            </a:extLst>
          </p:cNvPr>
          <p:cNvSpPr txBox="1"/>
          <p:nvPr/>
        </p:nvSpPr>
        <p:spPr>
          <a:xfrm>
            <a:off x="2215003" y="5251340"/>
            <a:ext cx="306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DC77AE3E-7052-4072-9EFF-8D42DD9349CA}"/>
              </a:ext>
            </a:extLst>
          </p:cNvPr>
          <p:cNvSpPr/>
          <p:nvPr/>
        </p:nvSpPr>
        <p:spPr>
          <a:xfrm>
            <a:off x="5135089" y="5159484"/>
            <a:ext cx="720451" cy="7069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.VnCooper" panose="020B7200000000000000" pitchFamily="34" charset="0"/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177A3227-4B89-48CC-8FAD-4A11913CC581}"/>
              </a:ext>
            </a:extLst>
          </p:cNvPr>
          <p:cNvSpPr/>
          <p:nvPr/>
        </p:nvSpPr>
        <p:spPr>
          <a:xfrm>
            <a:off x="6878540" y="5159484"/>
            <a:ext cx="720451" cy="7069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.VnCooper" panose="020B7200000000000000" pitchFamily="34" charset="0"/>
              </a:rPr>
              <a:t>?</a:t>
            </a:r>
            <a:endParaRPr lang="en-US" sz="3600" dirty="0">
              <a:solidFill>
                <a:srgbClr val="002060"/>
              </a:solidFill>
              <a:latin typeface=".VnCooper" panose="020B7200000000000000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D24ABA0F-8288-4261-A905-9E87BEAC323D}"/>
              </a:ext>
            </a:extLst>
          </p:cNvPr>
          <p:cNvSpPr/>
          <p:nvPr/>
        </p:nvSpPr>
        <p:spPr>
          <a:xfrm>
            <a:off x="8314266" y="5194414"/>
            <a:ext cx="720451" cy="7069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.VnCooper" panose="020B7200000000000000" pitchFamily="34" charset="0"/>
              </a:rPr>
              <a:t>?</a:t>
            </a:r>
            <a:endParaRPr lang="en-US" sz="3600" dirty="0">
              <a:solidFill>
                <a:srgbClr val="002060"/>
              </a:solidFill>
              <a:latin typeface=".VnCooper" panose="020B7200000000000000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9DE801F6-059B-4DB3-B175-D731E44D15EC}"/>
              </a:ext>
            </a:extLst>
          </p:cNvPr>
          <p:cNvSpPr/>
          <p:nvPr/>
        </p:nvSpPr>
        <p:spPr>
          <a:xfrm>
            <a:off x="5997050" y="5159484"/>
            <a:ext cx="720451" cy="7069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.VnCooper" panose="020B7200000000000000" pitchFamily="34" charset="0"/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5488D3E-0F9B-4701-83D6-0422B0E4FDD5}"/>
              </a:ext>
            </a:extLst>
          </p:cNvPr>
          <p:cNvSpPr txBox="1"/>
          <p:nvPr/>
        </p:nvSpPr>
        <p:spPr>
          <a:xfrm>
            <a:off x="7748790" y="5168848"/>
            <a:ext cx="720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FACE615F-BBE8-4DB4-A603-F8D2BA754D87}"/>
              </a:ext>
            </a:extLst>
          </p:cNvPr>
          <p:cNvSpPr/>
          <p:nvPr/>
        </p:nvSpPr>
        <p:spPr>
          <a:xfrm>
            <a:off x="5109922" y="5168848"/>
            <a:ext cx="770784" cy="70693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EA3F23BE-4D9C-4974-B116-72C2F643B9A2}"/>
              </a:ext>
            </a:extLst>
          </p:cNvPr>
          <p:cNvSpPr/>
          <p:nvPr/>
        </p:nvSpPr>
        <p:spPr>
          <a:xfrm>
            <a:off x="6876021" y="5163013"/>
            <a:ext cx="720451" cy="70693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B6628D43-CFCA-47E7-A6AF-D650621ED581}"/>
              </a:ext>
            </a:extLst>
          </p:cNvPr>
          <p:cNvSpPr/>
          <p:nvPr/>
        </p:nvSpPr>
        <p:spPr>
          <a:xfrm>
            <a:off x="8311903" y="5190887"/>
            <a:ext cx="720451" cy="70693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D0F1EA11-3B2D-45AE-97A3-8CCEAA308FEC}"/>
              </a:ext>
            </a:extLst>
          </p:cNvPr>
          <p:cNvSpPr/>
          <p:nvPr/>
        </p:nvSpPr>
        <p:spPr>
          <a:xfrm>
            <a:off x="5987775" y="5164158"/>
            <a:ext cx="720451" cy="7069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62677613-8D52-461D-A8F0-82CDBCC996C1}"/>
              </a:ext>
            </a:extLst>
          </p:cNvPr>
          <p:cNvSpPr/>
          <p:nvPr/>
        </p:nvSpPr>
        <p:spPr>
          <a:xfrm>
            <a:off x="8888908" y="4379188"/>
            <a:ext cx="630329" cy="6150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.VnCooper" panose="020B7200000000000000" pitchFamily="34" charset="0"/>
              </a:rPr>
              <a:t>?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9FE723F7-3674-4341-955E-6EDACA10F53E}"/>
              </a:ext>
            </a:extLst>
          </p:cNvPr>
          <p:cNvSpPr/>
          <p:nvPr/>
        </p:nvSpPr>
        <p:spPr>
          <a:xfrm>
            <a:off x="8866376" y="4344087"/>
            <a:ext cx="675391" cy="69918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8DCC08-CE84-4969-BF23-7AE1EB22D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286" y="1344202"/>
            <a:ext cx="9876376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9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25" grpId="0" animBg="1"/>
      <p:bldP spid="48" grpId="0" animBg="1"/>
      <p:bldP spid="49" grpId="0" animBg="1"/>
      <p:bldP spid="26" grpId="0" animBg="1"/>
      <p:bldP spid="50" grpId="0"/>
      <p:bldP spid="27" grpId="0" animBg="1"/>
      <p:bldP spid="28" grpId="0" animBg="1"/>
      <p:bldP spid="29" grpId="0" animBg="1"/>
      <p:bldP spid="30" grpId="0" animBg="1"/>
      <p:bldP spid="35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888098" y="-569624"/>
            <a:ext cx="10127116" cy="759128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19077" y="3557071"/>
            <a:ext cx="6595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Kể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 1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tình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huống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thực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tế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có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sử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dụng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phép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 chia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trong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bảng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汉仪小麦体简" panose="00020600040101010101" pitchFamily="18" charset="-122"/>
                <a:cs typeface="黑体-繁" panose="02000500000000000000" pitchFamily="2" charset="-122"/>
                <a:sym typeface="+mn-lt"/>
              </a:rPr>
              <a:t>chia 5.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汉仪小麦体简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88" y="4799353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1504FC4-F92A-4FE4-A766-5000D51A1B47}"/>
              </a:ext>
            </a:extLst>
          </p:cNvPr>
          <p:cNvGrpSpPr/>
          <p:nvPr/>
        </p:nvGrpSpPr>
        <p:grpSpPr>
          <a:xfrm>
            <a:off x="2476446" y="3557071"/>
            <a:ext cx="762000" cy="731520"/>
            <a:chOff x="4439920" y="965200"/>
            <a:chExt cx="762000" cy="731520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09415EDB-8924-4F29-9D72-538F047FAD89}"/>
                </a:ext>
              </a:extLst>
            </p:cNvPr>
            <p:cNvSpPr/>
            <p:nvPr/>
          </p:nvSpPr>
          <p:spPr>
            <a:xfrm>
              <a:off x="4439920" y="965200"/>
              <a:ext cx="762000" cy="7315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BB79D9CF-0C2A-4124-A11D-D91172ABA672}"/>
                </a:ext>
              </a:extLst>
            </p:cNvPr>
            <p:cNvSpPr/>
            <p:nvPr/>
          </p:nvSpPr>
          <p:spPr>
            <a:xfrm>
              <a:off x="4561840" y="1117600"/>
              <a:ext cx="518160" cy="4267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4" name="图片 3">
            <a:extLst>
              <a:ext uri="{FF2B5EF4-FFF2-40B4-BE49-F238E27FC236}">
                <a16:creationId xmlns="" xmlns:a16="http://schemas.microsoft.com/office/drawing/2014/main" id="{8BCD6273-CA2F-484C-B47F-5AB91BC9D3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167374" y="3490"/>
            <a:ext cx="3393370" cy="26487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05195 0.0011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04341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303</Words>
  <Application>Microsoft Office PowerPoint</Application>
  <PresentationFormat>Custom</PresentationFormat>
  <Paragraphs>83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Tuần 22 Bài 61: Bảng chia 5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183</cp:revision>
  <dcterms:created xsi:type="dcterms:W3CDTF">2021-07-12T03:44:38Z</dcterms:created>
  <dcterms:modified xsi:type="dcterms:W3CDTF">2025-02-26T15:01:20Z</dcterms:modified>
</cp:coreProperties>
</file>