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93" r:id="rId2"/>
    <p:sldId id="277" r:id="rId3"/>
    <p:sldId id="276" r:id="rId4"/>
    <p:sldId id="296" r:id="rId5"/>
    <p:sldId id="282" r:id="rId6"/>
    <p:sldId id="283" r:id="rId7"/>
    <p:sldId id="285" r:id="rId8"/>
    <p:sldId id="299" r:id="rId9"/>
    <p:sldId id="326" r:id="rId10"/>
    <p:sldId id="270" r:id="rId11"/>
  </p:sldIdLst>
  <p:sldSz cx="12192000" cy="6858000"/>
  <p:notesSz cx="6858000" cy="9144000"/>
  <p:embeddedFontLst>
    <p:embeddedFont>
      <p:font typeface="HP001 5 hàng" pitchFamily="34" charset="0"/>
      <p:regular r:id="rId13"/>
      <p:bold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75" d="100"/>
          <a:sy n="75" d="100"/>
        </p:scale>
        <p:origin x="-53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8E7AF-E2A5-4221-A70A-F4CFF2027AE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3F57-EDEC-4CCE-AFAB-C92E611E2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4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949214C-5E53-4306-BB83-D450BE1F0DC2}"/>
              </a:ext>
            </a:extLst>
          </p:cNvPr>
          <p:cNvSpPr/>
          <p:nvPr userDrawn="1"/>
        </p:nvSpPr>
        <p:spPr>
          <a:xfrm>
            <a:off x="10866221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2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496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910259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7887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2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7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8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556576" y="98225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3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85" r:id="rId7"/>
    <p:sldLayoutId id="2147483652" r:id="rId8"/>
    <p:sldLayoutId id="2147483655" r:id="rId9"/>
    <p:sldLayoutId id="2147483686" r:id="rId10"/>
    <p:sldLayoutId id="214748369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15883" y="1658361"/>
            <a:ext cx="6389891" cy="2256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628478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200819" y="579195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157" y="2468944"/>
            <a:ext cx="8201605" cy="156965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7" y="4190855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9" y="439624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7" y="4045036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4" y="4902216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0C68C140-428A-4220-9599-9B0E3EBDA356}"/>
              </a:ext>
            </a:extLst>
          </p:cNvPr>
          <p:cNvSpPr txBox="1"/>
          <p:nvPr/>
        </p:nvSpPr>
        <p:spPr>
          <a:xfrm>
            <a:off x="4285805" y="720204"/>
            <a:ext cx="3118296" cy="76944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 </a:t>
            </a:r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9"/>
          <a:stretch/>
        </p:blipFill>
        <p:spPr>
          <a:xfrm>
            <a:off x="4196904" y="1603600"/>
            <a:ext cx="4055772" cy="39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4">
            <a:extLst>
              <a:ext uri="{FF2B5EF4-FFF2-40B4-BE49-F238E27FC236}">
                <a16:creationId xmlns="" xmlns:a16="http://schemas.microsoft.com/office/drawing/2014/main" id="{4E6F22FB-488F-408D-AB4E-C292A547BB5A}"/>
              </a:ext>
            </a:extLst>
          </p:cNvPr>
          <p:cNvSpPr/>
          <p:nvPr/>
        </p:nvSpPr>
        <p:spPr>
          <a:xfrm>
            <a:off x="2436329" y="362207"/>
            <a:ext cx="7319341" cy="89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Ư</a:t>
            </a:r>
            <a:r>
              <a:rPr lang="en-US" sz="6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ỚNG DẪN VIẾT</a:t>
            </a:r>
          </a:p>
        </p:txBody>
      </p:sp>
      <p:pic>
        <p:nvPicPr>
          <p:cNvPr id="2" name="mvXxM4VQPcK1mrFI1VJKDzxTLaffxqu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D1FD3A75-DA4F-44B0-988A-796D79CF8FB8}"/>
              </a:ext>
            </a:extLst>
          </p:cNvPr>
          <p:cNvGrpSpPr/>
          <p:nvPr/>
        </p:nvGrpSpPr>
        <p:grpSpPr>
          <a:xfrm>
            <a:off x="2932778" y="1965047"/>
            <a:ext cx="6326443" cy="4767340"/>
            <a:chOff x="-591423" y="1707337"/>
            <a:chExt cx="7679682" cy="5787085"/>
          </a:xfrm>
        </p:grpSpPr>
        <p:pic>
          <p:nvPicPr>
            <p:cNvPr id="3" name="图片 12">
              <a:extLst>
                <a:ext uri="{FF2B5EF4-FFF2-40B4-BE49-F238E27FC236}">
                  <a16:creationId xmlns="" xmlns:a16="http://schemas.microsoft.com/office/drawing/2014/main" id="{55C4E75F-C7CA-46CA-BDB8-705EAC0B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>
              <a:extLst>
                <a:ext uri="{FF2B5EF4-FFF2-40B4-BE49-F238E27FC236}">
                  <a16:creationId xmlns="" xmlns:a16="http://schemas.microsoft.com/office/drawing/2014/main" id="{A1F85501-3363-4EFC-8F83-897B03347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A6DF4BA-FFEE-4233-8224-82C3727848E4}"/>
              </a:ext>
            </a:extLst>
          </p:cNvPr>
          <p:cNvSpPr/>
          <p:nvPr/>
        </p:nvSpPr>
        <p:spPr>
          <a:xfrm>
            <a:off x="2241425" y="764722"/>
            <a:ext cx="7709155" cy="1200325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736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F94F6EF-7BBC-42E3-A652-80A8C0B8D2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6359" y="508875"/>
            <a:ext cx="102870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R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vừa</a:t>
            </a: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464" y="3580325"/>
            <a:ext cx="4984113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 dirty="0">
                <a:solidFill>
                  <a:schemeClr val="bg1"/>
                </a:solidFill>
                <a:latin typeface="HP001 5 hàng" pitchFamily="34" charset="-93"/>
              </a:rPr>
              <a:t>R</a:t>
            </a:r>
            <a:endParaRPr lang="vi-VN" sz="8700" dirty="0">
              <a:solidFill>
                <a:schemeClr val="bg1"/>
              </a:solidFill>
              <a:latin typeface="HP001 5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1" y="1631594"/>
            <a:ext cx="9762187" cy="505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99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=""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0094" y="587487"/>
            <a:ext cx="5611812" cy="1325562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dụng</a:t>
            </a: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1892" y="1639998"/>
            <a:ext cx="9068213" cy="479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00739" y="761319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Tư</a:t>
            </a:r>
            <a:r>
              <a:rPr lang="en-US" sz="2800" b="1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800" b="1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ngồi</a:t>
            </a:r>
            <a:r>
              <a:rPr lang="en-US" sz="2800" b="1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viết</a:t>
            </a:r>
            <a:endParaRPr lang="en-US" sz="2800" b="1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0939" y="1469204"/>
            <a:ext cx="7152861" cy="49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Lưng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thẳng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ngực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vào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bàn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Ngồi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cúi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Mắt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cách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khoảng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25 - 30cm.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phải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cầm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bút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trái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mép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giư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̃.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thoải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mái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Hinh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69204"/>
            <a:ext cx="284671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4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4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40"/>
                            </p:stCondLst>
                            <p:childTnLst>
                              <p:par>
                                <p:cTn id="4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483164-52C7-4691-95F4-4638E2BDF90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="" xmlns:a16="http://schemas.microsoft.com/office/drawing/2014/main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1738</TotalTime>
  <Words>97</Words>
  <Application>Microsoft Office PowerPoint</Application>
  <PresentationFormat>Custom</PresentationFormat>
  <Paragraphs>21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UTM Avo</vt:lpstr>
      <vt:lpstr>Times New Roman</vt:lpstr>
      <vt:lpstr>等线</vt:lpstr>
      <vt:lpstr>HP001 5 hàng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R hoa cỡ vừa</vt:lpstr>
      <vt:lpstr>Viết câu ứng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105</cp:revision>
  <dcterms:created xsi:type="dcterms:W3CDTF">2021-11-01T08:16:43Z</dcterms:created>
  <dcterms:modified xsi:type="dcterms:W3CDTF">2025-02-26T14:49:23Z</dcterms:modified>
</cp:coreProperties>
</file>