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54" r:id="rId2"/>
    <p:sldId id="555" r:id="rId3"/>
    <p:sldId id="407" r:id="rId4"/>
    <p:sldId id="692" r:id="rId5"/>
    <p:sldId id="693" r:id="rId6"/>
    <p:sldId id="256" r:id="rId7"/>
    <p:sldId id="406" r:id="rId8"/>
    <p:sldId id="418" r:id="rId9"/>
    <p:sldId id="672" r:id="rId10"/>
    <p:sldId id="673" r:id="rId11"/>
    <p:sldId id="674" r:id="rId12"/>
    <p:sldId id="694" r:id="rId13"/>
    <p:sldId id="371" r:id="rId14"/>
    <p:sldId id="695" r:id="rId15"/>
    <p:sldId id="381" r:id="rId16"/>
    <p:sldId id="679" r:id="rId17"/>
    <p:sldId id="698" r:id="rId18"/>
    <p:sldId id="687" r:id="rId19"/>
    <p:sldId id="686" r:id="rId20"/>
    <p:sldId id="685" r:id="rId21"/>
    <p:sldId id="408" r:id="rId22"/>
    <p:sldId id="596" r:id="rId23"/>
    <p:sldId id="683" r:id="rId24"/>
    <p:sldId id="696" r:id="rId25"/>
    <p:sldId id="689" r:id="rId26"/>
    <p:sldId id="355" r:id="rId27"/>
    <p:sldId id="697" r:id="rId28"/>
    <p:sldId id="6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9F1"/>
    <a:srgbClr val="83B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845C1-B7BC-497E-B40A-6DD714D1972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C67FC-264E-410C-B01F-93A9011A4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6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>
              <a:lnSpc>
                <a:spcPct val="150000"/>
              </a:lnSpc>
            </a:pPr>
            <a:r>
              <a:rPr lang="en-US" sz="1800" b="1">
                <a:solidFill>
                  <a:srgbClr val="3856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B0F2-3C73-4D2B-AE5B-D6AAC32E5B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04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1590" algn="just">
              <a:lnSpc>
                <a:spcPct val="140000"/>
              </a:lnSpc>
              <a:spcBef>
                <a:spcPts val="15"/>
              </a:spcBef>
              <a:spcAft>
                <a:spcPts val="0"/>
              </a:spcAft>
              <a:tabLst>
                <a:tab pos="658495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78730-41AA-4E76-9987-93B6F432A1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0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988DD-4CF0-A6E0-A5A9-2360C7A27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CA796-602B-5305-F825-91FA13880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B3166-8A2E-FE0E-8B00-EE7B173BD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771F4-8659-6801-8533-042F1151B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78730-41AA-4E76-9987-93B6F432A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58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78730-41AA-4E76-9987-93B6F432A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1590" algn="just">
              <a:lnSpc>
                <a:spcPct val="140000"/>
              </a:lnSpc>
              <a:spcBef>
                <a:spcPts val="15"/>
              </a:spcBef>
              <a:spcAft>
                <a:spcPts val="0"/>
              </a:spcAft>
              <a:tabLst>
                <a:tab pos="658495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78730-41AA-4E76-9987-93B6F432A1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1590" algn="just">
              <a:lnSpc>
                <a:spcPct val="140000"/>
              </a:lnSpc>
              <a:spcBef>
                <a:spcPts val="15"/>
              </a:spcBef>
              <a:spcAft>
                <a:spcPts val="0"/>
              </a:spcAft>
              <a:tabLst>
                <a:tab pos="658495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78730-41AA-4E76-9987-93B6F432A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7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30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47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35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15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5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47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4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56F8C-E3CF-4082-9984-C91DAD34E3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5C354-50FD-3BB9-D5AF-38E25E17B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7B2AE-4CF4-33EF-BB97-60F1ACCB4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E6F76-AE16-B81C-1F37-B9730F1CD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1686C-DBC9-0150-BC72-303225097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5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25D7C-D905-6328-F091-DE56E01D8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6E6A78-D5DF-2183-1D10-C629C3F5A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A31F0-A802-C75E-EDD2-015EDF706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97216-AD45-D426-DC77-D038EA229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0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276F-D6C5-42C8-80AC-D86490A20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2EC3-3A66-4FFE-BCBF-72D8512E3E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2EC3-3A66-4FFE-BCBF-72D8512E3E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6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2EC3-3A66-4FFE-BCBF-72D8512E3E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3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DF30E-F177-7C14-31F0-1C5FDD4E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8CF00-6A30-1129-8C11-778973FA8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8AAD5-067B-D17B-DD78-0F7A03F35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4DA58-42DF-6526-1E2C-8C9AA612C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E2EC3-3A66-4FFE-BCBF-72D8512E3E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8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AFB8-6AD9-4788-9C87-84F09BF7A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6874B-ABEA-4CE4-AAED-5624771B0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0EF8A-8A81-4076-89A5-B5C59337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C9763-D760-4770-A225-70EF0178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0A1B0-5D95-4E1B-AEEB-C4A3E6E6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7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C751-3F3B-44A0-AB28-FEC0693E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D1B0C-C973-419C-986C-E9067308C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8DF6F-297E-48F1-BE8E-7CA99A22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F6212-9C5B-49E2-B8F4-3299E9B7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66520-DEE9-400E-8145-EE1D8B7C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09AC0-48E5-469C-AACD-9AAEDE838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1ECF3-69DC-4E66-9E46-AAAFEC95D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33870-FD31-4BB6-8149-29E82180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5A5AD-8728-4A7F-AB75-9EB8F054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DFE92-6A03-48F9-B2A8-D8C2FC6E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4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EFE3-B02E-44E9-9E2A-72E76B7C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4C76-4B3D-4220-997A-8D86B3E0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C7816-E4D1-4F01-BAA0-9BC507A9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B5AD9-1F98-40EE-B485-9DADE869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9B234-FE3A-440F-82A4-C3B00560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F162-7698-4C76-B287-74B9EB18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E91BA-52B1-453C-9DAD-BC3FD4582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C3E18-B708-47F2-92C8-B5FEEEE0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1686-FB39-46DD-9B09-C22601FF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72DBD-8F40-449F-9F1C-6534E3AE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0DB9-97E9-49AA-8EE6-2F83BBF3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6DC7D-CCD0-4A3C-BF8C-EC259B323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E12B2-F9FB-47E5-A094-CFB18CD84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D554E-5828-4102-9D8B-81C185F45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E4DAC-C71D-4B6C-8706-E06B4320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38C6C-C45E-457A-AD9B-F28C8AB3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8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F440-E160-4784-B63B-B3C834C0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410B9-23EC-4D84-A651-81E75551D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A5A2F-F75C-4FA9-A025-902F8EDB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BE9B6-5DEB-4094-A3C7-651942703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B1FD0-8FCD-43AA-8664-F7572A348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BB2E9-330C-4D43-95A6-AC56B04C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E7E91-3A72-4C66-AB34-7134BF01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89CE4-F4C9-48EF-9580-9493170A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7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BDB6-2CFD-442F-B607-95D565AA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D5D21-DA47-48B4-B8CD-1519C9CE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32AEB-2E38-4421-BB52-506819CB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5097C-32A7-4F92-BBBC-F96EF5B5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3CB1B-4ED3-4D69-B082-574D2C3E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536FD-0A7A-4E9B-AC09-BD2D9392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F5181-24D4-4C39-B254-AE5DB256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5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1347-C466-44B7-BFA6-0E00477D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C927B-4834-4779-9A99-C684629C5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C72A-BE22-412B-801D-455E1B651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AE42B-60CE-45B4-9A80-4BE2C37D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71C26-5E70-4590-A4C7-B892F0FE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8014F-1D5C-44EE-8578-31E1F300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9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1005-238E-47C0-8901-20276C06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787BC-29F4-4470-BA29-8AFB369C3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FCBAF-F604-428B-A392-F3CDB9E91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FBA8-717A-46D6-A37F-168B0498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05FF4-4CA8-43BF-9601-7B801207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F5FBB-8DD5-44F7-8AC6-1885275E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1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45A48B-40C5-49CE-A84A-96E96670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4DBC4-251B-4D2E-966E-96419DF15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D29F-D74D-4DC5-8253-89F3D32DF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1F358-4061-4E2A-A420-055B6A24FC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3B79-AAF1-405F-BA08-34D993F2F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23BAB-89CD-4323-928F-A9C30E93B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2E5B-6815-40A3-9843-C615B9DA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0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6599-6B21-C144-B4B9-9730B424F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757BD-88A1-291C-60D3-8EEB0B03A6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D6C304-8772-1949-8F3D-1A24F349A6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E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2D41AE9C-E5AC-6D39-4A30-B2B38A9D33F3}"/>
              </a:ext>
            </a:extLst>
          </p:cNvPr>
          <p:cNvSpPr/>
          <p:nvPr/>
        </p:nvSpPr>
        <p:spPr>
          <a:xfrm>
            <a:off x="0" y="2299891"/>
            <a:ext cx="12192000" cy="5267325"/>
          </a:xfrm>
          <a:prstGeom prst="doubleWave">
            <a:avLst/>
          </a:prstGeom>
          <a:solidFill>
            <a:srgbClr val="FF8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554EE-362D-914C-005C-B6D6C8B7B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54" y="3657600"/>
            <a:ext cx="83694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8E7FBE-0E20-26ED-00C6-E7A69D628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66" y="3659722"/>
            <a:ext cx="868930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A9765-AECC-ED5F-D8E9-EDA554665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300" y="3668890"/>
            <a:ext cx="826284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8C40B-5B35-1504-4AEA-718EA8E8D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985" y="3672547"/>
            <a:ext cx="868930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E99F73-9EA4-2866-2967-3706C83D3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1625" y="3677164"/>
            <a:ext cx="83694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6B1DD9-1D0E-D338-604D-56E93B8FB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0443" y="3686332"/>
            <a:ext cx="799629" cy="1072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68CC07-BDDA-93C1-DAC3-1E06E6002C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7022" y="3688116"/>
            <a:ext cx="852938" cy="1072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A52FD2-4475-B74F-8C7D-E6A40FF44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990" y="3689900"/>
            <a:ext cx="868930" cy="1072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EBFA57-80E6-F7A4-85CA-BAC29B87A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855" y="3691684"/>
            <a:ext cx="836945" cy="10729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28659-5EC6-345E-C206-E77C9D417720}"/>
              </a:ext>
            </a:extLst>
          </p:cNvPr>
          <p:cNvGrpSpPr/>
          <p:nvPr/>
        </p:nvGrpSpPr>
        <p:grpSpPr>
          <a:xfrm>
            <a:off x="6867788" y="1234440"/>
            <a:ext cx="4819103" cy="4739640"/>
            <a:chOff x="7007058" y="1059180"/>
            <a:chExt cx="4819103" cy="4739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8AC3F1-66A6-2DD3-B951-77812C13626F}"/>
                </a:ext>
              </a:extLst>
            </p:cNvPr>
            <p:cNvGrpSpPr/>
            <p:nvPr/>
          </p:nvGrpSpPr>
          <p:grpSpPr>
            <a:xfrm>
              <a:off x="7007058" y="1059180"/>
              <a:ext cx="4819103" cy="4739640"/>
              <a:chOff x="5816600" y="500366"/>
              <a:chExt cx="5638800" cy="549910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27694C6-B215-250B-5106-803BE8BF85A5}"/>
                  </a:ext>
                </a:extLst>
              </p:cNvPr>
              <p:cNvSpPr/>
              <p:nvPr/>
            </p:nvSpPr>
            <p:spPr>
              <a:xfrm>
                <a:off x="6019800" y="742857"/>
                <a:ext cx="5215228" cy="49927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F4F8F1F-8440-983C-D3CE-CF6E914CCF60}"/>
                  </a:ext>
                </a:extLst>
              </p:cNvPr>
              <p:cNvSpPr/>
              <p:nvPr/>
            </p:nvSpPr>
            <p:spPr>
              <a:xfrm>
                <a:off x="5816600" y="500366"/>
                <a:ext cx="5638800" cy="549910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46EFCA9-0DF0-132F-AAAC-6CD61CF52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150" r="17062"/>
            <a:stretch/>
          </p:blipFill>
          <p:spPr>
            <a:xfrm>
              <a:off x="8942122" y="1341207"/>
              <a:ext cx="2515590" cy="443431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EECD46-CCB3-3DCE-FAFF-3CCCD01BD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096" r="28824"/>
            <a:stretch/>
          </p:blipFill>
          <p:spPr>
            <a:xfrm>
              <a:off x="7149522" y="1309378"/>
              <a:ext cx="2156717" cy="4457613"/>
            </a:xfrm>
            <a:prstGeom prst="rect">
              <a:avLst/>
            </a:prstGeom>
          </p:spPr>
        </p:pic>
      </p:grpSp>
      <p:sp>
        <p:nvSpPr>
          <p:cNvPr id="34" name="Cloud 33">
            <a:extLst>
              <a:ext uri="{FF2B5EF4-FFF2-40B4-BE49-F238E27FC236}">
                <a16:creationId xmlns:a16="http://schemas.microsoft.com/office/drawing/2014/main" id="{E3C68CDC-7C71-EB30-62AF-C9EAE4E0E5E8}"/>
              </a:ext>
            </a:extLst>
          </p:cNvPr>
          <p:cNvSpPr/>
          <p:nvPr/>
        </p:nvSpPr>
        <p:spPr>
          <a:xfrm>
            <a:off x="2677508" y="623884"/>
            <a:ext cx="3887436" cy="215127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Richardson Endowed Primary">
            <a:extLst>
              <a:ext uri="{FF2B5EF4-FFF2-40B4-BE49-F238E27FC236}">
                <a16:creationId xmlns:a16="http://schemas.microsoft.com/office/drawing/2014/main" id="{60C2A13A-7231-E4F4-84B3-85E21BC3C2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388">
            <a:off x="160216" y="4374534"/>
            <a:ext cx="2636419" cy="2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con GIFs | fayekm">
            <a:extLst>
              <a:ext uri="{FF2B5EF4-FFF2-40B4-BE49-F238E27FC236}">
                <a16:creationId xmlns:a16="http://schemas.microsoft.com/office/drawing/2014/main" id="{024511B1-BBDF-409A-60B6-FD8E30BDE6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489">
            <a:off x="169500" y="168574"/>
            <a:ext cx="1686235" cy="16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A05E7C-5E12-A988-10D4-DF284861AF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1640" y="406083"/>
            <a:ext cx="2051289" cy="203285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83686" y="3789768"/>
            <a:ext cx="463854" cy="67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solidFill>
                  <a:schemeClr val="tx1"/>
                </a:solidFill>
              </a:rPr>
              <a:t>Ĩ</a:t>
            </a:r>
          </a:p>
        </p:txBody>
      </p:sp>
    </p:spTree>
    <p:extLst>
      <p:ext uri="{BB962C8B-B14F-4D97-AF65-F5344CB8AC3E}">
        <p14:creationId xmlns:p14="http://schemas.microsoft.com/office/powerpoint/2010/main" val="228396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A71621-496F-BFD4-4AAC-C745A1A5479A}"/>
              </a:ext>
            </a:extLst>
          </p:cNvPr>
          <p:cNvSpPr/>
          <p:nvPr/>
        </p:nvSpPr>
        <p:spPr>
          <a:xfrm>
            <a:off x="0" y="0"/>
            <a:ext cx="12288416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7A82722-3C83-29B7-23DB-C7D5CDDD1BBB}"/>
              </a:ext>
            </a:extLst>
          </p:cNvPr>
          <p:cNvSpPr/>
          <p:nvPr/>
        </p:nvSpPr>
        <p:spPr>
          <a:xfrm rot="11049093">
            <a:off x="4264387" y="292514"/>
            <a:ext cx="9004467" cy="61159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434-0812-0CF0-54A1-73749683C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4"/>
          <a:stretch/>
        </p:blipFill>
        <p:spPr>
          <a:xfrm flipH="1">
            <a:off x="629464" y="566082"/>
            <a:ext cx="5734923" cy="5725835"/>
          </a:xfrm>
          <a:prstGeom prst="roundRect">
            <a:avLst/>
          </a:prstGeom>
          <a:solidFill>
            <a:srgbClr val="4472C4"/>
          </a:solidFill>
          <a:ln w="127000">
            <a:solidFill>
              <a:srgbClr val="FFFF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4B8908-B759-4671-A297-3FDCB0786D61}"/>
              </a:ext>
            </a:extLst>
          </p:cNvPr>
          <p:cNvSpPr/>
          <p:nvPr/>
        </p:nvSpPr>
        <p:spPr>
          <a:xfrm>
            <a:off x="6670612" y="2179265"/>
            <a:ext cx="5311578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latin typeface="Calibri" panose="020F0502020204030204" pitchFamily="34" charset="0"/>
                <a:cs typeface="Calibri" panose="020F0502020204030204" pitchFamily="34" charset="0"/>
              </a:rPr>
              <a:t>Facebook,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i="1" dirty="0">
                <a:latin typeface="Calibri" panose="020F0502020204030204" pitchFamily="34" charset="0"/>
                <a:cs typeface="Calibri" panose="020F0502020204030204" pitchFamily="34" charset="0"/>
              </a:rPr>
              <a:t>zalo, instagram, twitter, tiktok, snapcha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t, sky, tinder, telegram……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852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A71621-496F-BFD4-4AAC-C745A1A5479A}"/>
              </a:ext>
            </a:extLst>
          </p:cNvPr>
          <p:cNvSpPr/>
          <p:nvPr/>
        </p:nvSpPr>
        <p:spPr>
          <a:xfrm>
            <a:off x="0" y="0"/>
            <a:ext cx="12288416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7A82722-3C83-29B7-23DB-C7D5CDDD1BBB}"/>
              </a:ext>
            </a:extLst>
          </p:cNvPr>
          <p:cNvSpPr/>
          <p:nvPr/>
        </p:nvSpPr>
        <p:spPr>
          <a:xfrm rot="11049093">
            <a:off x="4264387" y="292514"/>
            <a:ext cx="9004467" cy="61159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434-0812-0CF0-54A1-73749683C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4"/>
          <a:stretch/>
        </p:blipFill>
        <p:spPr>
          <a:xfrm flipH="1">
            <a:off x="629464" y="566082"/>
            <a:ext cx="5734923" cy="5725835"/>
          </a:xfrm>
          <a:prstGeom prst="roundRect">
            <a:avLst/>
          </a:prstGeom>
          <a:solidFill>
            <a:srgbClr val="4472C4"/>
          </a:solidFill>
          <a:ln w="127000">
            <a:solidFill>
              <a:srgbClr val="FFFF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4B8908-B759-4671-A297-3FDCB0786D61}"/>
              </a:ext>
            </a:extLst>
          </p:cNvPr>
          <p:cNvSpPr/>
          <p:nvPr/>
        </p:nvSpPr>
        <p:spPr>
          <a:xfrm>
            <a:off x="7101188" y="2181061"/>
            <a:ext cx="4235597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latin typeface="Calibri" panose="020F0502020204030204" pitchFamily="34" charset="0"/>
                <a:cs typeface="Calibri" panose="020F0502020204030204" pitchFamily="34" charset="0"/>
              </a:rPr>
              <a:t>Hiện tại,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MXH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3028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7F5B8-84DD-AA2F-A8BE-281A6C71F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B2B9E4-D85D-7A9E-AEFE-0F27732ED2F0}"/>
              </a:ext>
            </a:extLst>
          </p:cNvPr>
          <p:cNvSpPr/>
          <p:nvPr/>
        </p:nvSpPr>
        <p:spPr>
          <a:xfrm>
            <a:off x="0" y="0"/>
            <a:ext cx="12288416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C190174-DBEC-BD23-7893-48913FF72AED}"/>
              </a:ext>
            </a:extLst>
          </p:cNvPr>
          <p:cNvSpPr/>
          <p:nvPr/>
        </p:nvSpPr>
        <p:spPr>
          <a:xfrm rot="11049093">
            <a:off x="4264387" y="292514"/>
            <a:ext cx="9004467" cy="61159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8E3A6-E398-0838-EA47-E21733BFD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4"/>
          <a:stretch/>
        </p:blipFill>
        <p:spPr>
          <a:xfrm flipH="1">
            <a:off x="629464" y="566082"/>
            <a:ext cx="5734923" cy="5725835"/>
          </a:xfrm>
          <a:prstGeom prst="roundRect">
            <a:avLst/>
          </a:prstGeom>
          <a:solidFill>
            <a:srgbClr val="4472C4"/>
          </a:solidFill>
          <a:ln w="127000">
            <a:solidFill>
              <a:srgbClr val="FFFF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4D2ACD-9D01-DA3C-DA07-87005FD5AFFD}"/>
              </a:ext>
            </a:extLst>
          </p:cNvPr>
          <p:cNvSpPr/>
          <p:nvPr/>
        </p:nvSpPr>
        <p:spPr>
          <a:xfrm>
            <a:off x="6993852" y="2181061"/>
            <a:ext cx="4342934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/>
              <a:t>Theo </a:t>
            </a:r>
            <a:r>
              <a:rPr lang="en-US" sz="3600" i="1" dirty="0" err="1"/>
              <a:t>em</a:t>
            </a:r>
            <a:r>
              <a:rPr lang="en-US" sz="3600" i="1" dirty="0"/>
              <a:t>, </a:t>
            </a:r>
            <a:r>
              <a:rPr lang="en-US" sz="3600" i="1" dirty="0" err="1"/>
              <a:t>mạng</a:t>
            </a:r>
            <a:r>
              <a:rPr lang="en-US" sz="3600" i="1" dirty="0"/>
              <a:t> </a:t>
            </a:r>
            <a:r>
              <a:rPr lang="en-US" sz="3600" i="1" dirty="0" err="1"/>
              <a:t>xã</a:t>
            </a:r>
            <a:r>
              <a:rPr lang="en-US" sz="3600" i="1" dirty="0"/>
              <a:t> </a:t>
            </a:r>
            <a:r>
              <a:rPr lang="en-US" sz="3600" i="1" dirty="0" err="1"/>
              <a:t>hội</a:t>
            </a:r>
            <a:r>
              <a:rPr lang="en-US" sz="3600" i="1" dirty="0"/>
              <a:t> </a:t>
            </a:r>
            <a:r>
              <a:rPr lang="en-US" sz="3600" i="1" dirty="0" err="1"/>
              <a:t>là</a:t>
            </a:r>
            <a:r>
              <a:rPr lang="en-US" sz="3600" i="1" dirty="0"/>
              <a:t> </a:t>
            </a:r>
            <a:r>
              <a:rPr lang="en-US" sz="3600" i="1" dirty="0" err="1"/>
              <a:t>gì</a:t>
            </a:r>
            <a:r>
              <a:rPr lang="en-US" sz="3600" i="1" dirty="0"/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155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C0713-F76D-0C86-2106-6BB0AD9D1D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3D83AE4-C056-E5E7-66DC-07E511C2B8D4}"/>
              </a:ext>
            </a:extLst>
          </p:cNvPr>
          <p:cNvSpPr/>
          <p:nvPr/>
        </p:nvSpPr>
        <p:spPr>
          <a:xfrm rot="10800000">
            <a:off x="-1995954" y="94640"/>
            <a:ext cx="10531447" cy="802037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17D73A-E5C1-D27C-91E6-A4922A665791}"/>
              </a:ext>
            </a:extLst>
          </p:cNvPr>
          <p:cNvSpPr/>
          <p:nvPr/>
        </p:nvSpPr>
        <p:spPr>
          <a:xfrm rot="11049093">
            <a:off x="4043553" y="33120"/>
            <a:ext cx="10004954" cy="76351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2EA43-A763-454A-A82B-AB22B9391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 b="10159"/>
          <a:stretch/>
        </p:blipFill>
        <p:spPr>
          <a:xfrm>
            <a:off x="-1728906" y="2136524"/>
            <a:ext cx="4702630" cy="39366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60B68-0F0D-44ED-949A-728D153CBD91}"/>
              </a:ext>
            </a:extLst>
          </p:cNvPr>
          <p:cNvSpPr/>
          <p:nvPr/>
        </p:nvSpPr>
        <p:spPr>
          <a:xfrm>
            <a:off x="2897950" y="1228397"/>
            <a:ext cx="70059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/>
              <a:t>Mạng</a:t>
            </a:r>
            <a:r>
              <a:rPr lang="en-US" sz="4000" dirty="0"/>
              <a:t> </a:t>
            </a:r>
            <a:r>
              <a:rPr lang="en-US" sz="4000" dirty="0" err="1"/>
              <a:t>xã</a:t>
            </a:r>
            <a:r>
              <a:rPr lang="en-US" sz="4000" dirty="0"/>
              <a:t> </a:t>
            </a:r>
            <a:r>
              <a:rPr lang="en-US" sz="4000" dirty="0" err="1"/>
              <a:t>hội</a:t>
            </a:r>
            <a:r>
              <a:rPr lang="en-US" sz="4000" dirty="0"/>
              <a:t> </a:t>
            </a:r>
            <a:r>
              <a:rPr lang="vi-VN" sz="4000" dirty="0"/>
              <a:t>là hệ thống (mạng lưới) giúp con người kết nối với </a:t>
            </a:r>
            <a:r>
              <a:rPr lang="en-US" sz="4000" dirty="0" err="1"/>
              <a:t>nhau</a:t>
            </a:r>
            <a:r>
              <a:rPr lang="en-US" sz="4000" dirty="0"/>
              <a:t>. </a:t>
            </a:r>
            <a:r>
              <a:rPr lang="vi-VN" sz="4000" dirty="0"/>
              <a:t>Thông qua mạng xã hội, mọi người có thể chia sẻ thông tin, hình ảnh, âm thanh… tìm kiếm bạn bè, kết nối với những người khác…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7AE2FB-F588-41C0-B5DD-DD17F2048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867" y="2641240"/>
            <a:ext cx="312142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656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437A6-7D4C-2418-9ED8-FE5B80F73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535FEA-7413-CBF1-8236-B8A609B998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CFDCA09C-4403-95CA-CDD7-6C577409F74E}"/>
              </a:ext>
            </a:extLst>
          </p:cNvPr>
          <p:cNvSpPr/>
          <p:nvPr/>
        </p:nvSpPr>
        <p:spPr>
          <a:xfrm rot="10800000">
            <a:off x="7315200" y="1817913"/>
            <a:ext cx="4876800" cy="3407229"/>
          </a:xfrm>
          <a:prstGeom prst="homePlate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15089-FAE4-7A9E-9556-6C225D987D52}"/>
              </a:ext>
            </a:extLst>
          </p:cNvPr>
          <p:cNvSpPr txBox="1"/>
          <p:nvPr/>
        </p:nvSpPr>
        <p:spPr>
          <a:xfrm>
            <a:off x="7749931" y="2716787"/>
            <a:ext cx="4442069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LỢI ÍCH, TÁC HẠI CỦA INTERNET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7EEF6-0899-48BE-49DC-A09623A26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" b="10505"/>
          <a:stretch/>
        </p:blipFill>
        <p:spPr>
          <a:xfrm>
            <a:off x="560165" y="1198262"/>
            <a:ext cx="6629601" cy="4704864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8329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0D9808-6CB0-5C2B-4705-C670D0E1653A}"/>
              </a:ext>
            </a:extLst>
          </p:cNvPr>
          <p:cNvSpPr/>
          <p:nvPr/>
        </p:nvSpPr>
        <p:spPr>
          <a:xfrm>
            <a:off x="-2936698" y="0"/>
            <a:ext cx="15128698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Trường teen | Wikia Logos | Fandom">
            <a:extLst>
              <a:ext uri="{FF2B5EF4-FFF2-40B4-BE49-F238E27FC236}">
                <a16:creationId xmlns:a16="http://schemas.microsoft.com/office/drawing/2014/main" id="{2D01F84C-7164-88BF-9188-136C2B1BD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92" y="-693198"/>
            <a:ext cx="6289719" cy="39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Vs Truyện Tranh Minh Họa Vector Hoạt Hình PNG , Hoạt Hình, Cuộc  Thi, Đấu Tay đôi PNG và Vector với nền trong suốt để tải xuống miễn phí">
            <a:extLst>
              <a:ext uri="{FF2B5EF4-FFF2-40B4-BE49-F238E27FC236}">
                <a16:creationId xmlns:a16="http://schemas.microsoft.com/office/drawing/2014/main" id="{710C4E68-DECD-7061-9B89-33E385BD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40250" y1="48333" x2="62167" y2="41417"/>
                        <a14:foregroundMark x1="50833" y1="57667" x2="50833" y2="60500"/>
                        <a14:foregroundMark x1="29667" y1="42167" x2="31250" y2="43417"/>
                        <a14:foregroundMark x1="72417" y1="50750" x2="72417" y2="5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06" y="1970287"/>
            <a:ext cx="5346449" cy="534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ẦM QUAN TRỌNG CỦA DEBATE ĐỐI VỚI HỌC SINH">
            <a:extLst>
              <a:ext uri="{FF2B5EF4-FFF2-40B4-BE49-F238E27FC236}">
                <a16:creationId xmlns:a16="http://schemas.microsoft.com/office/drawing/2014/main" id="{A933DCF7-4D38-D45E-6E69-FDAD70AE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7" b="94346" l="5469" r="95313">
                        <a14:foregroundMark x1="19727" y1="36585" x2="25586" y2="73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" y="0"/>
            <a:ext cx="11797940" cy="75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8261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C0713-F76D-0C86-2106-6BB0AD9D1D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3D83AE4-C056-E5E7-66DC-07E511C2B8D4}"/>
              </a:ext>
            </a:extLst>
          </p:cNvPr>
          <p:cNvSpPr/>
          <p:nvPr/>
        </p:nvSpPr>
        <p:spPr>
          <a:xfrm rot="10800000">
            <a:off x="-2057401" y="403814"/>
            <a:ext cx="10355093" cy="715087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17D73A-E5C1-D27C-91E6-A4922A665791}"/>
              </a:ext>
            </a:extLst>
          </p:cNvPr>
          <p:cNvSpPr/>
          <p:nvPr/>
        </p:nvSpPr>
        <p:spPr>
          <a:xfrm rot="11049093">
            <a:off x="3555879" y="305263"/>
            <a:ext cx="10004954" cy="76351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88422-8A97-4708-951C-34D978293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7618889" y="1202981"/>
            <a:ext cx="4778375" cy="5543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39B1E3-75A9-4C4D-B105-E455236B8104}"/>
              </a:ext>
            </a:extLst>
          </p:cNvPr>
          <p:cNvSpPr/>
          <p:nvPr/>
        </p:nvSpPr>
        <p:spPr>
          <a:xfrm>
            <a:off x="164071" y="1332290"/>
            <a:ext cx="74747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các trang mạng xã hội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iúp kết nối bạn bè, người thân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iúp tìm kiếm thông tin nhanh chóng, dễ dàng,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+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à môi trường để kinh doanh, học tập trực tuyến, trao đổi thông tin.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9006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C0713-F76D-0C86-2106-6BB0AD9D1D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3D83AE4-C056-E5E7-66DC-07E511C2B8D4}"/>
              </a:ext>
            </a:extLst>
          </p:cNvPr>
          <p:cNvSpPr/>
          <p:nvPr/>
        </p:nvSpPr>
        <p:spPr>
          <a:xfrm rot="10800000">
            <a:off x="-2057401" y="403814"/>
            <a:ext cx="10355093" cy="715087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17D73A-E5C1-D27C-91E6-A4922A665791}"/>
              </a:ext>
            </a:extLst>
          </p:cNvPr>
          <p:cNvSpPr/>
          <p:nvPr/>
        </p:nvSpPr>
        <p:spPr>
          <a:xfrm rot="11049093">
            <a:off x="3555879" y="305263"/>
            <a:ext cx="10004954" cy="76351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/>
          <p:cNvSpPr/>
          <p:nvPr/>
        </p:nvSpPr>
        <p:spPr>
          <a:xfrm>
            <a:off x="-197224" y="1911807"/>
            <a:ext cx="6293224" cy="3857245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9B1E3-75A9-4C4D-B105-E455236B8104}"/>
              </a:ext>
            </a:extLst>
          </p:cNvPr>
          <p:cNvSpPr/>
          <p:nvPr/>
        </p:nvSpPr>
        <p:spPr>
          <a:xfrm>
            <a:off x="704525" y="2907100"/>
            <a:ext cx="483123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trang mạng xã hội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24" y="1800827"/>
            <a:ext cx="7052703" cy="396714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50345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405743" y="-990600"/>
            <a:ext cx="12986657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8A3D6A-82CA-7894-0D0C-1F60A02E7A27}"/>
              </a:ext>
            </a:extLst>
          </p:cNvPr>
          <p:cNvSpPr/>
          <p:nvPr/>
        </p:nvSpPr>
        <p:spPr>
          <a:xfrm>
            <a:off x="6787966" y="1482520"/>
            <a:ext cx="4707348" cy="424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99E99-9857-3B22-3EE5-077288087815}"/>
              </a:ext>
            </a:extLst>
          </p:cNvPr>
          <p:cNvSpPr txBox="1"/>
          <p:nvPr/>
        </p:nvSpPr>
        <p:spPr>
          <a:xfrm>
            <a:off x="7467600" y="2389369"/>
            <a:ext cx="34616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vi-VN" sz="4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ống tiền, bắt  cóc, dụ  dỗ…</a:t>
            </a:r>
            <a:endParaRPr lang="en-US" sz="44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AC339F-CBE9-2CBC-076A-5E6B77A1464F}"/>
              </a:ext>
            </a:extLst>
          </p:cNvPr>
          <p:cNvSpPr/>
          <p:nvPr/>
        </p:nvSpPr>
        <p:spPr>
          <a:xfrm>
            <a:off x="847906" y="403532"/>
            <a:ext cx="5092154" cy="6036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AD070932-58A6-9CEE-9E3B-6455BC5B3A58}"/>
              </a:ext>
            </a:extLst>
          </p:cNvPr>
          <p:cNvSpPr/>
          <p:nvPr/>
        </p:nvSpPr>
        <p:spPr>
          <a:xfrm>
            <a:off x="7035420" y="1132114"/>
            <a:ext cx="4212433" cy="95410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93B2F-D0A5-619A-159F-F5D7D4F2CA7A}"/>
              </a:ext>
            </a:extLst>
          </p:cNvPr>
          <p:cNvSpPr txBox="1"/>
          <p:nvPr/>
        </p:nvSpPr>
        <p:spPr>
          <a:xfrm>
            <a:off x="6934726" y="1284231"/>
            <a:ext cx="441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 cơ bị lừa đảo</a:t>
            </a:r>
            <a:endParaRPr lang="en-US" sz="3200" b="1" i="1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D37AE-9358-4E34-952B-DA199F4DC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" b="10000"/>
          <a:stretch/>
        </p:blipFill>
        <p:spPr>
          <a:xfrm>
            <a:off x="588832" y="1284231"/>
            <a:ext cx="5610302" cy="43542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072747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405743" y="-990600"/>
            <a:ext cx="12986657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8A3D6A-82CA-7894-0D0C-1F60A02E7A27}"/>
              </a:ext>
            </a:extLst>
          </p:cNvPr>
          <p:cNvSpPr/>
          <p:nvPr/>
        </p:nvSpPr>
        <p:spPr>
          <a:xfrm>
            <a:off x="6787966" y="1482520"/>
            <a:ext cx="4707348" cy="424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99E99-9857-3B22-3EE5-077288087815}"/>
              </a:ext>
            </a:extLst>
          </p:cNvPr>
          <p:cNvSpPr txBox="1"/>
          <p:nvPr/>
        </p:nvSpPr>
        <p:spPr>
          <a:xfrm>
            <a:off x="7467600" y="2389369"/>
            <a:ext cx="3461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vi-VN" sz="32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hông làm bài về nhà, không tập trung, kết quả học tập sa sút, chán học…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AC339F-CBE9-2CBC-076A-5E6B77A1464F}"/>
              </a:ext>
            </a:extLst>
          </p:cNvPr>
          <p:cNvSpPr/>
          <p:nvPr/>
        </p:nvSpPr>
        <p:spPr>
          <a:xfrm>
            <a:off x="847906" y="403532"/>
            <a:ext cx="5092154" cy="6036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DE405E-EC51-C661-15B2-FC80FC315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1408424" y="566437"/>
            <a:ext cx="4030620" cy="5725125"/>
          </a:xfrm>
          <a:prstGeom prst="rect">
            <a:avLst/>
          </a:prstGeom>
        </p:spPr>
      </p:pic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AD070932-58A6-9CEE-9E3B-6455BC5B3A58}"/>
              </a:ext>
            </a:extLst>
          </p:cNvPr>
          <p:cNvSpPr/>
          <p:nvPr/>
        </p:nvSpPr>
        <p:spPr>
          <a:xfrm>
            <a:off x="7035420" y="1132114"/>
            <a:ext cx="4212433" cy="95410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93B2F-D0A5-619A-159F-F5D7D4F2CA7A}"/>
              </a:ext>
            </a:extLst>
          </p:cNvPr>
          <p:cNvSpPr txBox="1"/>
          <p:nvPr/>
        </p:nvSpPr>
        <p:spPr>
          <a:xfrm>
            <a:off x="7513668" y="1103103"/>
            <a:ext cx="3314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 hưởng đến học tập</a:t>
            </a:r>
            <a:endParaRPr lang="en-US" sz="3000" b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187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190B-7ACF-49E5-A845-BEE43F0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6CF1-F956-4745-8490-F69FD7240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29D48-E938-4DA0-BD18-0805D0513C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B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2120EF-C522-44CD-9BD3-050BA11B9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2"/>
          <a:stretch/>
        </p:blipFill>
        <p:spPr>
          <a:xfrm>
            <a:off x="4864394" y="1133324"/>
            <a:ext cx="7327606" cy="5008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229F77-E3A4-4354-A5EA-E91EB0428391}"/>
              </a:ext>
            </a:extLst>
          </p:cNvPr>
          <p:cNvSpPr/>
          <p:nvPr/>
        </p:nvSpPr>
        <p:spPr>
          <a:xfrm>
            <a:off x="0" y="663784"/>
            <a:ext cx="3810000" cy="18236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63ECC-A309-4F9C-91A3-1BFF3FDCBF80}"/>
              </a:ext>
            </a:extLst>
          </p:cNvPr>
          <p:cNvSpPr/>
          <p:nvPr/>
        </p:nvSpPr>
        <p:spPr>
          <a:xfrm>
            <a:off x="0" y="2489469"/>
            <a:ext cx="3810000" cy="1823603"/>
          </a:xfrm>
          <a:prstGeom prst="rect">
            <a:avLst/>
          </a:prstGeom>
          <a:solidFill>
            <a:srgbClr val="D8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199A5-DF84-4AF4-9D7F-FE32B188BB5C}"/>
              </a:ext>
            </a:extLst>
          </p:cNvPr>
          <p:cNvSpPr/>
          <p:nvPr/>
        </p:nvSpPr>
        <p:spPr>
          <a:xfrm>
            <a:off x="0" y="4318674"/>
            <a:ext cx="3810000" cy="182360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78A9B09-7BBE-4680-B596-FDC08AC53E9C}"/>
              </a:ext>
            </a:extLst>
          </p:cNvPr>
          <p:cNvSpPr/>
          <p:nvPr/>
        </p:nvSpPr>
        <p:spPr>
          <a:xfrm>
            <a:off x="1905000" y="350952"/>
            <a:ext cx="3028951" cy="60570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27ED3A-A935-4060-88F1-0F9ED3B7E01E}"/>
              </a:ext>
            </a:extLst>
          </p:cNvPr>
          <p:cNvSpPr/>
          <p:nvPr/>
        </p:nvSpPr>
        <p:spPr>
          <a:xfrm>
            <a:off x="1966994" y="2009254"/>
            <a:ext cx="2904961" cy="1843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“Idol </a:t>
            </a:r>
            <a:r>
              <a:rPr lang="en-US" sz="4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tiktok</a:t>
            </a:r>
            <a:r>
              <a:rPr lang="en-US" sz="4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207F2-7745-0174-24B1-76AF02FA3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772" y="1332744"/>
            <a:ext cx="6933515" cy="46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31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383970" y="-990601"/>
            <a:ext cx="12670970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447AC6-D608-3AE7-72A0-E5CA4F6198D2}"/>
              </a:ext>
            </a:extLst>
          </p:cNvPr>
          <p:cNvSpPr/>
          <p:nvPr/>
        </p:nvSpPr>
        <p:spPr>
          <a:xfrm>
            <a:off x="6787966" y="1341662"/>
            <a:ext cx="4844144" cy="4209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CA9E0-A9E4-CED0-16C6-1BECC441C8D0}"/>
              </a:ext>
            </a:extLst>
          </p:cNvPr>
          <p:cNvSpPr txBox="1"/>
          <p:nvPr/>
        </p:nvSpPr>
        <p:spPr>
          <a:xfrm>
            <a:off x="7258240" y="2665599"/>
            <a:ext cx="4212433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n-US" sz="4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4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ận thị, béo phì, mệt mỏi</a:t>
            </a:r>
            <a:endParaRPr lang="en-US" sz="40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BF8DF-DB0D-97DE-BD07-0BB72471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180" y="464935"/>
            <a:ext cx="2486955" cy="266340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D5C555-A703-AD98-176C-9F3624C81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1"/>
          <a:stretch/>
        </p:blipFill>
        <p:spPr>
          <a:xfrm>
            <a:off x="3739797" y="3284032"/>
            <a:ext cx="2356203" cy="3277526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E9EF9-80B5-1600-3BF1-240443DB2B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2229" r="8857" b="34759"/>
          <a:stretch/>
        </p:blipFill>
        <p:spPr>
          <a:xfrm flipH="1">
            <a:off x="631220" y="3284032"/>
            <a:ext cx="2705251" cy="3205737"/>
          </a:xfrm>
          <a:prstGeom prst="round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E4DA6E3E-6D37-4D7E-44D6-46B60B23C5DA}"/>
              </a:ext>
            </a:extLst>
          </p:cNvPr>
          <p:cNvSpPr/>
          <p:nvPr/>
        </p:nvSpPr>
        <p:spPr>
          <a:xfrm>
            <a:off x="7101482" y="937017"/>
            <a:ext cx="4212433" cy="132393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8D12F9-FD9F-C42B-0437-93C65623FDB6}"/>
              </a:ext>
            </a:extLst>
          </p:cNvPr>
          <p:cNvSpPr txBox="1"/>
          <p:nvPr/>
        </p:nvSpPr>
        <p:spPr>
          <a:xfrm>
            <a:off x="7485758" y="1140427"/>
            <a:ext cx="3314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 hưởng đến sức khoẻ </a:t>
            </a:r>
            <a:endParaRPr lang="en-US" sz="3200" b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4491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271033" y="-1110344"/>
            <a:ext cx="12808404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E8BAF7-D033-7323-16B0-EDD3DE0E94F1}"/>
              </a:ext>
            </a:extLst>
          </p:cNvPr>
          <p:cNvSpPr/>
          <p:nvPr/>
        </p:nvSpPr>
        <p:spPr>
          <a:xfrm>
            <a:off x="6831510" y="1569605"/>
            <a:ext cx="4707348" cy="42433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36FC1-E114-5987-FD26-5836FDA39068}"/>
              </a:ext>
            </a:extLst>
          </p:cNvPr>
          <p:cNvSpPr txBox="1"/>
          <p:nvPr/>
        </p:nvSpPr>
        <p:spPr>
          <a:xfrm>
            <a:off x="7306578" y="2943142"/>
            <a:ext cx="3984811" cy="178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sz="4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gại giao tiếp đời thực,…</a:t>
            </a:r>
            <a:endParaRPr lang="en-US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C3BE08-494D-1771-4BBB-B9B5DD0DD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544271" y="435427"/>
            <a:ext cx="5780690" cy="5747657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08C5ACA-94D7-B345-D094-60370A326091}"/>
              </a:ext>
            </a:extLst>
          </p:cNvPr>
          <p:cNvSpPr/>
          <p:nvPr/>
        </p:nvSpPr>
        <p:spPr>
          <a:xfrm>
            <a:off x="7078956" y="907530"/>
            <a:ext cx="4212433" cy="1816121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1D62F-F70B-DF9F-6574-79AE620B972D}"/>
              </a:ext>
            </a:extLst>
          </p:cNvPr>
          <p:cNvSpPr txBox="1"/>
          <p:nvPr/>
        </p:nvSpPr>
        <p:spPr>
          <a:xfrm>
            <a:off x="7335770" y="969325"/>
            <a:ext cx="3698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Ảnh hưởng đến giao tiếp và các mối quan hệ thực</a:t>
            </a:r>
            <a:endParaRPr lang="en-US" sz="3600" b="1" i="1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0835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1B9C-78E9-581A-C267-054CF0F4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7660E-03E0-177D-5B9B-AC2D4AED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84D88F-88AA-4430-A2A6-97ED14DE593B}"/>
              </a:ext>
            </a:extLst>
          </p:cNvPr>
          <p:cNvSpPr/>
          <p:nvPr/>
        </p:nvSpPr>
        <p:spPr>
          <a:xfrm>
            <a:off x="0" y="0"/>
            <a:ext cx="12271022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DF6EC48-CE7F-2A0A-A2FD-C65B9B6F230A}"/>
              </a:ext>
            </a:extLst>
          </p:cNvPr>
          <p:cNvSpPr/>
          <p:nvPr/>
        </p:nvSpPr>
        <p:spPr>
          <a:xfrm>
            <a:off x="-191810" y="0"/>
            <a:ext cx="12383810" cy="6858000"/>
          </a:xfrm>
          <a:prstGeom prst="wedgeEllipseCallout">
            <a:avLst>
              <a:gd name="adj1" fmla="val -37555"/>
              <a:gd name="adj2" fmla="val 49921"/>
            </a:avLst>
          </a:prstGeom>
          <a:solidFill>
            <a:schemeClr val="tx2">
              <a:lumMod val="75000"/>
            </a:schemeClr>
          </a:solidFill>
          <a:ln w="762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C8AC74D-AC38-FADC-6DAF-A4395FF1CAF8}"/>
              </a:ext>
            </a:extLst>
          </p:cNvPr>
          <p:cNvSpPr/>
          <p:nvPr/>
        </p:nvSpPr>
        <p:spPr>
          <a:xfrm>
            <a:off x="114300" y="318247"/>
            <a:ext cx="11598941" cy="6221506"/>
          </a:xfrm>
          <a:prstGeom prst="wedgeEllipseCallout">
            <a:avLst>
              <a:gd name="adj1" fmla="val -37555"/>
              <a:gd name="adj2" fmla="val 49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ED9E5-D4B5-556E-EF22-411DB2A65020}"/>
              </a:ext>
            </a:extLst>
          </p:cNvPr>
          <p:cNvSpPr txBox="1"/>
          <p:nvPr/>
        </p:nvSpPr>
        <p:spPr>
          <a:xfrm>
            <a:off x="1989445" y="1346345"/>
            <a:ext cx="821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1">
                <a:latin typeface="Calibri" panose="020F0502020204030204" pitchFamily="34" charset="0"/>
                <a:cs typeface="Calibri" panose="020F0502020204030204" pitchFamily="34" charset="0"/>
              </a:rPr>
              <a:t>SỬ DỤNG MẠNG XÃ HỘI HIỆU QUẢ</a:t>
            </a:r>
            <a:endParaRPr lang="en-US" sz="4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02C6EE-A953-0B58-DF29-7FCA7AEF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91" y="1731065"/>
            <a:ext cx="7011008" cy="4554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8D7B4-7698-5D4B-6B81-CE6C4DBB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916" y="3089565"/>
            <a:ext cx="926884" cy="9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58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B9AD-D524-A43B-00F9-FED72D41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10DC4-B21E-8504-BB3E-EC68EE16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89B5D-5FD2-330F-D61C-5F73252920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D7110605-DB8A-CC5E-034B-69B5B35D5D5C}"/>
              </a:ext>
            </a:extLst>
          </p:cNvPr>
          <p:cNvSpPr/>
          <p:nvPr/>
        </p:nvSpPr>
        <p:spPr>
          <a:xfrm>
            <a:off x="838200" y="801931"/>
            <a:ext cx="10729328" cy="5489063"/>
          </a:xfrm>
          <a:prstGeom prst="snip2SameRect">
            <a:avLst/>
          </a:prstGeom>
          <a:solidFill>
            <a:srgbClr val="00A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A59C872-CF3E-78CE-0058-48DAFCC714BD}"/>
              </a:ext>
            </a:extLst>
          </p:cNvPr>
          <p:cNvSpPr/>
          <p:nvPr/>
        </p:nvSpPr>
        <p:spPr>
          <a:xfrm>
            <a:off x="3587052" y="558111"/>
            <a:ext cx="3611869" cy="7965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6B7F651-D70A-08E0-065C-3F660E810230}"/>
              </a:ext>
            </a:extLst>
          </p:cNvPr>
          <p:cNvSpPr/>
          <p:nvPr/>
        </p:nvSpPr>
        <p:spPr>
          <a:xfrm>
            <a:off x="3690631" y="498474"/>
            <a:ext cx="3611869" cy="79651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D2C1D3-4AA5-E14F-FBB1-4C1FDFF48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ABBF"/>
              </a:clrFrom>
              <a:clrTo>
                <a:srgbClr val="00ABBF">
                  <a:alpha val="0"/>
                </a:srgbClr>
              </a:clrTo>
            </a:clrChange>
          </a:blip>
          <a:srcRect l="7568" t="1574" r="11152" b="13960"/>
          <a:stretch/>
        </p:blipFill>
        <p:spPr>
          <a:xfrm>
            <a:off x="6257818" y="1951332"/>
            <a:ext cx="5250002" cy="4053172"/>
          </a:xfrm>
          <a:prstGeom prst="rect">
            <a:avLst/>
          </a:prstGeom>
          <a:solidFill>
            <a:srgbClr val="00ABBF"/>
          </a:solidFill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60198E2-B79A-FF28-8D6B-CD43FE32B0A0}"/>
              </a:ext>
            </a:extLst>
          </p:cNvPr>
          <p:cNvSpPr/>
          <p:nvPr/>
        </p:nvSpPr>
        <p:spPr>
          <a:xfrm>
            <a:off x="456090" y="1728623"/>
            <a:ext cx="5588000" cy="46868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C8CBC-A07A-4441-B12E-AAB22C731FE0}"/>
              </a:ext>
            </a:extLst>
          </p:cNvPr>
          <p:cNvSpPr/>
          <p:nvPr/>
        </p:nvSpPr>
        <p:spPr>
          <a:xfrm>
            <a:off x="1146042" y="3326974"/>
            <a:ext cx="4692050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/>
              <a:t>Theo </a:t>
            </a:r>
            <a:r>
              <a:rPr lang="en-US" sz="3200" i="1" dirty="0" err="1"/>
              <a:t>em</a:t>
            </a:r>
            <a:r>
              <a:rPr lang="en-US" sz="3200" i="1" dirty="0"/>
              <a:t>, </a:t>
            </a:r>
            <a:r>
              <a:rPr lang="en-US" sz="3200" i="1" dirty="0" err="1"/>
              <a:t>sử</a:t>
            </a:r>
            <a:r>
              <a:rPr lang="en-US" sz="3200" i="1" dirty="0"/>
              <a:t> </a:t>
            </a:r>
            <a:r>
              <a:rPr lang="en-US" sz="3200" i="1" dirty="0" err="1"/>
              <a:t>dụng</a:t>
            </a:r>
            <a:r>
              <a:rPr lang="en-US" sz="3200" i="1" dirty="0"/>
              <a:t> </a:t>
            </a:r>
            <a:r>
              <a:rPr lang="en-US" sz="3200" i="1" dirty="0" err="1"/>
              <a:t>mạng</a:t>
            </a:r>
            <a:r>
              <a:rPr lang="en-US" sz="3200" i="1" dirty="0"/>
              <a:t> </a:t>
            </a:r>
            <a:r>
              <a:rPr lang="en-US" sz="3200" i="1" dirty="0" err="1"/>
              <a:t>xã</a:t>
            </a:r>
            <a:r>
              <a:rPr lang="en-US" sz="3200" i="1" dirty="0"/>
              <a:t> </a:t>
            </a:r>
            <a:r>
              <a:rPr lang="en-US" sz="3200" i="1" dirty="0" err="1"/>
              <a:t>hội</a:t>
            </a:r>
            <a:r>
              <a:rPr lang="en-US" sz="3200" i="1" dirty="0"/>
              <a:t> </a:t>
            </a:r>
            <a:r>
              <a:rPr lang="en-US" sz="3200" i="1" dirty="0" err="1"/>
              <a:t>thế</a:t>
            </a:r>
            <a:r>
              <a:rPr lang="en-US" sz="3200" i="1" dirty="0"/>
              <a:t> </a:t>
            </a:r>
            <a:r>
              <a:rPr lang="en-US" sz="3200" i="1" dirty="0" err="1"/>
              <a:t>nào</a:t>
            </a:r>
            <a:r>
              <a:rPr lang="en-US" sz="3200" i="1" dirty="0"/>
              <a:t> </a:t>
            </a:r>
            <a:r>
              <a:rPr lang="en-US" sz="3200" i="1" dirty="0" err="1"/>
              <a:t>cho</a:t>
            </a:r>
            <a:r>
              <a:rPr lang="en-US" sz="3200" i="1" dirty="0"/>
              <a:t> </a:t>
            </a:r>
            <a:r>
              <a:rPr lang="en-US" sz="3200" i="1" dirty="0" err="1"/>
              <a:t>hiệu</a:t>
            </a:r>
            <a:r>
              <a:rPr lang="en-US" sz="3200" i="1" dirty="0"/>
              <a:t> </a:t>
            </a:r>
            <a:r>
              <a:rPr lang="en-US" sz="3200" i="1" dirty="0" err="1"/>
              <a:t>quả</a:t>
            </a:r>
            <a:r>
              <a:rPr lang="vi-VN" sz="3200" i="1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863882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toàn khi sử dụng mạng xã hội (1)">
            <a:hlinkClick r:id="" action="ppaction://media"/>
            <a:extLst>
              <a:ext uri="{FF2B5EF4-FFF2-40B4-BE49-F238E27FC236}">
                <a16:creationId xmlns:a16="http://schemas.microsoft.com/office/drawing/2014/main" id="{4417AA2D-C367-2276-7059-2EB491FAE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481943" y="-1143001"/>
            <a:ext cx="13422086" cy="919843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08C5ACA-94D7-B345-D094-60370A326091}"/>
              </a:ext>
            </a:extLst>
          </p:cNvPr>
          <p:cNvSpPr/>
          <p:nvPr/>
        </p:nvSpPr>
        <p:spPr>
          <a:xfrm>
            <a:off x="9154885" y="2100942"/>
            <a:ext cx="2590802" cy="2656115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62B3D4-1057-4DCF-9D7C-4BD94D0B8C93}"/>
              </a:ext>
            </a:extLst>
          </p:cNvPr>
          <p:cNvSpPr/>
          <p:nvPr/>
        </p:nvSpPr>
        <p:spPr>
          <a:xfrm>
            <a:off x="9196976" y="2219373"/>
            <a:ext cx="2506619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mạng xã hội có hiệu quả</a:t>
            </a:r>
            <a:endParaRPr lang="en-US"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67BA6-B9CD-4EFB-A871-C75B94B0FB92}"/>
              </a:ext>
            </a:extLst>
          </p:cNvPr>
          <p:cNvSpPr/>
          <p:nvPr/>
        </p:nvSpPr>
        <p:spPr>
          <a:xfrm>
            <a:off x="4951625" y="214716"/>
            <a:ext cx="431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– 30 phút/ngày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EF95C-DCB0-462A-BF05-3AEE244FB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5396" r="12270" b="20477"/>
          <a:stretch/>
        </p:blipFill>
        <p:spPr>
          <a:xfrm>
            <a:off x="449110" y="272891"/>
            <a:ext cx="4128333" cy="3117488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06A18-F4A1-463C-AAA9-C9EDFCC94A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" b="9682"/>
          <a:stretch/>
        </p:blipFill>
        <p:spPr>
          <a:xfrm>
            <a:off x="646289" y="3624650"/>
            <a:ext cx="3675340" cy="2982713"/>
          </a:xfrm>
          <a:prstGeom prst="round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B50660-7BC2-4ECF-BC71-F0AA3D093741}"/>
              </a:ext>
            </a:extLst>
          </p:cNvPr>
          <p:cNvSpPr/>
          <p:nvPr/>
        </p:nvSpPr>
        <p:spPr>
          <a:xfrm>
            <a:off x="4951625" y="946780"/>
            <a:ext cx="3803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nhạy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78A266-5740-423B-AB0D-068CD2EB98B8}"/>
              </a:ext>
            </a:extLst>
          </p:cNvPr>
          <p:cNvSpPr/>
          <p:nvPr/>
        </p:nvSpPr>
        <p:spPr>
          <a:xfrm>
            <a:off x="4864438" y="3332233"/>
            <a:ext cx="3868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ết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lọc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ABD97-F64A-4974-9F55-232A8420231B}"/>
              </a:ext>
            </a:extLst>
          </p:cNvPr>
          <p:cNvSpPr/>
          <p:nvPr/>
        </p:nvSpPr>
        <p:spPr>
          <a:xfrm>
            <a:off x="4893102" y="5261082"/>
            <a:ext cx="37243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 xử văn minh 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8647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825B8-2416-BF4D-BEDE-A8F9A84E5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6"/>
          <a:stretch/>
        </p:blipFill>
        <p:spPr>
          <a:xfrm>
            <a:off x="0" y="0"/>
            <a:ext cx="12260385" cy="7086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76C5A66-F053-E194-7F7C-7F34E5F3BBA1}"/>
              </a:ext>
            </a:extLst>
          </p:cNvPr>
          <p:cNvGrpSpPr/>
          <p:nvPr/>
        </p:nvGrpSpPr>
        <p:grpSpPr>
          <a:xfrm>
            <a:off x="1645077" y="419100"/>
            <a:ext cx="9724385" cy="2597181"/>
            <a:chOff x="822538" y="368300"/>
            <a:chExt cx="9724385" cy="25971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6ACC62-CA5F-7F96-4EA3-13A10F27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538" y="368300"/>
              <a:ext cx="6680200" cy="25781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BB16D9-4396-58A1-2018-565C01A5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723" y="514319"/>
              <a:ext cx="6680200" cy="2451162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1D4AFB-A1DB-7830-8299-A9E317C6280D}"/>
                </a:ext>
              </a:extLst>
            </p:cNvPr>
            <p:cNvSpPr/>
            <p:nvPr/>
          </p:nvSpPr>
          <p:spPr>
            <a:xfrm>
              <a:off x="3733800" y="1016000"/>
              <a:ext cx="3302000" cy="15367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6D8E6C-AEE4-AC96-9353-8D34975DF60A}"/>
              </a:ext>
            </a:extLst>
          </p:cNvPr>
          <p:cNvSpPr txBox="1"/>
          <p:nvPr/>
        </p:nvSpPr>
        <p:spPr>
          <a:xfrm>
            <a:off x="3408470" y="1415387"/>
            <a:ext cx="626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5400" b="1" i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14B12-71F2-F900-BE23-1A09653F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47481E-26AB-6D92-47F9-930F9901F9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Richardson Endowed Primary">
            <a:extLst>
              <a:ext uri="{FF2B5EF4-FFF2-40B4-BE49-F238E27FC236}">
                <a16:creationId xmlns:a16="http://schemas.microsoft.com/office/drawing/2014/main" id="{A6729B42-49DE-288C-5F0D-E0B4B39F11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388">
            <a:off x="-530456" y="3976136"/>
            <a:ext cx="3374548" cy="337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EE904-152A-A963-B23C-4AF6F245D9D4}"/>
              </a:ext>
            </a:extLst>
          </p:cNvPr>
          <p:cNvSpPr txBox="1"/>
          <p:nvPr/>
        </p:nvSpPr>
        <p:spPr>
          <a:xfrm>
            <a:off x="2432540" y="585097"/>
            <a:ext cx="91029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664335" algn="l"/>
              </a:tabLst>
            </a:pPr>
            <a:r>
              <a:rPr lang="vi-VN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 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mới quen một bạn khác giới trên facebook,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nhắn tin muốn em gửi ảnh cho bạn ấy và hẹn gặp mặt. 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664335" algn="l"/>
              </a:tabLst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664335" algn="l"/>
              </a:tabLst>
            </a:pP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 2: Trong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Chia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tin, video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…..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24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B53347-5599-0613-7EE7-BA06C6097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0"/>
          <a:stretch/>
        </p:blipFill>
        <p:spPr>
          <a:xfrm>
            <a:off x="0" y="-1"/>
            <a:ext cx="6766560" cy="685967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11C8F-9CE8-74D8-F62A-709E9510EEC2}"/>
              </a:ext>
            </a:extLst>
          </p:cNvPr>
          <p:cNvSpPr/>
          <p:nvPr/>
        </p:nvSpPr>
        <p:spPr>
          <a:xfrm>
            <a:off x="6766560" y="0"/>
            <a:ext cx="5425440" cy="6416040"/>
          </a:xfrm>
          <a:prstGeom prst="rect">
            <a:avLst/>
          </a:prstGeom>
          <a:solidFill>
            <a:srgbClr val="C6D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1600D-6299-15EB-6A56-DC87BFC29009}"/>
              </a:ext>
            </a:extLst>
          </p:cNvPr>
          <p:cNvSpPr/>
          <p:nvPr/>
        </p:nvSpPr>
        <p:spPr>
          <a:xfrm>
            <a:off x="6766560" y="6096000"/>
            <a:ext cx="5425440" cy="762000"/>
          </a:xfrm>
          <a:prstGeom prst="rect">
            <a:avLst/>
          </a:prstGeom>
          <a:solidFill>
            <a:srgbClr val="8E5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39FCF-EC8B-E48E-7CD2-6716D85D8556}"/>
              </a:ext>
            </a:extLst>
          </p:cNvPr>
          <p:cNvSpPr txBox="1"/>
          <p:nvPr/>
        </p:nvSpPr>
        <p:spPr>
          <a:xfrm>
            <a:off x="7071360" y="1800677"/>
            <a:ext cx="4069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0BD334-90FD-5462-F5F7-A44441BB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320" y="137507"/>
            <a:ext cx="1409442" cy="13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1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405743" y="-990600"/>
            <a:ext cx="12986657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iktok dance ( Ai cũng muốn mình xinh) _ CLB NĂNG KHIẾU NGHỆ THUẬT MINH HẢI">
            <a:hlinkClick r:id="" action="ppaction://media"/>
            <a:extLst>
              <a:ext uri="{FF2B5EF4-FFF2-40B4-BE49-F238E27FC236}">
                <a16:creationId xmlns:a16="http://schemas.microsoft.com/office/drawing/2014/main" id="{A7690FBB-9A3A-8A4C-4C5F-16354D496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618892" y="2804585"/>
            <a:ext cx="317553" cy="1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95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A9007-704B-9830-5D6F-6851CF9AF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555501-6E88-28C4-CCA6-60663F9B33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9A126C-4935-382A-2E5A-25B7F03807B3}"/>
              </a:ext>
            </a:extLst>
          </p:cNvPr>
          <p:cNvSpPr/>
          <p:nvPr/>
        </p:nvSpPr>
        <p:spPr>
          <a:xfrm>
            <a:off x="-2405743" y="-990600"/>
            <a:ext cx="12986657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ktok Dance Làng Lá">
            <a:hlinkClick r:id="" action="ppaction://media"/>
            <a:extLst>
              <a:ext uri="{FF2B5EF4-FFF2-40B4-BE49-F238E27FC236}">
                <a16:creationId xmlns:a16="http://schemas.microsoft.com/office/drawing/2014/main" id="{D7BA76BB-F090-EB56-40E5-4047D6AE3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447692" y="3429000"/>
            <a:ext cx="285993" cy="1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8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36440-5D8D-B63F-C486-FE042400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9D36A-331E-4B73-9670-169DB7272E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DE3D57-D28E-69F6-5D4D-C6D1F48DE315}"/>
              </a:ext>
            </a:extLst>
          </p:cNvPr>
          <p:cNvSpPr/>
          <p:nvPr/>
        </p:nvSpPr>
        <p:spPr>
          <a:xfrm>
            <a:off x="-2405743" y="-990600"/>
            <a:ext cx="12986657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y Heart Will Go On &amp; Day and Night - Thai Hoang Remix -- Nhạc Hot Tik Tok 2024">
            <a:hlinkClick r:id="" action="ppaction://media"/>
            <a:extLst>
              <a:ext uri="{FF2B5EF4-FFF2-40B4-BE49-F238E27FC236}">
                <a16:creationId xmlns:a16="http://schemas.microsoft.com/office/drawing/2014/main" id="{BFA993EA-5326-3CC9-2832-5739C98FF0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2913.61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0752" y="3429000"/>
            <a:ext cx="424350" cy="2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6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E6978D-33A3-4FCB-926C-94108D496D64}"/>
              </a:ext>
            </a:extLst>
          </p:cNvPr>
          <p:cNvSpPr/>
          <p:nvPr/>
        </p:nvSpPr>
        <p:spPr>
          <a:xfrm>
            <a:off x="0" y="-172322"/>
            <a:ext cx="12192000" cy="6858000"/>
          </a:xfrm>
          <a:prstGeom prst="rect">
            <a:avLst/>
          </a:prstGeom>
          <a:solidFill>
            <a:srgbClr val="D8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96CB7-7B9E-43DF-9B7C-4257D7336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5"/>
          <a:stretch/>
        </p:blipFill>
        <p:spPr>
          <a:xfrm>
            <a:off x="0" y="840573"/>
            <a:ext cx="7517707" cy="5176853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D659E15F-00BF-4216-85F0-6510CD2FAB3C}"/>
              </a:ext>
            </a:extLst>
          </p:cNvPr>
          <p:cNvSpPr/>
          <p:nvPr/>
        </p:nvSpPr>
        <p:spPr>
          <a:xfrm rot="680814">
            <a:off x="7521002" y="2859845"/>
            <a:ext cx="4321054" cy="1388624"/>
          </a:xfrm>
          <a:prstGeom prst="roundRect">
            <a:avLst>
              <a:gd name="adj" fmla="val 12201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 HỘI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2AA522D-938A-4986-BCEC-E963B057D9CB}"/>
              </a:ext>
            </a:extLst>
          </p:cNvPr>
          <p:cNvSpPr/>
          <p:nvPr/>
        </p:nvSpPr>
        <p:spPr>
          <a:xfrm rot="205315">
            <a:off x="7529191" y="1186751"/>
            <a:ext cx="3694789" cy="1353250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GIÁC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Richardson Endowed Primary">
            <a:extLst>
              <a:ext uri="{FF2B5EF4-FFF2-40B4-BE49-F238E27FC236}">
                <a16:creationId xmlns:a16="http://schemas.microsoft.com/office/drawing/2014/main" id="{5AD8C033-6720-41AC-9A70-C929C0CDBD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388">
            <a:off x="35929" y="4456825"/>
            <a:ext cx="2636419" cy="2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1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F0FE-8C57-438D-B1E6-AACE9B65A4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CADF-202D-408C-2F1F-3B50B5FE6D98}"/>
              </a:ext>
            </a:extLst>
          </p:cNvPr>
          <p:cNvSpPr/>
          <p:nvPr/>
        </p:nvSpPr>
        <p:spPr>
          <a:xfrm>
            <a:off x="-2383970" y="-990601"/>
            <a:ext cx="12670970" cy="883920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DD8C2763-EAE1-4063-A2BE-A0F1BA5B1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r="7049" b="9906"/>
          <a:stretch/>
        </p:blipFill>
        <p:spPr>
          <a:xfrm>
            <a:off x="712727" y="739520"/>
            <a:ext cx="6136129" cy="5378957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5AA52D-D43D-41DB-A49A-48E07ACC9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15" y="1663176"/>
            <a:ext cx="4604659" cy="35316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A98CE5-9F32-4ACB-BED5-54511A221114}"/>
              </a:ext>
            </a:extLst>
          </p:cNvPr>
          <p:cNvSpPr/>
          <p:nvPr/>
        </p:nvSpPr>
        <p:spPr>
          <a:xfrm>
            <a:off x="7389476" y="2275070"/>
            <a:ext cx="4171335" cy="158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664335" algn="l"/>
              </a:tabLst>
            </a:pPr>
            <a:r>
              <a:rPr lang="vi-VN" sz="3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CÁC </a:t>
            </a:r>
            <a:endParaRPr lang="en-US" sz="3400" b="1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664335" algn="l"/>
              </a:tabLst>
            </a:pPr>
            <a:r>
              <a:rPr lang="vi-VN" sz="34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TRANG MẠNG XÃ HỘI</a:t>
            </a:r>
            <a:endParaRPr lang="en-US" sz="34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698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B9AD-D524-A43B-00F9-FED72D41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89B5D-5FD2-330F-D61C-5F73252920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D7110605-DB8A-CC5E-034B-69B5B35D5D5C}"/>
              </a:ext>
            </a:extLst>
          </p:cNvPr>
          <p:cNvSpPr/>
          <p:nvPr/>
        </p:nvSpPr>
        <p:spPr>
          <a:xfrm>
            <a:off x="838200" y="801931"/>
            <a:ext cx="10729328" cy="5489063"/>
          </a:xfrm>
          <a:prstGeom prst="snip2SameRect">
            <a:avLst/>
          </a:prstGeom>
          <a:solidFill>
            <a:srgbClr val="00A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A59C872-CF3E-78CE-0058-48DAFCC714BD}"/>
              </a:ext>
            </a:extLst>
          </p:cNvPr>
          <p:cNvSpPr/>
          <p:nvPr/>
        </p:nvSpPr>
        <p:spPr>
          <a:xfrm>
            <a:off x="2745352" y="467563"/>
            <a:ext cx="5986029" cy="13255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“Ai </a:t>
            </a:r>
            <a:r>
              <a:rPr lang="en-US" sz="3600" b="1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600" b="1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6B7F651-D70A-08E0-065C-3F660E810230}"/>
              </a:ext>
            </a:extLst>
          </p:cNvPr>
          <p:cNvSpPr/>
          <p:nvPr/>
        </p:nvSpPr>
        <p:spPr>
          <a:xfrm>
            <a:off x="2848931" y="407926"/>
            <a:ext cx="5986029" cy="1325563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60198E2-B79A-FF28-8D6B-CD43FE32B0A0}"/>
              </a:ext>
            </a:extLst>
          </p:cNvPr>
          <p:cNvSpPr/>
          <p:nvPr/>
        </p:nvSpPr>
        <p:spPr>
          <a:xfrm>
            <a:off x="1872310" y="2117911"/>
            <a:ext cx="5086905" cy="42879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F90C6-A1D6-47AE-8E05-06A8685E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42" y="1252305"/>
            <a:ext cx="5529551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284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A71621-496F-BFD4-4AAC-C745A1A5479A}"/>
              </a:ext>
            </a:extLst>
          </p:cNvPr>
          <p:cNvSpPr/>
          <p:nvPr/>
        </p:nvSpPr>
        <p:spPr>
          <a:xfrm>
            <a:off x="0" y="0"/>
            <a:ext cx="12288416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7A82722-3C83-29B7-23DB-C7D5CDDD1BBB}"/>
              </a:ext>
            </a:extLst>
          </p:cNvPr>
          <p:cNvSpPr/>
          <p:nvPr/>
        </p:nvSpPr>
        <p:spPr>
          <a:xfrm rot="11049093">
            <a:off x="4264387" y="292514"/>
            <a:ext cx="9004467" cy="61159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434-0812-0CF0-54A1-73749683C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4"/>
          <a:stretch/>
        </p:blipFill>
        <p:spPr>
          <a:xfrm flipH="1">
            <a:off x="629464" y="566082"/>
            <a:ext cx="5734923" cy="5725835"/>
          </a:xfrm>
          <a:prstGeom prst="roundRect">
            <a:avLst/>
          </a:prstGeom>
          <a:solidFill>
            <a:srgbClr val="4472C4"/>
          </a:solidFill>
          <a:ln w="127000">
            <a:solidFill>
              <a:srgbClr val="FFFF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4B8908-B759-4671-A297-3FDCB0786D61}"/>
              </a:ext>
            </a:extLst>
          </p:cNvPr>
          <p:cNvSpPr/>
          <p:nvPr/>
        </p:nvSpPr>
        <p:spPr>
          <a:xfrm>
            <a:off x="7181088" y="2338845"/>
            <a:ext cx="4066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364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483</Words>
  <Application>Microsoft Office PowerPoint</Application>
  <PresentationFormat>Widescreen</PresentationFormat>
  <Paragraphs>69</Paragraphs>
  <Slides>28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 OANH</cp:lastModifiedBy>
  <cp:revision>25</cp:revision>
  <dcterms:created xsi:type="dcterms:W3CDTF">2022-10-29T00:24:18Z</dcterms:created>
  <dcterms:modified xsi:type="dcterms:W3CDTF">2025-02-17T13:30:18Z</dcterms:modified>
</cp:coreProperties>
</file>