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64" r:id="rId3"/>
    <p:sldId id="289" r:id="rId4"/>
    <p:sldId id="279" r:id="rId5"/>
    <p:sldId id="278" r:id="rId6"/>
    <p:sldId id="280" r:id="rId7"/>
    <p:sldId id="300" r:id="rId8"/>
    <p:sldId id="298" r:id="rId9"/>
    <p:sldId id="283" r:id="rId10"/>
    <p:sldId id="301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2920396"/>
            <a:ext cx="471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Vẽ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trang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trí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hình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tròn</a:t>
            </a:r>
            <a:endParaRPr kumimoji="0" lang="en-US" sz="115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26" name="Picture 2" descr="Tổng hợp những mẫu hình tròn đẹp nhất dùng cho thiết kế">
            <a:extLst>
              <a:ext uri="{FF2B5EF4-FFF2-40B4-BE49-F238E27FC236}">
                <a16:creationId xmlns:a16="http://schemas.microsoft.com/office/drawing/2014/main" id="{BC5FD410-43FB-D4ED-0D48-A077CA5D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0" y="1480038"/>
            <a:ext cx="4106740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Vòng Tròn Trừu Tượng Mandala PNG , Vòng Tròn, Vật Trang Trí, Yoga  PNG và Vector với nền trong suốt để tải xuống miễn phí">
            <a:extLst>
              <a:ext uri="{FF2B5EF4-FFF2-40B4-BE49-F238E27FC236}">
                <a16:creationId xmlns:a16="http://schemas.microsoft.com/office/drawing/2014/main" id="{7F86F8FD-AE7B-38DD-5EA7-792A840E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21" y="1480038"/>
            <a:ext cx="3897923" cy="3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trang trí hình tròn - Circular decoration - YouTube">
            <a:extLst>
              <a:ext uri="{FF2B5EF4-FFF2-40B4-BE49-F238E27FC236}">
                <a16:creationId xmlns:a16="http://schemas.microsoft.com/office/drawing/2014/main" id="{6424D58E-504F-E381-4178-0EC23098C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12308" r="28846" b="9743"/>
          <a:stretch/>
        </p:blipFill>
        <p:spPr bwMode="auto">
          <a:xfrm>
            <a:off x="8241705" y="1480038"/>
            <a:ext cx="3496408" cy="35588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10643939-2627-616F-4F44-5E77F4E90776}"/>
              </a:ext>
            </a:extLst>
          </p:cNvPr>
          <p:cNvGrpSpPr/>
          <p:nvPr/>
        </p:nvGrpSpPr>
        <p:grpSpPr>
          <a:xfrm>
            <a:off x="2108102" y="858339"/>
            <a:ext cx="4338415" cy="5125818"/>
            <a:chOff x="430568" y="210155"/>
            <a:chExt cx="4338415" cy="5125818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4BA4791-D8B3-8C0A-A97A-172FBCE18A7D}"/>
                </a:ext>
              </a:extLst>
            </p:cNvPr>
            <p:cNvSpPr/>
            <p:nvPr/>
          </p:nvSpPr>
          <p:spPr>
            <a:xfrm>
              <a:off x="846342" y="920370"/>
              <a:ext cx="3578578" cy="35785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id="{9A91BFB8-E79E-551D-F4F0-2A3BE30CA92D}"/>
                </a:ext>
              </a:extLst>
            </p:cNvPr>
            <p:cNvCxnSpPr>
              <a:cxnSpLocks/>
            </p:cNvCxnSpPr>
            <p:nvPr/>
          </p:nvCxnSpPr>
          <p:spPr>
            <a:xfrm>
              <a:off x="987320" y="1955350"/>
              <a:ext cx="3268980" cy="15049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id="{01F9B6E9-03BD-38E7-2006-42356DE8445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597017" y="1451159"/>
              <a:ext cx="1295280" cy="129711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24C2457C-62D5-A5CC-76AF-4AE02589B59B}"/>
                </a:ext>
              </a:extLst>
            </p:cNvPr>
            <p:cNvGrpSpPr/>
            <p:nvPr/>
          </p:nvGrpSpPr>
          <p:grpSpPr>
            <a:xfrm>
              <a:off x="2116655" y="2537149"/>
              <a:ext cx="610374" cy="974035"/>
              <a:chOff x="1769415" y="3081159"/>
              <a:chExt cx="610374" cy="974035"/>
            </a:xfrm>
          </p:grpSpPr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72684731-A121-D844-7E64-CA38E84329D5}"/>
                  </a:ext>
                </a:extLst>
              </p:cNvPr>
              <p:cNvSpPr/>
              <p:nvPr/>
            </p:nvSpPr>
            <p:spPr>
              <a:xfrm>
                <a:off x="2233782" y="319906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Hình chữ nhật 21">
                <a:extLst>
                  <a:ext uri="{FF2B5EF4-FFF2-40B4-BE49-F238E27FC236}">
                    <a16:creationId xmlns:a16="http://schemas.microsoft.com/office/drawing/2014/main" id="{D5C6AD4D-3A1A-219B-9501-EACD81505072}"/>
                  </a:ext>
                </a:extLst>
              </p:cNvPr>
              <p:cNvSpPr/>
              <p:nvPr/>
            </p:nvSpPr>
            <p:spPr>
              <a:xfrm>
                <a:off x="1769415" y="3081159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L</a:t>
                </a:r>
              </a:p>
            </p:txBody>
          </p:sp>
        </p:grpSp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44277AA0-9B3E-0792-08D5-60E216C73E89}"/>
                </a:ext>
              </a:extLst>
            </p:cNvPr>
            <p:cNvGrpSpPr/>
            <p:nvPr/>
          </p:nvGrpSpPr>
          <p:grpSpPr>
            <a:xfrm>
              <a:off x="430568" y="1394217"/>
              <a:ext cx="641842" cy="974035"/>
              <a:chOff x="2329958" y="1387094"/>
              <a:chExt cx="641842" cy="974035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FBE428DE-97A9-3F38-E373-257EE88BF264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0DD07744-5281-8B18-5016-4D5CB37FCA20}"/>
                  </a:ext>
                </a:extLst>
              </p:cNvPr>
              <p:cNvSpPr/>
              <p:nvPr/>
            </p:nvSpPr>
            <p:spPr>
              <a:xfrm>
                <a:off x="2329958" y="1387094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Q</a:t>
                </a:r>
              </a:p>
            </p:txBody>
          </p:sp>
        </p:grp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8DFDDED7-09D1-D39D-602B-713DE4B59D43}"/>
                </a:ext>
              </a:extLst>
            </p:cNvPr>
            <p:cNvGrpSpPr/>
            <p:nvPr/>
          </p:nvGrpSpPr>
          <p:grpSpPr>
            <a:xfrm>
              <a:off x="1507541" y="1004000"/>
              <a:ext cx="3261442" cy="4331973"/>
              <a:chOff x="176931" y="-520621"/>
              <a:chExt cx="3261442" cy="4331973"/>
            </a:xfrm>
          </p:grpSpPr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27FA5AAF-ACDA-7844-52DE-D4C036B9B420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E24100D3-5F4B-BF9E-1503-A40AE13A094B}"/>
                  </a:ext>
                </a:extLst>
              </p:cNvPr>
              <p:cNvSpPr/>
              <p:nvPr/>
            </p:nvSpPr>
            <p:spPr>
              <a:xfrm>
                <a:off x="2827999" y="1713230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E</a:t>
                </a:r>
              </a:p>
            </p:txBody>
          </p:sp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id="{3B2B6407-99BE-14CE-B206-FC439E2CB1B8}"/>
                  </a:ext>
                </a:extLst>
              </p:cNvPr>
              <p:cNvSpPr/>
              <p:nvPr/>
            </p:nvSpPr>
            <p:spPr>
              <a:xfrm>
                <a:off x="1250412" y="289376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id="{C39E19DA-D9A7-B26E-6CB3-83BDB36DBA4A}"/>
                  </a:ext>
                </a:extLst>
              </p:cNvPr>
              <p:cNvSpPr/>
              <p:nvPr/>
            </p:nvSpPr>
            <p:spPr>
              <a:xfrm>
                <a:off x="836319" y="271758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K</a:t>
                </a:r>
              </a:p>
            </p:txBody>
          </p:sp>
          <p:sp>
            <p:nvSpPr>
              <p:cNvPr id="43" name="Hình chữ nhật 42">
                <a:extLst>
                  <a:ext uri="{FF2B5EF4-FFF2-40B4-BE49-F238E27FC236}">
                    <a16:creationId xmlns:a16="http://schemas.microsoft.com/office/drawing/2014/main" id="{EBEFBEC6-7370-432F-2C89-5E42C36F2E49}"/>
                  </a:ext>
                </a:extLst>
              </p:cNvPr>
              <p:cNvSpPr/>
              <p:nvPr/>
            </p:nvSpPr>
            <p:spPr>
              <a:xfrm>
                <a:off x="176931" y="283731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B</a:t>
                </a:r>
              </a:p>
            </p:txBody>
          </p:sp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0179DA5E-33D1-1F49-B1D9-3B73E2271868}"/>
                  </a:ext>
                </a:extLst>
              </p:cNvPr>
              <p:cNvSpPr/>
              <p:nvPr/>
            </p:nvSpPr>
            <p:spPr>
              <a:xfrm>
                <a:off x="584342" y="277508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Hình Bầu dục 47">
                <a:extLst>
                  <a:ext uri="{FF2B5EF4-FFF2-40B4-BE49-F238E27FC236}">
                    <a16:creationId xmlns:a16="http://schemas.microsoft.com/office/drawing/2014/main" id="{95496EA5-5DA8-7574-75A6-7B4246B40B1C}"/>
                  </a:ext>
                </a:extLst>
              </p:cNvPr>
              <p:cNvSpPr/>
              <p:nvPr/>
            </p:nvSpPr>
            <p:spPr>
              <a:xfrm>
                <a:off x="585932" y="-520621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B22C8F22-1F95-A6B0-4099-D41AB9BA43FC}"/>
                </a:ext>
              </a:extLst>
            </p:cNvPr>
            <p:cNvGrpSpPr/>
            <p:nvPr/>
          </p:nvGrpSpPr>
          <p:grpSpPr>
            <a:xfrm>
              <a:off x="1407324" y="210155"/>
              <a:ext cx="3095347" cy="1662236"/>
              <a:chOff x="432217" y="710731"/>
              <a:chExt cx="3095347" cy="1662236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77B66564-12B6-C34B-A9F7-23B4DD464292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40A14446-8012-C0B0-1C3C-EAE45431054E}"/>
                  </a:ext>
                </a:extLst>
              </p:cNvPr>
              <p:cNvSpPr/>
              <p:nvPr/>
            </p:nvSpPr>
            <p:spPr>
              <a:xfrm>
                <a:off x="2917190" y="1398932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G</a:t>
                </a: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D63B9203-BD05-336E-A5B2-14DCC765B109}"/>
                  </a:ext>
                </a:extLst>
              </p:cNvPr>
              <p:cNvSpPr/>
              <p:nvPr/>
            </p:nvSpPr>
            <p:spPr>
              <a:xfrm>
                <a:off x="1621258" y="1358209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Hình chữ nhật 41">
                <a:extLst>
                  <a:ext uri="{FF2B5EF4-FFF2-40B4-BE49-F238E27FC236}">
                    <a16:creationId xmlns:a16="http://schemas.microsoft.com/office/drawing/2014/main" id="{DCEE8FF8-CDAC-A063-B4E4-A6E422B112F7}"/>
                  </a:ext>
                </a:extLst>
              </p:cNvPr>
              <p:cNvSpPr/>
              <p:nvPr/>
            </p:nvSpPr>
            <p:spPr>
              <a:xfrm>
                <a:off x="1091605" y="71073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O</a:t>
                </a:r>
              </a:p>
            </p:txBody>
          </p:sp>
          <p:sp>
            <p:nvSpPr>
              <p:cNvPr id="44" name="Hình chữ nhật 43">
                <a:extLst>
                  <a:ext uri="{FF2B5EF4-FFF2-40B4-BE49-F238E27FC236}">
                    <a16:creationId xmlns:a16="http://schemas.microsoft.com/office/drawing/2014/main" id="{9C57A902-B7F2-88F4-7F49-0B3819FEE847}"/>
                  </a:ext>
                </a:extLst>
              </p:cNvPr>
              <p:cNvSpPr/>
              <p:nvPr/>
            </p:nvSpPr>
            <p:spPr>
              <a:xfrm>
                <a:off x="432217" y="83046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</a:t>
                </a:r>
              </a:p>
            </p:txBody>
          </p:sp>
        </p:grp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DFF0972B-B16B-0F6C-120F-2AFD30EECC4B}"/>
                </a:ext>
              </a:extLst>
            </p:cNvPr>
            <p:cNvCxnSpPr>
              <a:cxnSpLocks/>
              <a:stCxn id="4" idx="4"/>
              <a:endCxn id="4" idx="0"/>
            </p:cNvCxnSpPr>
            <p:nvPr/>
          </p:nvCxnSpPr>
          <p:spPr>
            <a:xfrm flipV="1">
              <a:off x="2635631" y="920370"/>
              <a:ext cx="0" cy="357857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5078FBF7-F958-33A1-C746-01415FA5E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6243" y="1040106"/>
              <a:ext cx="0" cy="33218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8D6E6F6-32F9-4395-9F73-F3930D05C304}"/>
              </a:ext>
            </a:extLst>
          </p:cNvPr>
          <p:cNvSpPr txBox="1"/>
          <p:nvPr/>
        </p:nvSpPr>
        <p:spPr>
          <a:xfrm>
            <a:off x="6753283" y="1364242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70E47D9D-E88C-56AF-06B3-1FFBAB43E3A2}"/>
              </a:ext>
            </a:extLst>
          </p:cNvPr>
          <p:cNvSpPr txBox="1"/>
          <p:nvPr/>
        </p:nvSpPr>
        <p:spPr>
          <a:xfrm>
            <a:off x="6753282" y="3423186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3948352" y="1664154"/>
            <a:ext cx="498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Vẽ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trí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tròn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compa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5989" r="7711" b="67567"/>
          <a:stretch/>
        </p:blipFill>
        <p:spPr>
          <a:xfrm>
            <a:off x="876301" y="1405729"/>
            <a:ext cx="10439399" cy="404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compa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37479" r="65080" b="35248"/>
          <a:stretch/>
        </p:blipFill>
        <p:spPr>
          <a:xfrm>
            <a:off x="475394" y="1704034"/>
            <a:ext cx="2639225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4922A9D6-91D5-66DE-8838-90472A3F6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5" t="37493" r="36842" b="35234"/>
          <a:stretch/>
        </p:blipFill>
        <p:spPr>
          <a:xfrm>
            <a:off x="3333716" y="1704034"/>
            <a:ext cx="2639225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14446E9-02D3-2603-114D-5497C586D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6" t="37420" r="8579" b="35307"/>
          <a:stretch/>
        </p:blipFill>
        <p:spPr>
          <a:xfrm>
            <a:off x="6192038" y="1704034"/>
            <a:ext cx="2712906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DC8661D-E879-8717-DEE4-0C87D5775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65011" r="36769" b="7716"/>
          <a:stretch/>
        </p:blipFill>
        <p:spPr>
          <a:xfrm>
            <a:off x="9124041" y="1704034"/>
            <a:ext cx="2712906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9F8520-DF64-A860-63A0-B2BD5CCD9B1A}"/>
              </a:ext>
            </a:extLst>
          </p:cNvPr>
          <p:cNvSpPr txBox="1"/>
          <p:nvPr/>
        </p:nvSpPr>
        <p:spPr>
          <a:xfrm>
            <a:off x="1351722" y="5352208"/>
            <a:ext cx="907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80525B4-F47C-8C84-00E9-9B3B09185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21567" r="46562" b="45628"/>
          <a:stretch/>
        </p:blipFill>
        <p:spPr>
          <a:xfrm>
            <a:off x="501344" y="1595853"/>
            <a:ext cx="4260368" cy="259514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07157B4-820B-138A-D386-AE95C9D9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21228" r="3258" b="45967"/>
          <a:stretch/>
        </p:blipFill>
        <p:spPr>
          <a:xfrm>
            <a:off x="5121428" y="1595853"/>
            <a:ext cx="3649192" cy="259514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1873EA6-65C8-FF0C-8018-93AEF7B04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2" t="58099" r="31970" b="9481"/>
          <a:stretch/>
        </p:blipFill>
        <p:spPr>
          <a:xfrm>
            <a:off x="9078894" y="1595853"/>
            <a:ext cx="2560320" cy="256466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1005558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A623921-B97B-5590-D36B-6EB5DF6E4A1A}"/>
              </a:ext>
            </a:extLst>
          </p:cNvPr>
          <p:cNvSpPr txBox="1"/>
          <p:nvPr/>
        </p:nvSpPr>
        <p:spPr>
          <a:xfrm>
            <a:off x="5320054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48B3AB3-D98A-6023-8651-A2D19F73F517}"/>
              </a:ext>
            </a:extLst>
          </p:cNvPr>
          <p:cNvSpPr txBox="1"/>
          <p:nvPr/>
        </p:nvSpPr>
        <p:spPr>
          <a:xfrm>
            <a:off x="8733084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9F122A2-57A0-CC6A-5320-8D6C2FBD6E67}"/>
              </a:ext>
            </a:extLst>
          </p:cNvPr>
          <p:cNvSpPr txBox="1"/>
          <p:nvPr/>
        </p:nvSpPr>
        <p:spPr>
          <a:xfrm>
            <a:off x="3009112" y="4677372"/>
            <a:ext cx="6173776" cy="146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13E4580-B490-FBC9-E6AF-206FD9335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29914" r="63027" b="21369"/>
          <a:stretch/>
        </p:blipFill>
        <p:spPr>
          <a:xfrm>
            <a:off x="696402" y="1517324"/>
            <a:ext cx="4850958" cy="476732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614B667-5D62-75CF-59EF-36422907E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t="18234" r="9288" b="12215"/>
          <a:stretch/>
        </p:blipFill>
        <p:spPr>
          <a:xfrm>
            <a:off x="5920547" y="1517324"/>
            <a:ext cx="5252458" cy="47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208</Words>
  <Application>Microsoft Office PowerPoint</Application>
  <PresentationFormat>Widescreen</PresentationFormat>
  <Paragraphs>44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AvantGarde</vt:lpstr>
      <vt:lpstr>Calibri</vt:lpstr>
      <vt:lpstr>HP001 4 hàng</vt:lpstr>
      <vt:lpstr>Humanst521 BT</vt:lpstr>
      <vt:lpstr>SVN-Anastasia</vt:lpstr>
      <vt:lpstr>SVN-Poky's</vt:lpstr>
      <vt:lpstr>SVN-Ziclets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Vũ Trọng Đông</cp:lastModifiedBy>
  <cp:revision>14</cp:revision>
  <dcterms:created xsi:type="dcterms:W3CDTF">2023-01-08T11:29:18Z</dcterms:created>
  <dcterms:modified xsi:type="dcterms:W3CDTF">2023-01-17T02:48:32Z</dcterms:modified>
</cp:coreProperties>
</file>