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6" r:id="rId10"/>
    <p:sldId id="278" r:id="rId11"/>
    <p:sldId id="279" r:id="rId12"/>
    <p:sldId id="277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C8DEB0"/>
    <a:srgbClr val="F3B0C2"/>
    <a:srgbClr val="CBE0F1"/>
    <a:srgbClr val="D7FDFE"/>
    <a:srgbClr val="7FB1F8"/>
    <a:srgbClr val="80B1F6"/>
    <a:srgbClr val="EDEDED"/>
  </p:clrMru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-1512888"/>
            <a:ext cx="12192000" cy="369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grpSp>
        <p:nvGrpSpPr>
          <p:cNvPr id="1027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 bwMode="auto">
          <a:xfrm>
            <a:off x="-2201863" y="-2224088"/>
            <a:ext cx="16595726" cy="11283951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1364" y="8494931"/>
              <a:ext cx="2489271" cy="565169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006944" y="8647336"/>
              <a:ext cx="2178112" cy="260359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238" y="-8915400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238" y="15763875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Hình ảnh 8"/>
          <p:cNvPicPr>
            <a:picLocks noChangeAspect="1"/>
          </p:cNvPicPr>
          <p:nvPr userDrawn="1"/>
        </p:nvPicPr>
        <p:blipFill>
          <a:blip r:embed="rId9"/>
          <a:srcRect l="72446"/>
          <a:stretch>
            <a:fillRect/>
          </a:stretch>
        </p:blipFill>
        <p:spPr bwMode="auto">
          <a:xfrm>
            <a:off x="-1920875" y="0"/>
            <a:ext cx="189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  <a:cs typeface="+mn-cs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364295" y="3516292"/>
            <a:ext cx="9463424" cy="14126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Làm tròn số đến hàng nghìn,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hàng chục nghìn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 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3992563"/>
            <a:ext cx="2490787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4181475"/>
            <a:ext cx="2324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5167862" y="5102423"/>
            <a:ext cx="1856277" cy="7063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Tiết 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5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762000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065213" y="5456238"/>
            <a:ext cx="99695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</a:pPr>
            <a:r>
              <a:rPr lang="nl-NL" sz="32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Mẫu: Quãng đường từ Hà Nội đến Lào Cai dài khoảng 290 km.</a:t>
            </a:r>
            <a:endParaRPr lang="en-US" sz="3200">
              <a:solidFill>
                <a:srgbClr val="C00000"/>
              </a:solidFill>
              <a:latin typeface="AvantGarde"/>
              <a:ea typeface="AvantGarde"/>
              <a:cs typeface="AvantGarde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rcRect l="9949" t="9410" r="11385" b="54681"/>
          <a:stretch>
            <a:fillRect/>
          </a:stretch>
        </p:blipFill>
        <p:spPr bwMode="auto">
          <a:xfrm>
            <a:off x="1219200" y="1279525"/>
            <a:ext cx="966152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371600" y="762000"/>
            <a:ext cx="101346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5</a:t>
            </a:r>
          </a:p>
        </p:txBody>
      </p:sp>
      <p:sp>
        <p:nvSpPr>
          <p:cNvPr id="9" name="Hộp Văn bản 8">
            <a:extLst>
              <a:ext uri="{FF2B5EF4-FFF2-40B4-BE49-F238E27FC236}"/>
            </a:extLst>
          </p:cNvPr>
          <p:cNvSpPr txBox="1"/>
          <p:nvPr/>
        </p:nvSpPr>
        <p:spPr>
          <a:xfrm>
            <a:off x="685800" y="1304925"/>
            <a:ext cx="10820400" cy="4924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Quang đường từ Hà Nội đến Lạng Sơn dài khoảng 150 km.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 đường từ Hà Nội đến Hà Nam dài khoảng 60 km.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 đường từ Thành phố Hồ Chí Minh đến Long An dài khoảng 50 km.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 đường từ Thành phố Hồ Chí Minh đến An Giang dài khoảng 250 km.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 đường từ Thành phố Hồ Chí Minh đến Kiên Giang dài khoảng 250 km.</a:t>
            </a:r>
          </a:p>
        </p:txBody>
      </p:sp>
      <p:sp>
        <p:nvSpPr>
          <p:cNvPr id="28" name="Hình chữ nhật: Góc Tròn 27">
            <a:extLst>
              <a:ext uri="{FF2B5EF4-FFF2-40B4-BE49-F238E27FC236}"/>
            </a:extLst>
          </p:cNvPr>
          <p:cNvSpPr/>
          <p:nvPr/>
        </p:nvSpPr>
        <p:spPr>
          <a:xfrm>
            <a:off x="1143000" y="1752600"/>
            <a:ext cx="823913" cy="5746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2" name="Hình chữ nhật: Góc Tròn 31">
            <a:extLst>
              <a:ext uri="{FF2B5EF4-FFF2-40B4-BE49-F238E27FC236}"/>
            </a:extLst>
          </p:cNvPr>
          <p:cNvSpPr/>
          <p:nvPr/>
        </p:nvSpPr>
        <p:spPr>
          <a:xfrm>
            <a:off x="890588" y="2738438"/>
            <a:ext cx="823912" cy="5730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3" name="Hình chữ nhật: Góc Tròn 32">
            <a:extLst>
              <a:ext uri="{FF2B5EF4-FFF2-40B4-BE49-F238E27FC236}"/>
            </a:extLst>
          </p:cNvPr>
          <p:cNvSpPr/>
          <p:nvPr/>
        </p:nvSpPr>
        <p:spPr>
          <a:xfrm>
            <a:off x="4178300" y="3713163"/>
            <a:ext cx="617538" cy="5730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4" name="Hình chữ nhật: Góc Tròn 33">
            <a:extLst>
              <a:ext uri="{FF2B5EF4-FFF2-40B4-BE49-F238E27FC236}"/>
            </a:extLst>
          </p:cNvPr>
          <p:cNvSpPr/>
          <p:nvPr/>
        </p:nvSpPr>
        <p:spPr>
          <a:xfrm>
            <a:off x="4884738" y="4686300"/>
            <a:ext cx="757237" cy="5746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5" name="Hình chữ nhật: Góc Tròn 34">
            <a:extLst>
              <a:ext uri="{FF2B5EF4-FFF2-40B4-BE49-F238E27FC236}"/>
            </a:extLst>
          </p:cNvPr>
          <p:cNvSpPr/>
          <p:nvPr/>
        </p:nvSpPr>
        <p:spPr>
          <a:xfrm>
            <a:off x="4906963" y="5695950"/>
            <a:ext cx="757237" cy="5730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30219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6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762000"/>
            <a:ext cx="10363200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8621" t="8038" r="5412" b="9170"/>
          <a:stretch/>
        </p:blipFill>
        <p:spPr>
          <a:xfrm>
            <a:off x="685800" y="1766139"/>
            <a:ext cx="10794016" cy="4482261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130425"/>
            <a:ext cx="6851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5114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524000"/>
            <a:ext cx="7858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2860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2209800" y="3352800"/>
            <a:ext cx="7361238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800">
                <a:latin typeface="AvantGarde"/>
                <a:ea typeface="AvantGarde"/>
                <a:cs typeface="AvantGarde"/>
              </a:rPr>
              <a:t>Làm tròn số </a:t>
            </a:r>
            <a:r>
              <a:rPr lang="nl-NL" sz="4800" b="1">
                <a:latin typeface="AvantGarde"/>
                <a:ea typeface="AvantGarde"/>
                <a:cs typeface="AvantGarde"/>
              </a:rPr>
              <a:t>1 082</a:t>
            </a:r>
            <a:r>
              <a:rPr lang="nl-NL" sz="4800">
                <a:latin typeface="AvantGarde"/>
                <a:ea typeface="AvantGarde"/>
                <a:cs typeface="AvantGarde"/>
              </a:rPr>
              <a:t>  đến hàng nghìn được </a:t>
            </a:r>
            <a:r>
              <a:rPr lang="nl-NL" sz="4800" b="1">
                <a:latin typeface="AvantGarde"/>
                <a:ea typeface="AvantGarde"/>
                <a:cs typeface="AvantGarde"/>
              </a:rPr>
              <a:t>1 000</a:t>
            </a:r>
            <a:endParaRPr lang="en-US" sz="4800">
              <a:latin typeface="AvantGarde"/>
              <a:ea typeface="AvantGarde"/>
              <a:cs typeface="AvantGarde"/>
            </a:endParaRP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485900" y="1447800"/>
            <a:ext cx="9220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1 082 đến hàng nghìn</a:t>
            </a:r>
            <a:endParaRPr lang="en-US" sz="440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9 500 đến hàng nghìn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935481" y="4180336"/>
            <a:ext cx="7360919" cy="221599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9500 đến hàng nghìn ta được 10000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5680 đến hàng nghìn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5680 đến hàng trăm ta được 6000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935163" y="1190625"/>
            <a:ext cx="91138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35 000 đến hàng chục nghìn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935481" y="3636182"/>
            <a:ext cx="7360919" cy="221599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3500 đến hàng chục nghìn ta được 40 000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1363944" y="3516292"/>
            <a:ext cx="9464130" cy="16619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Làm tròn số đến hàng nghìn,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hàng chục nghìn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2127250"/>
            <a:ext cx="102552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762000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chữ đặt trước câu trả lời đúng: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rcRect l="11334" t="33261" r="1971" b="11317"/>
          <a:stretch>
            <a:fillRect/>
          </a:stretch>
        </p:blipFill>
        <p:spPr bwMode="auto">
          <a:xfrm>
            <a:off x="844550" y="2057400"/>
            <a:ext cx="105029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ình Bầu dục 9">
            <a:extLst>
              <a:ext uri="{FF2B5EF4-FFF2-40B4-BE49-F238E27FC236}"/>
            </a:extLst>
          </p:cNvPr>
          <p:cNvSpPr/>
          <p:nvPr/>
        </p:nvSpPr>
        <p:spPr>
          <a:xfrm>
            <a:off x="6705600" y="2667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Hình Bầu dục 10">
            <a:extLst>
              <a:ext uri="{FF2B5EF4-FFF2-40B4-BE49-F238E27FC236}"/>
            </a:extLst>
          </p:cNvPr>
          <p:cNvSpPr/>
          <p:nvPr/>
        </p:nvSpPr>
        <p:spPr>
          <a:xfrm>
            <a:off x="9705975" y="4087813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156</TotalTime>
  <Words>159</Words>
  <Application>Microsoft Office PowerPoint</Application>
  <PresentationFormat>Custom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#9Slide02 Noi dung dai</vt:lpstr>
      <vt:lpstr>Arial</vt:lpstr>
      <vt:lpstr>#9Slide02 Tieu de dai</vt:lpstr>
      <vt:lpstr>Calibri</vt:lpstr>
      <vt:lpstr>宋体</vt:lpstr>
      <vt:lpstr>AvantGarde</vt:lpstr>
      <vt:lpstr>Chủ đề Office</vt:lpstr>
      <vt:lpstr>Chủ đề Office</vt:lpstr>
      <vt:lpstr>Chủ đề Office</vt:lpstr>
      <vt:lpstr>Chủ đề Office</vt:lpstr>
      <vt:lpstr>Chủ đề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Sky123.Org</cp:lastModifiedBy>
  <cp:revision>13</cp:revision>
  <dcterms:created xsi:type="dcterms:W3CDTF">2023-01-15T09:20:24Z</dcterms:created>
  <dcterms:modified xsi:type="dcterms:W3CDTF">2023-02-12T14:30:48Z</dcterms:modified>
  <cp:category>9Slide.vn</cp:category>
  <cp:contentStatus>9Slide</cp:contentStatus>
</cp:coreProperties>
</file>