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65" r:id="rId15"/>
    <p:sldId id="263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F3B0C2"/>
    <a:srgbClr val="C8DEB0"/>
    <a:srgbClr val="CBE0F1"/>
    <a:srgbClr val="80B1F6"/>
    <a:srgbClr val="EDEDED"/>
  </p:clrMru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>
      <p:cViewPr varScale="1">
        <p:scale>
          <a:sx n="75" d="100"/>
          <a:sy n="75" d="100"/>
        </p:scale>
        <p:origin x="-4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/>
            </a:extLst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-1512888"/>
            <a:ext cx="12192000" cy="369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grpSp>
        <p:nvGrpSpPr>
          <p:cNvPr id="1027" name="Group 10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 bwMode="auto">
          <a:xfrm>
            <a:off x="-2201863" y="-2224088"/>
            <a:ext cx="16595726" cy="11283951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51364" y="8494931"/>
              <a:ext cx="2489271" cy="565169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006944" y="8647336"/>
              <a:ext cx="2178112" cy="260359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/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238" y="-8915400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9Slide.vn">
            <a:extLst>
              <a:ext uri="{FF2B5EF4-FFF2-40B4-BE49-F238E27FC236}"/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238" y="15763875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0" name="Hình ảnh 8"/>
          <p:cNvPicPr>
            <a:picLocks noChangeAspect="1"/>
          </p:cNvPicPr>
          <p:nvPr userDrawn="1"/>
        </p:nvPicPr>
        <p:blipFill>
          <a:blip r:embed="rId9"/>
          <a:srcRect l="72446"/>
          <a:stretch>
            <a:fillRect/>
          </a:stretch>
        </p:blipFill>
        <p:spPr bwMode="auto">
          <a:xfrm>
            <a:off x="-1920875" y="0"/>
            <a:ext cx="1890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  <a:cs typeface="+mn-cs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3285135" y="3516292"/>
            <a:ext cx="5621731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Luyện tập chung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5167862" y="4579203"/>
            <a:ext cx="1856277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  <a:cs typeface="+mn-cs"/>
              </a:rPr>
              <a:t>Tiết 2</a:t>
            </a: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3092450"/>
            <a:ext cx="33924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Hình ảnh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13" y="3284538"/>
            <a:ext cx="3290887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/>
          <a:srcRect l="10129" t="29204" r="65414" b="8826"/>
          <a:stretch>
            <a:fillRect/>
          </a:stretch>
        </p:blipFill>
        <p:spPr bwMode="auto">
          <a:xfrm>
            <a:off x="990600" y="1871663"/>
            <a:ext cx="3840163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5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936625"/>
            <a:ext cx="10363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Câu nào đúng, câu nào sai?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ộp Văn bản 6">
            <a:extLst>
              <a:ext uri="{FF2B5EF4-FFF2-40B4-BE49-F238E27FC236}"/>
            </a:extLst>
          </p:cNvPr>
          <p:cNvSpPr txBox="1"/>
          <p:nvPr/>
        </p:nvSpPr>
        <p:spPr>
          <a:xfrm>
            <a:off x="5303838" y="1676400"/>
            <a:ext cx="6126162" cy="1477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OM, ON, OP, OQ là các bán chính của hình tròn tâm O.</a:t>
            </a:r>
          </a:p>
        </p:txBody>
      </p:sp>
      <p:sp>
        <p:nvSpPr>
          <p:cNvPr id="8" name="Hộp Văn bản 7">
            <a:extLst>
              <a:ext uri="{FF2B5EF4-FFF2-40B4-BE49-F238E27FC236}"/>
            </a:extLst>
          </p:cNvPr>
          <p:cNvSpPr txBox="1"/>
          <p:nvPr/>
        </p:nvSpPr>
        <p:spPr>
          <a:xfrm>
            <a:off x="5303838" y="3217863"/>
            <a:ext cx="6126162" cy="984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MN, PQ là các đường kính của hình tròn tâm O.</a:t>
            </a:r>
          </a:p>
        </p:txBody>
      </p:sp>
      <p:sp>
        <p:nvSpPr>
          <p:cNvPr id="10" name="Hộp Văn bản 9">
            <a:extLst>
              <a:ext uri="{FF2B5EF4-FFF2-40B4-BE49-F238E27FC236}"/>
            </a:extLst>
          </p:cNvPr>
          <p:cNvSpPr txBox="1"/>
          <p:nvPr/>
        </p:nvSpPr>
        <p:spPr>
          <a:xfrm>
            <a:off x="5303838" y="4265613"/>
            <a:ext cx="6126162" cy="9858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C. HI là đường kính của hình tròn tâm O.</a:t>
            </a:r>
          </a:p>
        </p:txBody>
      </p:sp>
      <p:sp>
        <p:nvSpPr>
          <p:cNvPr id="11" name="Hình Bầu dục 10">
            <a:extLst>
              <a:ext uri="{FF2B5EF4-FFF2-40B4-BE49-F238E27FC236}"/>
            </a:extLst>
          </p:cNvPr>
          <p:cNvSpPr/>
          <p:nvPr/>
        </p:nvSpPr>
        <p:spPr>
          <a:xfrm>
            <a:off x="5181600" y="1646238"/>
            <a:ext cx="609600" cy="609600"/>
          </a:xfrm>
          <a:prstGeom prst="ellipse">
            <a:avLst/>
          </a:prstGeom>
          <a:noFill/>
          <a:ln w="57150">
            <a:solidFill>
              <a:srgbClr val="F3B0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Hình Bầu dục 11">
            <a:extLst>
              <a:ext uri="{FF2B5EF4-FFF2-40B4-BE49-F238E27FC236}"/>
            </a:extLst>
          </p:cNvPr>
          <p:cNvSpPr/>
          <p:nvPr/>
        </p:nvSpPr>
        <p:spPr>
          <a:xfrm>
            <a:off x="5135563" y="3184525"/>
            <a:ext cx="609600" cy="609600"/>
          </a:xfrm>
          <a:prstGeom prst="ellipse">
            <a:avLst/>
          </a:prstGeom>
          <a:noFill/>
          <a:ln w="57150">
            <a:solidFill>
              <a:srgbClr val="F3B0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5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936625"/>
            <a:ext cx="10363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Dùng compa vẽ một đường tròn vào vở.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2"/>
          <a:srcRect l="-2" r="-166" b="28889"/>
          <a:stretch>
            <a:fillRect/>
          </a:stretch>
        </p:blipFill>
        <p:spPr bwMode="auto">
          <a:xfrm>
            <a:off x="619125" y="1646238"/>
            <a:ext cx="109537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ình Bầu dục 7">
            <a:extLst>
              <a:ext uri="{FF2B5EF4-FFF2-40B4-BE49-F238E27FC236}"/>
            </a:extLst>
          </p:cNvPr>
          <p:cNvSpPr/>
          <p:nvPr/>
        </p:nvSpPr>
        <p:spPr>
          <a:xfrm>
            <a:off x="4716463" y="2362200"/>
            <a:ext cx="3398837" cy="3398838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Hình Bầu dục 8">
            <a:extLst>
              <a:ext uri="{FF2B5EF4-FFF2-40B4-BE49-F238E27FC236}"/>
            </a:extLst>
          </p:cNvPr>
          <p:cNvSpPr/>
          <p:nvPr/>
        </p:nvSpPr>
        <p:spPr>
          <a:xfrm>
            <a:off x="6383338" y="400843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Hộp Văn bản 9">
            <a:extLst>
              <a:ext uri="{FF2B5EF4-FFF2-40B4-BE49-F238E27FC236}"/>
            </a:extLst>
          </p:cNvPr>
          <p:cNvSpPr txBox="1"/>
          <p:nvPr/>
        </p:nvSpPr>
        <p:spPr>
          <a:xfrm>
            <a:off x="6464300" y="4078288"/>
            <a:ext cx="373063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/>
          <a:srcRect l="4681" t="30424" r="2071" b="7664"/>
          <a:stretch>
            <a:fillRect/>
          </a:stretch>
        </p:blipFill>
        <p:spPr bwMode="auto">
          <a:xfrm>
            <a:off x="757238" y="2057400"/>
            <a:ext cx="10677525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30219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6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914400"/>
            <a:ext cx="10363200" cy="984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Đọc cân nặng của mỗi con vật sau với đơn vị gam rồi cho biết con nào nặng nhất.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ộp Văn bản 6">
            <a:extLst>
              <a:ext uri="{FF2B5EF4-FFF2-40B4-BE49-F238E27FC236}"/>
            </a:extLst>
          </p:cNvPr>
          <p:cNvSpPr txBox="1"/>
          <p:nvPr/>
        </p:nvSpPr>
        <p:spPr>
          <a:xfrm>
            <a:off x="1676400" y="5307013"/>
            <a:ext cx="9758363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 mèo nặng nhất: 4 876 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30219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6</a:t>
            </a: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563" y="0"/>
            <a:ext cx="7254875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2697163" y="2847975"/>
            <a:ext cx="6797675" cy="2955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Kể một số tình huống thực tế sử dụng các số trong phạm vi 100 000.</a:t>
            </a:r>
            <a:endParaRPr lang="en-US" sz="48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2130425"/>
            <a:ext cx="68516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538" y="3429000"/>
            <a:ext cx="51149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1524000"/>
            <a:ext cx="78581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2286000"/>
            <a:ext cx="8886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1935163" y="1190625"/>
            <a:ext cx="7361237" cy="20304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1 879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 nghìn tám trăm bảy mươi chín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1935163" y="1190625"/>
            <a:ext cx="7361237" cy="20304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6 500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935481" y="3636182"/>
            <a:ext cx="7360919" cy="73866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Sáu nghìn năm trăm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1935163" y="1190625"/>
            <a:ext cx="7361237" cy="20304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43 001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935481" y="3636182"/>
            <a:ext cx="7360919" cy="73866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Bốn nghìn lẻ một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1935163" y="1190625"/>
            <a:ext cx="7361237" cy="20304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96 000</a:t>
            </a:r>
          </a:p>
        </p:txBody>
      </p:sp>
      <p:sp>
        <p:nvSpPr>
          <p:cNvPr id="5" name="Hộp Văn bản 4">
            <a:extLst>
              <a:ext uri="{FF2B5EF4-FFF2-40B4-BE49-F238E27FC236}"/>
            </a:extLst>
          </p:cNvPr>
          <p:cNvSpPr txBox="1"/>
          <p:nvPr/>
        </p:nvSpPr>
        <p:spPr>
          <a:xfrm>
            <a:off x="1935481" y="3636182"/>
            <a:ext cx="7360919" cy="73866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 mươi sáu nghìn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/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3285135" y="3516292"/>
            <a:ext cx="5621731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Luyện tập chung</a:t>
            </a:r>
          </a:p>
        </p:txBody>
      </p:sp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5167862" y="4579203"/>
            <a:ext cx="1856277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  <a:cs typeface="+mn-cs"/>
              </a:rPr>
              <a:t>Tiết 2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75" y="2127250"/>
            <a:ext cx="102552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 l="1839" t="16463" r="5228" b="5411"/>
          <a:stretch>
            <a:fillRect/>
          </a:stretch>
        </p:blipFill>
        <p:spPr bwMode="auto">
          <a:xfrm>
            <a:off x="1931988" y="1922463"/>
            <a:ext cx="8328025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>
              <a:ext uri="{FF2B5EF4-FFF2-40B4-BE49-F238E27FC236}"/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/>
            </a:extLst>
          </p:cNvPr>
          <p:cNvSpPr txBox="1"/>
          <p:nvPr/>
        </p:nvSpPr>
        <p:spPr>
          <a:xfrm>
            <a:off x="1219200" y="936625"/>
            <a:ext cx="10363200" cy="9858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 hành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Làm tròn số đến hàng nghìn, hàng chục nghìn.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45</TotalTime>
  <Words>132</Words>
  <Application>Microsoft Office PowerPoint</Application>
  <PresentationFormat>Custom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#9Slide02 Noi dung dai</vt:lpstr>
      <vt:lpstr>Arial</vt:lpstr>
      <vt:lpstr>#9Slide02 Tieu de dai</vt:lpstr>
      <vt:lpstr>Calibri</vt:lpstr>
      <vt:lpstr>AvantGarde</vt:lpstr>
      <vt:lpstr>SVN-Anastasia</vt:lpstr>
      <vt:lpstr>宋体</vt:lpstr>
      <vt:lpstr>Chủ đề Office</vt:lpstr>
      <vt:lpstr>Chủ đề Office</vt:lpstr>
      <vt:lpstr>Chủ đề Office</vt:lpstr>
      <vt:lpstr>Chủ đề Office</vt:lpstr>
      <vt:lpstr>Chủ đề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>9Slide.vn</Manager>
  <Company>9Slide.vn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Sky123.Org</cp:lastModifiedBy>
  <cp:revision>5</cp:revision>
  <dcterms:created xsi:type="dcterms:W3CDTF">2023-01-15T09:20:24Z</dcterms:created>
  <dcterms:modified xsi:type="dcterms:W3CDTF">2023-02-12T14:31:27Z</dcterms:modified>
  <cp:category>9Slide.vn</cp:category>
  <cp:contentStatus>9Slide</cp:contentStatus>
</cp:coreProperties>
</file>