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0" r:id="rId3"/>
    <p:sldId id="432" r:id="rId4"/>
    <p:sldId id="461" r:id="rId5"/>
    <p:sldId id="462" r:id="rId6"/>
    <p:sldId id="463" r:id="rId7"/>
    <p:sldId id="464" r:id="rId8"/>
    <p:sldId id="465" r:id="rId9"/>
    <p:sldId id="466" r:id="rId10"/>
    <p:sldId id="468" r:id="rId11"/>
    <p:sldId id="469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8" autoAdjust="0"/>
    <p:restoredTop sz="86364" autoAdjust="0"/>
  </p:normalViewPr>
  <p:slideViewPr>
    <p:cSldViewPr>
      <p:cViewPr varScale="1">
        <p:scale>
          <a:sx n="48" d="100"/>
          <a:sy n="48" d="100"/>
        </p:scale>
        <p:origin x="-498" y="-90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2E8BC5D-53D1-4946-88B3-14433683F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65303B-0D39-4664-ADF9-F57F0131D0CA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B68980-4B7C-41E9-BCC9-3A9B5D1BF5CF}" type="slidenum">
              <a:rPr lang="en-US" altLang="en-US" smtClean="0">
                <a:cs typeface="Arial" charset="0"/>
              </a:rPr>
              <a:pPr/>
              <a:t>7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C983C4-FF74-4836-8E16-A236ADC41434}" type="slidenum">
              <a:rPr lang="en-US" altLang="en-US" smtClean="0">
                <a:cs typeface="Arial" charset="0"/>
              </a:rPr>
              <a:pPr/>
              <a:t>12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2EA7-1521-424B-92DF-B0873B93D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DCDCE-AA5D-473B-A70A-26506A467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72D6F-25B4-4232-B24B-AA18C3A8F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262A3-234E-4AF8-86D1-6C3436FC6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01FB-D77D-4D89-9498-65DEAA9BB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8C7DA-2A51-4DC3-9CE5-2D2E21224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597D-5E72-4E8E-BF4E-693289E5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80374-561B-4EFA-BC82-16880E4BC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C745F-1A30-4D29-B551-32BC4EBC5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D933-D3DD-4CF1-9929-BF9E85318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8799-FFCC-40B5-BF94-584AC735F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47F0C07A-FED6-470B-A0AE-CF9253FF3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e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7713" y="3962400"/>
            <a:ext cx="1386840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CƠ QUAN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 HÓA (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4084638" y="8107363"/>
            <a:ext cx="7100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14343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1438" y="5934075"/>
            <a:ext cx="56149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90713" y="1703388"/>
            <a:ext cx="12145962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5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61410">
            <a:off x="13947775" y="388938"/>
            <a:ext cx="1196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328863" y="6921500"/>
            <a:ext cx="11112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5604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5606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07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913" y="1339850"/>
            <a:ext cx="10896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15: CƠ QUAN TIÊU HÓA(T3)</a:t>
            </a:r>
          </a:p>
        </p:txBody>
      </p:sp>
      <p:sp>
        <p:nvSpPr>
          <p:cNvPr id="13" name="Plaque 12"/>
          <p:cNvSpPr/>
          <p:nvPr/>
        </p:nvSpPr>
        <p:spPr>
          <a:xfrm>
            <a:off x="1357313" y="2895600"/>
            <a:ext cx="137160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nl-NL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tập cho mình thói quen ăn đúng giờ, ăn đủ bữa, không ăn quá no; ăn chậm, nhai kĩ; thường xuyên tập thể dục và vận động vừa sức.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nh dep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1"/>
          <p:cNvPicPr>
            <a:picLocks noChangeAspect="1"/>
          </p:cNvPicPr>
          <p:nvPr/>
        </p:nvPicPr>
        <p:blipFill>
          <a:blip r:embed="rId4"/>
          <a:srcRect l="4021" t="2522" r="4266" b="4369"/>
          <a:stretch>
            <a:fillRect/>
          </a:stretch>
        </p:blipFill>
        <p:spPr bwMode="auto">
          <a:xfrm>
            <a:off x="5122863" y="1435100"/>
            <a:ext cx="5940425" cy="5932488"/>
          </a:xfrm>
          <a:prstGeom prst="rect">
            <a:avLst/>
          </a:prstGeom>
          <a:noFill/>
          <a:ln w="47625">
            <a:solidFill>
              <a:srgbClr val="66C4E8"/>
            </a:solidFill>
            <a:miter lim="800000"/>
            <a:headEnd/>
            <a:tailEnd/>
          </a:ln>
        </p:spPr>
      </p:pic>
      <p:sp>
        <p:nvSpPr>
          <p:cNvPr id="23" name="Star: 32 Points 3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5935663" y="2192338"/>
            <a:ext cx="4432300" cy="4427537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" name="Star: 32 Points 4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6003925" y="2192338"/>
            <a:ext cx="4156075" cy="4151312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6390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263525"/>
            <a:ext cx="15779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913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913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913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913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7415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7417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8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63663" y="1695450"/>
            <a:ext cx="13574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913" y="1096963"/>
            <a:ext cx="10896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T3)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281113" y="2293938"/>
            <a:ext cx="1394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 nói về những việc cần làm hoặc cần trán để bảo vệ cơ quan tiêu hóa trong các hình dưới đây.</a:t>
            </a:r>
          </a:p>
        </p:txBody>
      </p:sp>
      <p:pic>
        <p:nvPicPr>
          <p:cNvPr id="17414" name="Picture 4"/>
          <p:cNvPicPr>
            <a:picLocks noChangeAspect="1"/>
          </p:cNvPicPr>
          <p:nvPr/>
        </p:nvPicPr>
        <p:blipFill>
          <a:blip r:embed="rId3"/>
          <a:srcRect l="4077" r="7404"/>
          <a:stretch>
            <a:fillRect/>
          </a:stretch>
        </p:blipFill>
        <p:spPr bwMode="auto">
          <a:xfrm>
            <a:off x="3414713" y="3494088"/>
            <a:ext cx="96774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8441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8443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4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1247775" y="1712913"/>
            <a:ext cx="1357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913" y="1096963"/>
            <a:ext cx="10896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T3)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281113" y="2293938"/>
            <a:ext cx="1394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nói về những việc cần làm hoặc cần trán để bảo vệ cơ quan tiêu hóa trong các hình dưới đây.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/>
          <a:srcRect l="33601" t="39584" r="28331" b="8333"/>
          <a:stretch>
            <a:fillRect/>
          </a:stretch>
        </p:blipFill>
        <p:spPr bwMode="auto">
          <a:xfrm>
            <a:off x="10883900" y="3200400"/>
            <a:ext cx="5027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7775" y="3533775"/>
            <a:ext cx="1005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1: - Nên ăn cơm đúng giờ.</a:t>
            </a:r>
          </a:p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- Nghỉ ngơi sau khi chơi thể thao rồi mới    ăn cơm.</a:t>
            </a:r>
          </a:p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- Không nên ăn cơm không đúng giờ.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23963" y="5988050"/>
            <a:ext cx="9866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2: - Nên ăn chậm, nhai kĩ.</a:t>
            </a:r>
          </a:p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- Không nên ăn vội vàng, nhai không kĩ.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66825" y="7332663"/>
            <a:ext cx="9867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3: - Nên ăn đủ no.</a:t>
            </a:r>
          </a:p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- Không nên ăn quá no, ăn cố.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9464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9466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7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1204913" y="1649413"/>
            <a:ext cx="13574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271713" y="1168400"/>
            <a:ext cx="10896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TIÊU HÓA 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T3)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104900" y="2319338"/>
            <a:ext cx="1412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nói về những việc cần làm hoặc cần trán để bảo vệ cơ quan tiêu hóa trong các hình dưới đây.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650" y="4186238"/>
            <a:ext cx="145748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just" eaLnBrk="0" hangingPunct="0">
              <a:buFontTx/>
              <a:buChar char="-"/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2" name="TextBox 15"/>
          <p:cNvSpPr txBox="1">
            <a:spLocks noChangeArrowheads="1"/>
          </p:cNvSpPr>
          <p:nvPr/>
        </p:nvSpPr>
        <p:spPr bwMode="auto">
          <a:xfrm>
            <a:off x="1054100" y="3494088"/>
            <a:ext cx="1432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còn biết việc làm nào có lợi hoặc có hại cho cơ quan tiêu hóa?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0613" y="6542088"/>
            <a:ext cx="13993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just" eaLnBrk="0" hangingPunct="0">
              <a:buFontTx/>
              <a:buChar char="-"/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0486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0488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9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1509713" y="1673225"/>
            <a:ext cx="13574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 “Hỏi - đáp”.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913" y="1096963"/>
            <a:ext cx="10896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T3)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 l="28333" t="35416" r="24815" b="8333"/>
          <a:stretch>
            <a:fillRect/>
          </a:stretch>
        </p:blipFill>
        <p:spPr bwMode="auto">
          <a:xfrm>
            <a:off x="6538913" y="1828800"/>
            <a:ext cx="86868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52513" y="3527425"/>
            <a:ext cx="54975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lớp thành 2 đội và tổ chức cho học sinh chơi trò chơi.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1513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1515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6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1509713" y="1550988"/>
            <a:ext cx="13574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 “Hỏi - đáp”.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913" y="1096963"/>
            <a:ext cx="10896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T3)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/>
          <a:srcRect l="28331" t="35416" r="26050" b="27327"/>
          <a:stretch>
            <a:fillRect/>
          </a:stretch>
        </p:blipFill>
        <p:spPr bwMode="auto">
          <a:xfrm>
            <a:off x="3338513" y="2319338"/>
            <a:ext cx="103616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/>
          <p:cNvPicPr>
            <a:picLocks noChangeAspect="1"/>
          </p:cNvPicPr>
          <p:nvPr/>
        </p:nvPicPr>
        <p:blipFill>
          <a:blip r:embed="rId3"/>
          <a:srcRect l="28767" t="72321" r="25612" b="8685"/>
          <a:stretch>
            <a:fillRect/>
          </a:stretch>
        </p:blipFill>
        <p:spPr bwMode="auto">
          <a:xfrm>
            <a:off x="3490913" y="6553200"/>
            <a:ext cx="1028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776913" y="6019800"/>
            <a:ext cx="3276600" cy="76200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624513" y="6019800"/>
            <a:ext cx="6172200" cy="76200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710613" y="6029325"/>
            <a:ext cx="3543300" cy="642938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3558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3560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61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1509713" y="2030413"/>
            <a:ext cx="13574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 sẻ về sự cần thiết phải thay đổi thói quen ăn uống để bảo vệ cơ quan tiêu hóa (Nhóm 4).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24113" y="1301750"/>
            <a:ext cx="10896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15: CƠ QUAN TIÊU HÓA(T3)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09713" y="3362325"/>
            <a:ext cx="13574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cần thay đổi thói quen nào trong ăn uống để bảo vệ cơ quan tiêu hóa? Vì sao?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09713" y="5181600"/>
            <a:ext cx="13574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cần thay đổi thói quen vừa ăn vừa đùa nghịch dẫn đến dễ sặc thức ăn, thức ăn rơi vào khí quản rất nguy hiểm.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4583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4585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86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1363663" y="1962150"/>
            <a:ext cx="13574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 lí tình huống (Nhóm 2):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913" y="1339850"/>
            <a:ext cx="10896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T3)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17638" y="2789238"/>
            <a:ext cx="7788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khuyên bạn thế nào, nếu bạn cười đùa trong khi ăn?</a:t>
            </a:r>
          </a:p>
        </p:txBody>
      </p:sp>
      <p:pic>
        <p:nvPicPr>
          <p:cNvPr id="24581" name="Picture 2"/>
          <p:cNvPicPr>
            <a:picLocks noChangeAspect="1"/>
          </p:cNvPicPr>
          <p:nvPr/>
        </p:nvPicPr>
        <p:blipFill>
          <a:blip r:embed="rId2"/>
          <a:srcRect l="38287" t="41667" r="32431" b="16667"/>
          <a:stretch>
            <a:fillRect/>
          </a:stretch>
        </p:blipFill>
        <p:spPr bwMode="auto">
          <a:xfrm>
            <a:off x="9358313" y="2647950"/>
            <a:ext cx="6629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50963" y="4322763"/>
            <a:ext cx="7854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khuyên bạn không nên làm thế , vì cười đùa trong khi ăn có thể dẫn đến dễ sặc thức ăn, thức ăn rơi vào khí quản rất nguy hiểm.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10331</TotalTime>
  <Words>541</Words>
  <Application>Microsoft Office PowerPoint</Application>
  <PresentationFormat>Custom</PresentationFormat>
  <Paragraphs>61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Sky123.Org</cp:lastModifiedBy>
  <cp:revision>1213</cp:revision>
  <dcterms:created xsi:type="dcterms:W3CDTF">2008-09-09T22:52:10Z</dcterms:created>
  <dcterms:modified xsi:type="dcterms:W3CDTF">2023-02-18T14:21:15Z</dcterms:modified>
</cp:coreProperties>
</file>