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27" r:id="rId2"/>
    <p:sldId id="432" r:id="rId3"/>
    <p:sldId id="442" r:id="rId4"/>
    <p:sldId id="441" r:id="rId5"/>
    <p:sldId id="443" r:id="rId6"/>
    <p:sldId id="431" r:id="rId7"/>
  </p:sldIdLst>
  <p:sldSz cx="16276638" cy="9144000"/>
  <p:notesSz cx="6858000" cy="91440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717550" indent="-2603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1436688" indent="-5222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2154238" indent="-7826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2873375" indent="-10445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BBD"/>
    <a:srgbClr val="FCE094"/>
    <a:srgbClr val="DDEDD8"/>
    <a:srgbClr val="E86B0F"/>
    <a:srgbClr val="FF0066"/>
    <a:srgbClr val="0000CC"/>
    <a:srgbClr val="0000FF"/>
    <a:srgbClr val="FF7C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9274" autoAdjust="0"/>
  </p:normalViewPr>
  <p:slideViewPr>
    <p:cSldViewPr>
      <p:cViewPr varScale="1">
        <p:scale>
          <a:sx n="55" d="100"/>
          <a:sy n="55" d="100"/>
        </p:scale>
        <p:origin x="-438" y="-10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BB5049C3-DA1D-4F21-B72C-720BDBF559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95A23-4E86-47D2-974B-80A0C58918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333B19-5DE7-4A57-AFF3-3B11A11628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3A351-5FC3-488E-B629-1E4367C3CE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66518-CBBF-46D9-A456-9D3E9E85FD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087B1-A2CE-41F2-8FC7-7D3ED91EBF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BD49D-8C58-4C8D-A4FB-3075BECD58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9A659-2775-4633-A97F-73789AC67C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5C46-8FEE-439B-B699-9F0B22DB47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A6CB3-EB7B-44F8-A25D-42CE0AAC97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9CE1B-F851-4E59-AC03-818705E1B9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B7ABFF-30C7-47F4-AD02-B316213972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4388" y="366713"/>
            <a:ext cx="1464786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4388" y="2133600"/>
            <a:ext cx="14647862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4388" y="8326438"/>
            <a:ext cx="37973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013" y="8326438"/>
            <a:ext cx="515461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50" y="8326438"/>
            <a:ext cx="37973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>
                <a:cs typeface="+mn-cs"/>
              </a:defRPr>
            </a:lvl1pPr>
          </a:lstStyle>
          <a:p>
            <a:pPr>
              <a:defRPr/>
            </a:pPr>
            <a:fld id="{4BFE6150-2DB3-452A-A328-AFCD4EF64A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3197225" y="266700"/>
            <a:ext cx="10037763" cy="684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3689" tIns="71844" rIns="143689" bIns="718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5407025" y="990600"/>
            <a:ext cx="5986463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853113" y="1128713"/>
            <a:ext cx="4953000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662113" y="4051300"/>
            <a:ext cx="11049000" cy="173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 Tự nhiên và Xã hội lớp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16: CƠ QUAN TUẦN HOÀN (T2)</a:t>
            </a:r>
            <a:endParaRPr lang="en-US" sz="5400" b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2" name="Text Box 18"/>
          <p:cNvSpPr txBox="1">
            <a:spLocks noChangeArrowheads="1"/>
          </p:cNvSpPr>
          <p:nvPr/>
        </p:nvSpPr>
        <p:spPr bwMode="auto">
          <a:xfrm>
            <a:off x="4084638" y="8107363"/>
            <a:ext cx="71008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43689" tIns="71844" rIns="143689" bIns="71844">
            <a:spAutoFit/>
          </a:bodyPr>
          <a:lstStyle/>
          <a:p>
            <a:r>
              <a:rPr lang="en-US" altLang="en-US" sz="2800" b="1" i="1">
                <a:solidFill>
                  <a:srgbClr val="0000CC"/>
                </a:solidFill>
                <a:latin typeface="Times New Roman" pitchFamily="18" charset="0"/>
              </a:rPr>
              <a:t>Giáo viên:……………………………………</a:t>
            </a:r>
          </a:p>
          <a:p>
            <a:r>
              <a:rPr lang="en-US" altLang="en-US" sz="2800" b="1" i="1">
                <a:solidFill>
                  <a:srgbClr val="0000CC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14343" name="Picture 22" descr="bd21315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9538" y="6480175"/>
            <a:ext cx="5616575" cy="204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1890713" y="1703388"/>
            <a:ext cx="12145962" cy="199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+mn-cs"/>
              </a:rPr>
              <a:t>VỀ DỰ GIỜ THĂM LỚP</a:t>
            </a:r>
          </a:p>
        </p:txBody>
      </p:sp>
      <p:pic>
        <p:nvPicPr>
          <p:cNvPr id="14345" name="Picture 7" descr="BƯỚM 5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9961410">
            <a:off x="13947775" y="388938"/>
            <a:ext cx="1196975" cy="156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6" name="Picture 8" descr="animal-14[1]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417220" flipH="1">
            <a:off x="2328863" y="6921500"/>
            <a:ext cx="1111250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5"/>
          <p:cNvGrpSpPr>
            <a:grpSpLocks/>
          </p:cNvGrpSpPr>
          <p:nvPr/>
        </p:nvGrpSpPr>
        <p:grpSpPr bwMode="auto">
          <a:xfrm>
            <a:off x="5211763" y="103188"/>
            <a:ext cx="4919662" cy="995362"/>
            <a:chOff x="5063633" y="164812"/>
            <a:chExt cx="4836715" cy="994830"/>
          </a:xfrm>
        </p:grpSpPr>
        <p:grpSp>
          <p:nvGrpSpPr>
            <p:cNvPr id="15395" name="Group 26"/>
            <p:cNvGrpSpPr>
              <a:grpSpLocks/>
            </p:cNvGrpSpPr>
            <p:nvPr/>
          </p:nvGrpSpPr>
          <p:grpSpPr bwMode="auto">
            <a:xfrm>
              <a:off x="5063633" y="164812"/>
              <a:ext cx="4836715" cy="994830"/>
              <a:chOff x="5063633" y="164812"/>
              <a:chExt cx="4836715" cy="994830"/>
            </a:xfrm>
          </p:grpSpPr>
          <p:sp>
            <p:nvSpPr>
              <p:cNvPr id="15397" name="TextBox 28"/>
              <p:cNvSpPr txBox="1">
                <a:spLocks noChangeArrowheads="1"/>
              </p:cNvSpPr>
              <p:nvPr/>
            </p:nvSpPr>
            <p:spPr bwMode="auto">
              <a:xfrm>
                <a:off x="5063633" y="164812"/>
                <a:ext cx="181043" cy="5489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sz="30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398" name="TextBox 29"/>
              <p:cNvSpPr txBox="1">
                <a:spLocks noChangeArrowheads="1"/>
              </p:cNvSpPr>
              <p:nvPr/>
            </p:nvSpPr>
            <p:spPr bwMode="auto">
              <a:xfrm>
                <a:off x="5993302" y="636422"/>
                <a:ext cx="390704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661" y="1135843"/>
              <a:ext cx="359593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363" name="Rectangle 9"/>
          <p:cNvSpPr>
            <a:spLocks noChangeArrowheads="1"/>
          </p:cNvSpPr>
          <p:nvPr/>
        </p:nvSpPr>
        <p:spPr bwMode="auto">
          <a:xfrm>
            <a:off x="1573213" y="1600200"/>
            <a:ext cx="97361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6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nl-NL" sz="36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 hiểu đường đi của máu trong sơ đồ </a:t>
            </a:r>
            <a:r>
              <a:rPr lang="en-US" sz="36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73213" y="2209800"/>
            <a:ext cx="141097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 và nói về đường đi của máu trong sơ đồ dưới đây.       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4786313" y="1096963"/>
            <a:ext cx="66294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16: CƠ QUAN TUẦN HOÀN (T2)</a:t>
            </a:r>
          </a:p>
        </p:txBody>
      </p:sp>
      <p:sp>
        <p:nvSpPr>
          <p:cNvPr id="15366" name="TextBox 11"/>
          <p:cNvSpPr txBox="1">
            <a:spLocks noChangeArrowheads="1"/>
          </p:cNvSpPr>
          <p:nvPr/>
        </p:nvSpPr>
        <p:spPr bwMode="auto">
          <a:xfrm>
            <a:off x="-1588" y="5008563"/>
            <a:ext cx="4049713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SƠ ĐỒ CƠ QUAN TUẦN HOÀN</a:t>
            </a:r>
          </a:p>
        </p:txBody>
      </p:sp>
      <p:pic>
        <p:nvPicPr>
          <p:cNvPr id="15367" name="Picture 3"/>
          <p:cNvPicPr>
            <a:picLocks noChangeAspect="1"/>
          </p:cNvPicPr>
          <p:nvPr/>
        </p:nvPicPr>
        <p:blipFill>
          <a:blip r:embed="rId3"/>
          <a:srcRect l="9946" t="13092" r="3960" b="5234"/>
          <a:stretch>
            <a:fillRect/>
          </a:stretch>
        </p:blipFill>
        <p:spPr bwMode="auto">
          <a:xfrm>
            <a:off x="3689350" y="3187700"/>
            <a:ext cx="69469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5368" name="Group 36"/>
          <p:cNvGrpSpPr>
            <a:grpSpLocks/>
          </p:cNvGrpSpPr>
          <p:nvPr/>
        </p:nvGrpSpPr>
        <p:grpSpPr bwMode="auto">
          <a:xfrm>
            <a:off x="3871913" y="3252788"/>
            <a:ext cx="6638925" cy="5688012"/>
            <a:chOff x="3838399" y="3246417"/>
            <a:chExt cx="6639577" cy="5689304"/>
          </a:xfrm>
        </p:grpSpPr>
        <p:cxnSp>
          <p:nvCxnSpPr>
            <p:cNvPr id="31" name="Straight Connector 30">
              <a:extLst>
                <a:ext uri="{FF2B5EF4-FFF2-40B4-BE49-F238E27FC236}"/>
              </a:extLst>
            </p:cNvPr>
            <p:cNvCxnSpPr/>
            <p:nvPr/>
          </p:nvCxnSpPr>
          <p:spPr>
            <a:xfrm>
              <a:off x="5033903" y="4496063"/>
              <a:ext cx="66364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" name="TextBox 4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5852319" y="3246417"/>
              <a:ext cx="2209800" cy="369332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>
                  <a:solidFill>
                    <a:schemeClr val="tx1"/>
                  </a:solidFill>
                </a:rPr>
                <a:t>Mao mạch phổi</a:t>
              </a:r>
            </a:p>
          </p:txBody>
        </p:sp>
        <p:cxnSp>
          <p:nvCxnSpPr>
            <p:cNvPr id="32" name="Straight Connector 31">
              <a:extLst>
                <a:ext uri="{FF2B5EF4-FFF2-40B4-BE49-F238E27FC236}"/>
              </a:extLst>
            </p:cNvPr>
            <p:cNvCxnSpPr/>
            <p:nvPr/>
          </p:nvCxnSpPr>
          <p:spPr>
            <a:xfrm>
              <a:off x="4987862" y="6147438"/>
              <a:ext cx="66364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3838399" y="3924739"/>
              <a:ext cx="1531619" cy="923330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>
                  <a:solidFill>
                    <a:schemeClr val="tx1"/>
                  </a:solidFill>
                </a:rPr>
                <a:t>Động mạch đưa máu từ tim đến phổi</a:t>
              </a:r>
            </a:p>
          </p:txBody>
        </p:sp>
        <p:sp>
          <p:nvSpPr>
            <p:cNvPr id="7" name="TextBox 6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3854719" y="5450800"/>
              <a:ext cx="1531619" cy="1477328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>
                  <a:solidFill>
                    <a:schemeClr val="tx1"/>
                  </a:solidFill>
                </a:rPr>
                <a:t>Tĩnh mạch đưa máu từ các cơ quan của cơ thể về tim</a:t>
              </a:r>
            </a:p>
          </p:txBody>
        </p:sp>
        <p:cxnSp>
          <p:nvCxnSpPr>
            <p:cNvPr id="34" name="Straight Connector 33">
              <a:extLst>
                <a:ext uri="{FF2B5EF4-FFF2-40B4-BE49-F238E27FC236}"/>
              </a:extLst>
            </p:cNvPr>
            <p:cNvCxnSpPr/>
            <p:nvPr/>
          </p:nvCxnSpPr>
          <p:spPr>
            <a:xfrm>
              <a:off x="7542400" y="6115681"/>
              <a:ext cx="142254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/>
              </a:extLst>
            </p:cNvPr>
            <p:cNvCxnSpPr/>
            <p:nvPr/>
          </p:nvCxnSpPr>
          <p:spPr>
            <a:xfrm>
              <a:off x="8129832" y="4477008"/>
              <a:ext cx="142254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8900319" y="3976941"/>
              <a:ext cx="1531619" cy="923330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>
                  <a:solidFill>
                    <a:schemeClr val="tx1"/>
                  </a:solidFill>
                </a:rPr>
                <a:t>Tĩnh mạch đưa máu từ phổi về tim</a:t>
              </a:r>
            </a:p>
          </p:txBody>
        </p:sp>
        <p:sp>
          <p:nvSpPr>
            <p:cNvPr id="17" name="TextBox 16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8946357" y="5685830"/>
              <a:ext cx="1531619" cy="923330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>
                  <a:solidFill>
                    <a:schemeClr val="tx1"/>
                  </a:solidFill>
                </a:rPr>
                <a:t>Tim co bóp đưa máu đi khắp cơ thể</a:t>
              </a:r>
            </a:p>
          </p:txBody>
        </p:sp>
        <p:cxnSp>
          <p:nvCxnSpPr>
            <p:cNvPr id="33" name="Straight Connector 32">
              <a:extLst>
                <a:ext uri="{FF2B5EF4-FFF2-40B4-BE49-F238E27FC236}"/>
              </a:extLst>
            </p:cNvPr>
            <p:cNvCxnSpPr/>
            <p:nvPr/>
          </p:nvCxnSpPr>
          <p:spPr>
            <a:xfrm>
              <a:off x="8509283" y="7435193"/>
              <a:ext cx="663640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8946357" y="6745308"/>
              <a:ext cx="1531619" cy="1477328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>
                  <a:solidFill>
                    <a:schemeClr val="tx1"/>
                  </a:solidFill>
                </a:rPr>
                <a:t>Động mạch đưa máu từ tim đến các cơ quan của cơ thể.</a:t>
              </a:r>
            </a:p>
          </p:txBody>
        </p:sp>
        <p:sp>
          <p:nvSpPr>
            <p:cNvPr id="36" name="TextBox 35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5623719" y="8534400"/>
              <a:ext cx="3012841" cy="401321"/>
            </a:xfrm>
            <a:prstGeom prst="rect">
              <a:avLst/>
            </a:prstGeom>
            <a:solidFill>
              <a:srgbClr val="FCE094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>
                  <a:solidFill>
                    <a:schemeClr val="tx1"/>
                  </a:solidFill>
                </a:rPr>
                <a:t>Mao mạch ở các cơ quan</a:t>
              </a:r>
            </a:p>
          </p:txBody>
        </p:sp>
      </p:grp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Top Corners Rounded 4">
            <a:extLst>
              <a:ext uri="{FF2B5EF4-FFF2-40B4-BE49-F238E27FC236}"/>
            </a:extLst>
          </p:cNvPr>
          <p:cNvSpPr/>
          <p:nvPr/>
        </p:nvSpPr>
        <p:spPr>
          <a:xfrm>
            <a:off x="1662113" y="3581400"/>
            <a:ext cx="13030200" cy="3276600"/>
          </a:xfrm>
          <a:prstGeom prst="round2SameRect">
            <a:avLst>
              <a:gd name="adj1" fmla="val 39721"/>
              <a:gd name="adj2" fmla="val 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en-US"/>
          </a:p>
        </p:txBody>
      </p:sp>
      <p:grpSp>
        <p:nvGrpSpPr>
          <p:cNvPr id="16387" name="Group 25"/>
          <p:cNvGrpSpPr>
            <a:grpSpLocks/>
          </p:cNvGrpSpPr>
          <p:nvPr/>
        </p:nvGrpSpPr>
        <p:grpSpPr bwMode="auto">
          <a:xfrm>
            <a:off x="5211763" y="103188"/>
            <a:ext cx="4919662" cy="995362"/>
            <a:chOff x="5063633" y="164812"/>
            <a:chExt cx="4836715" cy="994830"/>
          </a:xfrm>
        </p:grpSpPr>
        <p:grpSp>
          <p:nvGrpSpPr>
            <p:cNvPr id="16394" name="Group 26"/>
            <p:cNvGrpSpPr>
              <a:grpSpLocks/>
            </p:cNvGrpSpPr>
            <p:nvPr/>
          </p:nvGrpSpPr>
          <p:grpSpPr bwMode="auto">
            <a:xfrm>
              <a:off x="5063633" y="164812"/>
              <a:ext cx="4836715" cy="994830"/>
              <a:chOff x="5063633" y="164812"/>
              <a:chExt cx="4836715" cy="994830"/>
            </a:xfrm>
          </p:grpSpPr>
          <p:sp>
            <p:nvSpPr>
              <p:cNvPr id="16396" name="TextBox 28"/>
              <p:cNvSpPr txBox="1">
                <a:spLocks noChangeArrowheads="1"/>
              </p:cNvSpPr>
              <p:nvPr/>
            </p:nvSpPr>
            <p:spPr bwMode="auto">
              <a:xfrm>
                <a:off x="5063633" y="164812"/>
                <a:ext cx="181043" cy="5489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sz="30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397" name="TextBox 29"/>
              <p:cNvSpPr txBox="1">
                <a:spLocks noChangeArrowheads="1"/>
              </p:cNvSpPr>
              <p:nvPr/>
            </p:nvSpPr>
            <p:spPr bwMode="auto">
              <a:xfrm>
                <a:off x="5993302" y="636422"/>
                <a:ext cx="390704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661" y="1135843"/>
              <a:ext cx="359593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388" name="Rectangle 9"/>
          <p:cNvSpPr>
            <a:spLocks noChangeArrowheads="1"/>
          </p:cNvSpPr>
          <p:nvPr/>
        </p:nvSpPr>
        <p:spPr bwMode="auto">
          <a:xfrm>
            <a:off x="1573213" y="1600200"/>
            <a:ext cx="9736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40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Chức năng của cơ quan tuần hoàn:</a:t>
            </a: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4786313" y="1096963"/>
            <a:ext cx="66294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16: CƠ QUAN TUẦN HOÀN (T2)</a:t>
            </a:r>
          </a:p>
        </p:txBody>
      </p:sp>
      <p:grpSp>
        <p:nvGrpSpPr>
          <p:cNvPr id="11" name="Group 10"/>
          <p:cNvGrpSpPr>
            <a:grpSpLocks/>
          </p:cNvGrpSpPr>
          <p:nvPr/>
        </p:nvGrpSpPr>
        <p:grpSpPr bwMode="auto">
          <a:xfrm>
            <a:off x="1431925" y="2293938"/>
            <a:ext cx="9983788" cy="939800"/>
            <a:chOff x="1331722" y="2323728"/>
            <a:chExt cx="9982201" cy="938718"/>
          </a:xfrm>
        </p:grpSpPr>
        <p:sp>
          <p:nvSpPr>
            <p:cNvPr id="16392" name="TextBox 1"/>
            <p:cNvSpPr txBox="1">
              <a:spLocks noChangeArrowheads="1"/>
            </p:cNvSpPr>
            <p:nvPr/>
          </p:nvSpPr>
          <p:spPr bwMode="auto">
            <a:xfrm>
              <a:off x="1331722" y="2500700"/>
              <a:ext cx="9982201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 eaLnBrk="0" hangingPunct="0"/>
              <a:r>
                <a:rPr lang="en-US" sz="40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	Cơ quan tuần hoàn có chức năng gì?</a:t>
              </a:r>
            </a:p>
          </p:txBody>
        </p:sp>
        <p:pic>
          <p:nvPicPr>
            <p:cNvPr id="16393" name="Picture 8"/>
            <p:cNvPicPr>
              <a:picLocks noChangeAspect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401136" y="2323728"/>
              <a:ext cx="877762" cy="9387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9" name="Group 18">
            <a:extLst>
              <a:ext uri="{FF2B5EF4-FFF2-40B4-BE49-F238E27FC236}"/>
            </a:extLst>
          </p:cNvPr>
          <p:cNvGrpSpPr/>
          <p:nvPr/>
        </p:nvGrpSpPr>
        <p:grpSpPr>
          <a:xfrm>
            <a:off x="1098921" y="3884665"/>
            <a:ext cx="13331963" cy="2512867"/>
            <a:chOff x="1570549" y="3763346"/>
            <a:chExt cx="13331963" cy="2512867"/>
          </a:xfrm>
          <a:noFill/>
        </p:grpSpPr>
        <p:sp>
          <p:nvSpPr>
            <p:cNvPr id="3" name="TextBox 2">
              <a:extLst>
                <a:ext uri="{FF2B5EF4-FFF2-40B4-BE49-F238E27FC236}"/>
              </a:extLst>
            </p:cNvPr>
            <p:cNvSpPr txBox="1"/>
            <p:nvPr/>
          </p:nvSpPr>
          <p:spPr>
            <a:xfrm>
              <a:off x="2714059" y="3763346"/>
              <a:ext cx="12188453" cy="2512867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just" eaLnBrk="0" hangingPunct="0">
                <a:lnSpc>
                  <a:spcPct val="120000"/>
                </a:lnSpc>
                <a:defRPr/>
              </a:pPr>
              <a:r>
                <a:rPr lang="en-US" sz="4000" b="1" i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</a:t>
              </a:r>
              <a:r>
                <a:rPr lang="en-US" sz="4500" b="1" i="1">
                  <a:solidFill>
                    <a:srgbClr val="FF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Cơ quan tuần hoàn có chức năng: vận chuyển máu từ tim đến các cơ quan của cơ thể; vận chuyển máu từ các cơ quan của cơ thể trở về tim.</a:t>
              </a:r>
            </a:p>
          </p:txBody>
        </p:sp>
        <p:pic>
          <p:nvPicPr>
            <p:cNvPr id="13" name="Picture 12">
              <a:extLst>
                <a:ext uri="{FF2B5EF4-FFF2-40B4-BE49-F238E27FC236}"/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-715" t="-3081" r="92138" b="47288"/>
            <a:stretch/>
          </p:blipFill>
          <p:spPr>
            <a:xfrm>
              <a:off x="1570549" y="3841081"/>
              <a:ext cx="1125461" cy="982327"/>
            </a:xfrm>
            <a:prstGeom prst="ellipse">
              <a:avLst/>
            </a:prstGeom>
            <a:grpFill/>
          </p:spPr>
        </p:pic>
      </p:grp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5"/>
          <p:cNvGrpSpPr>
            <a:grpSpLocks/>
          </p:cNvGrpSpPr>
          <p:nvPr/>
        </p:nvGrpSpPr>
        <p:grpSpPr bwMode="auto">
          <a:xfrm>
            <a:off x="5211763" y="103188"/>
            <a:ext cx="4919662" cy="995362"/>
            <a:chOff x="5063633" y="164812"/>
            <a:chExt cx="4836715" cy="994830"/>
          </a:xfrm>
        </p:grpSpPr>
        <p:grpSp>
          <p:nvGrpSpPr>
            <p:cNvPr id="17414" name="Group 26"/>
            <p:cNvGrpSpPr>
              <a:grpSpLocks/>
            </p:cNvGrpSpPr>
            <p:nvPr/>
          </p:nvGrpSpPr>
          <p:grpSpPr bwMode="auto">
            <a:xfrm>
              <a:off x="5063633" y="164812"/>
              <a:ext cx="4836715" cy="994830"/>
              <a:chOff x="5063633" y="164812"/>
              <a:chExt cx="4836715" cy="994830"/>
            </a:xfrm>
          </p:grpSpPr>
          <p:sp>
            <p:nvSpPr>
              <p:cNvPr id="17416" name="TextBox 28"/>
              <p:cNvSpPr txBox="1">
                <a:spLocks noChangeArrowheads="1"/>
              </p:cNvSpPr>
              <p:nvPr/>
            </p:nvSpPr>
            <p:spPr bwMode="auto">
              <a:xfrm>
                <a:off x="5063633" y="164812"/>
                <a:ext cx="181043" cy="5489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sz="30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7417" name="TextBox 29"/>
              <p:cNvSpPr txBox="1">
                <a:spLocks noChangeArrowheads="1"/>
              </p:cNvSpPr>
              <p:nvPr/>
            </p:nvSpPr>
            <p:spPr bwMode="auto">
              <a:xfrm>
                <a:off x="5993302" y="636422"/>
                <a:ext cx="390704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661" y="1135843"/>
              <a:ext cx="359593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73213" y="1782763"/>
            <a:ext cx="97361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36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Vẽ sơ đồ tuần hoàn máu.</a:t>
            </a:r>
          </a:p>
        </p:txBody>
      </p:sp>
      <p:sp>
        <p:nvSpPr>
          <p:cNvPr id="6" name="Text Box 14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4786313" y="1096963"/>
            <a:ext cx="66294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Bài 16: CƠ QUAN TUẦN HOÀN (T2)</a:t>
            </a:r>
          </a:p>
        </p:txBody>
      </p:sp>
      <p:pic>
        <p:nvPicPr>
          <p:cNvPr id="17413" name="Picture 1"/>
          <p:cNvPicPr>
            <a:picLocks noChangeAspect="1"/>
          </p:cNvPicPr>
          <p:nvPr/>
        </p:nvPicPr>
        <p:blipFill>
          <a:blip r:embed="rId3"/>
          <a:srcRect l="9946" t="13092" r="3960" b="5234"/>
          <a:stretch>
            <a:fillRect/>
          </a:stretch>
        </p:blipFill>
        <p:spPr bwMode="auto">
          <a:xfrm>
            <a:off x="4454525" y="2700338"/>
            <a:ext cx="6945313" cy="586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5"/>
          <p:cNvGrpSpPr>
            <a:grpSpLocks/>
          </p:cNvGrpSpPr>
          <p:nvPr/>
        </p:nvGrpSpPr>
        <p:grpSpPr bwMode="auto">
          <a:xfrm>
            <a:off x="5211763" y="103188"/>
            <a:ext cx="4919662" cy="995362"/>
            <a:chOff x="5063633" y="164812"/>
            <a:chExt cx="4836715" cy="994830"/>
          </a:xfrm>
        </p:grpSpPr>
        <p:grpSp>
          <p:nvGrpSpPr>
            <p:cNvPr id="18435" name="Group 26"/>
            <p:cNvGrpSpPr>
              <a:grpSpLocks/>
            </p:cNvGrpSpPr>
            <p:nvPr/>
          </p:nvGrpSpPr>
          <p:grpSpPr bwMode="auto">
            <a:xfrm>
              <a:off x="5063633" y="164812"/>
              <a:ext cx="4836715" cy="994830"/>
              <a:chOff x="5063633" y="164812"/>
              <a:chExt cx="4836715" cy="994830"/>
            </a:xfrm>
          </p:grpSpPr>
          <p:sp>
            <p:nvSpPr>
              <p:cNvPr id="18437" name="TextBox 28"/>
              <p:cNvSpPr txBox="1">
                <a:spLocks noChangeArrowheads="1"/>
              </p:cNvSpPr>
              <p:nvPr/>
            </p:nvSpPr>
            <p:spPr bwMode="auto">
              <a:xfrm>
                <a:off x="5063633" y="164812"/>
                <a:ext cx="181043" cy="5489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endParaRPr lang="en-US" sz="30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8438" name="TextBox 29"/>
              <p:cNvSpPr txBox="1">
                <a:spLocks noChangeArrowheads="1"/>
              </p:cNvSpPr>
              <p:nvPr/>
            </p:nvSpPr>
            <p:spPr bwMode="auto">
              <a:xfrm>
                <a:off x="5993302" y="636422"/>
                <a:ext cx="3907046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TỰ NHIÊN VÀ XÃ HỘI</a:t>
                </a: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661" y="1135843"/>
              <a:ext cx="359593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Anh dep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7863" y="388938"/>
            <a:ext cx="14920912" cy="875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3313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10587</TotalTime>
  <Words>185</Words>
  <Application>Microsoft Office PowerPoint</Application>
  <PresentationFormat>Custom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Sky123.Org</cp:lastModifiedBy>
  <cp:revision>1156</cp:revision>
  <dcterms:created xsi:type="dcterms:W3CDTF">2008-09-09T22:52:10Z</dcterms:created>
  <dcterms:modified xsi:type="dcterms:W3CDTF">2023-02-18T15:20:07Z</dcterms:modified>
</cp:coreProperties>
</file>