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2" r:id="rId7"/>
    <p:sldId id="264" r:id="rId8"/>
    <p:sldId id="266" r:id="rId9"/>
    <p:sldId id="267" r:id="rId10"/>
    <p:sldId id="276" r:id="rId11"/>
    <p:sldId id="277" r:id="rId12"/>
    <p:sldId id="278" r:id="rId13"/>
    <p:sldId id="279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EC018C"/>
    <a:srgbClr val="DDF0EC"/>
    <a:srgbClr val="FFFFFF"/>
    <a:srgbClr val="E5EEED"/>
    <a:srgbClr val="CBE0F1"/>
    <a:srgbClr val="C8DEB0"/>
    <a:srgbClr val="F3B0C2"/>
    <a:srgbClr val="80B1F6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212333" y="3523734"/>
            <a:ext cx="5767349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(T2)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9438"/>
            <a:ext cx="33924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3284538"/>
            <a:ext cx="32908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13750" t="12933" r="9375" b="2412"/>
          <a:stretch>
            <a:fillRect/>
          </a:stretch>
        </p:blipFill>
        <p:spPr bwMode="auto">
          <a:xfrm>
            <a:off x="2209800" y="1828800"/>
            <a:ext cx="7772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9525000" cy="985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Mỗi đồng hồ sau chỉ thời gian tương ứng với xách đọc nào?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733800" y="2413000"/>
            <a:ext cx="1093788" cy="1016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194175" y="3243263"/>
            <a:ext cx="642938" cy="8382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670300" y="2895600"/>
            <a:ext cx="2044700" cy="274637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239000" y="2514600"/>
            <a:ext cx="1219200" cy="9906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162800" y="4103688"/>
            <a:ext cx="865188" cy="3429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6235700" y="4191000"/>
            <a:ext cx="2217738" cy="137795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9525000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Xem đồng hồ và đọc giờ:</a:t>
            </a:r>
          </a:p>
        </p:txBody>
      </p:sp>
      <p:pic>
        <p:nvPicPr>
          <p:cNvPr id="6" name="Hình ảnh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8978" t="45454" r="59624" b="15939"/>
          <a:stretch/>
        </p:blipFill>
        <p:spPr>
          <a:xfrm>
            <a:off x="1406131" y="1282610"/>
            <a:ext cx="2422615" cy="1666411"/>
          </a:xfrm>
          <a:prstGeom prst="roundRect">
            <a:avLst/>
          </a:prstGeom>
        </p:spPr>
      </p:pic>
      <p:pic>
        <p:nvPicPr>
          <p:cNvPr id="8" name="Hình ảnh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51564" t="45454" r="37038" b="15939"/>
          <a:stretch/>
        </p:blipFill>
        <p:spPr>
          <a:xfrm>
            <a:off x="1406131" y="3023564"/>
            <a:ext cx="2422615" cy="1666411"/>
          </a:xfrm>
          <a:prstGeom prst="roundRect">
            <a:avLst/>
          </a:prstGeom>
        </p:spPr>
      </p:pic>
      <p:pic>
        <p:nvPicPr>
          <p:cNvPr id="10" name="Hình ảnh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74007" t="45454" r="14595" b="15939"/>
          <a:stretch/>
        </p:blipFill>
        <p:spPr>
          <a:xfrm>
            <a:off x="1406131" y="4764518"/>
            <a:ext cx="2422615" cy="1666411"/>
          </a:xfrm>
          <a:prstGeom prst="roundRect">
            <a:avLst/>
          </a:prstGeom>
        </p:spPr>
      </p:pic>
      <p:sp>
        <p:nvSpPr>
          <p:cNvPr id="12" name="Hộp Văn bản 11">
            <a:extLst>
              <a:ext uri="{FF2B5EF4-FFF2-40B4-BE49-F238E27FC236}"/>
            </a:extLst>
          </p:cNvPr>
          <p:cNvSpPr txBox="1"/>
          <p:nvPr/>
        </p:nvSpPr>
        <p:spPr>
          <a:xfrm>
            <a:off x="3886200" y="1870075"/>
            <a:ext cx="7315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giờ 55 phút hoặc 8 giờ kém 5 phút</a:t>
            </a:r>
          </a:p>
        </p:txBody>
      </p:sp>
      <p:sp>
        <p:nvSpPr>
          <p:cNvPr id="14" name="Hộp Văn bản 13">
            <a:extLst>
              <a:ext uri="{FF2B5EF4-FFF2-40B4-BE49-F238E27FC236}"/>
            </a:extLst>
          </p:cNvPr>
          <p:cNvSpPr txBox="1"/>
          <p:nvPr/>
        </p:nvSpPr>
        <p:spPr>
          <a:xfrm>
            <a:off x="3886200" y="3363913"/>
            <a:ext cx="7315200" cy="985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giờ 35 phút hoặc 1 giờ kém 25 phút</a:t>
            </a:r>
          </a:p>
        </p:txBody>
      </p:sp>
      <p:sp>
        <p:nvSpPr>
          <p:cNvPr id="16" name="Hộp Văn bản 15">
            <a:extLst>
              <a:ext uri="{FF2B5EF4-FFF2-40B4-BE49-F238E27FC236}"/>
            </a:extLst>
          </p:cNvPr>
          <p:cNvSpPr txBox="1"/>
          <p:nvPr/>
        </p:nvSpPr>
        <p:spPr>
          <a:xfrm>
            <a:off x="3886200" y="5105400"/>
            <a:ext cx="7315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11 giờ 40 phút hoặc 12 giờ kém 20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Hình ảnh 2"/>
          <p:cNvPicPr>
            <a:picLocks noChangeAspect="1"/>
          </p:cNvPicPr>
          <p:nvPr/>
        </p:nvPicPr>
        <p:blipFill>
          <a:blip r:embed="rId2"/>
          <a:srcRect l="7082" t="10727" r="7082" b="37778"/>
          <a:stretch>
            <a:fillRect/>
          </a:stretch>
        </p:blipFill>
        <p:spPr bwMode="auto">
          <a:xfrm>
            <a:off x="3036888" y="1738313"/>
            <a:ext cx="611822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9525000" cy="985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Nói hoạt động và thời gian diễn ra hoạt động ở mỗi bức tranh sau: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11760" t="70576" r="4697" b="2164"/>
          <a:stretch>
            <a:fillRect/>
          </a:stretch>
        </p:blipFill>
        <p:spPr bwMode="auto">
          <a:xfrm>
            <a:off x="1530350" y="2286000"/>
            <a:ext cx="91313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9525000" cy="1477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Bạn Nam muốn ghi lại thời gian tương ứng với mỗi hoạt động ở câu a, em hãy chỉ dẫn giúp bạn Nam.</a:t>
            </a:r>
          </a:p>
        </p:txBody>
      </p:sp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1665288" y="3376613"/>
            <a:ext cx="3276600" cy="43021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giờ kém10 phút</a:t>
            </a:r>
          </a:p>
        </p:txBody>
      </p:sp>
      <p:sp>
        <p:nvSpPr>
          <p:cNvPr id="7" name="Hộp Văn bản 6">
            <a:extLst>
              <a:ext uri="{FF2B5EF4-FFF2-40B4-BE49-F238E27FC236}"/>
            </a:extLst>
          </p:cNvPr>
          <p:cNvSpPr txBox="1"/>
          <p:nvPr/>
        </p:nvSpPr>
        <p:spPr>
          <a:xfrm>
            <a:off x="1636713" y="3898900"/>
            <a:ext cx="3276600" cy="431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giờ kém 25 phút</a:t>
            </a:r>
          </a:p>
        </p:txBody>
      </p:sp>
      <p:sp>
        <p:nvSpPr>
          <p:cNvPr id="8" name="Hộp Văn bản 7">
            <a:extLst>
              <a:ext uri="{FF2B5EF4-FFF2-40B4-BE49-F238E27FC236}"/>
            </a:extLst>
          </p:cNvPr>
          <p:cNvSpPr txBox="1"/>
          <p:nvPr/>
        </p:nvSpPr>
        <p:spPr>
          <a:xfrm>
            <a:off x="1609725" y="4432300"/>
            <a:ext cx="3276600" cy="431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14 giờ 20 phút</a:t>
            </a:r>
          </a:p>
        </p:txBody>
      </p:sp>
      <p:sp>
        <p:nvSpPr>
          <p:cNvPr id="9" name="Hộp Văn bản 8">
            <a:extLst>
              <a:ext uri="{FF2B5EF4-FFF2-40B4-BE49-F238E27FC236}"/>
            </a:extLst>
          </p:cNvPr>
          <p:cNvSpPr txBox="1"/>
          <p:nvPr/>
        </p:nvSpPr>
        <p:spPr>
          <a:xfrm>
            <a:off x="1655763" y="4935538"/>
            <a:ext cx="3276600" cy="431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15 giờ kém 5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8001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2743200" y="1084263"/>
            <a:ext cx="4192588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8195" name="Hình ảnh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438400"/>
            <a:ext cx="541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>
              <a:ext uri="{FF2B5EF4-FFF2-40B4-BE49-F238E27FC236}"/>
            </a:extLst>
          </p:cNvPr>
          <p:cNvSpPr txBox="1"/>
          <p:nvPr/>
        </p:nvSpPr>
        <p:spPr>
          <a:xfrm>
            <a:off x="7391400" y="5295900"/>
            <a:ext cx="2744788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2743200" y="1084263"/>
            <a:ext cx="4192588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9218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438400"/>
            <a:ext cx="541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>
              <a:ext uri="{FF2B5EF4-FFF2-40B4-BE49-F238E27FC236}"/>
            </a:extLst>
          </p:cNvPr>
          <p:cNvSpPr txBox="1"/>
          <p:nvPr/>
        </p:nvSpPr>
        <p:spPr>
          <a:xfrm>
            <a:off x="6708775" y="5156200"/>
            <a:ext cx="3773488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 7 phút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5763" y="963613"/>
            <a:ext cx="4148137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2743200" y="1084263"/>
            <a:ext cx="4192588" cy="1354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10242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438400"/>
            <a:ext cx="54102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>
            <a:extLst>
              <a:ext uri="{FF2B5EF4-FFF2-40B4-BE49-F238E27FC236}"/>
            </a:extLst>
          </p:cNvPr>
          <p:cNvSpPr txBox="1"/>
          <p:nvPr/>
        </p:nvSpPr>
        <p:spPr>
          <a:xfrm>
            <a:off x="6705600" y="5257800"/>
            <a:ext cx="4416425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giờ 55 phút</a:t>
            </a: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865188"/>
            <a:ext cx="4303712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212329" y="3516292"/>
            <a:ext cx="5767349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Thực hành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Xem đồng hồ (T2)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370013" y="914400"/>
            <a:ext cx="0" cy="8223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endParaRPr lang="en-US" sz="5400">
              <a:solidFill>
                <a:srgbClr val="7F7F7F"/>
              </a:solidFill>
              <a:latin typeface="SVN-Anastasia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8093075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 đồng hồ và đọc giờ (theo mẫu)</a:t>
            </a:r>
          </a:p>
        </p:txBody>
      </p:sp>
      <p:pic>
        <p:nvPicPr>
          <p:cNvPr id="9" name="Hình ảnh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12002" t="19615" r="72683" b="53724"/>
          <a:stretch/>
        </p:blipFill>
        <p:spPr>
          <a:xfrm>
            <a:off x="960317" y="1368055"/>
            <a:ext cx="2743200" cy="2914997"/>
          </a:xfrm>
          <a:prstGeom prst="ellipse">
            <a:avLst/>
          </a:prstGeom>
        </p:spPr>
      </p:pic>
      <p:pic>
        <p:nvPicPr>
          <p:cNvPr id="10" name="Hình ảnh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42276" t="20199" r="42409" b="53140"/>
          <a:stretch/>
        </p:blipFill>
        <p:spPr>
          <a:xfrm>
            <a:off x="4665842" y="1368055"/>
            <a:ext cx="2743200" cy="2914997"/>
          </a:xfrm>
          <a:prstGeom prst="ellipse">
            <a:avLst/>
          </a:prstGeom>
        </p:spPr>
      </p:pic>
      <p:pic>
        <p:nvPicPr>
          <p:cNvPr id="11" name="Hình ảnh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71778" t="19616" r="12907" b="53723"/>
          <a:stretch/>
        </p:blipFill>
        <p:spPr>
          <a:xfrm>
            <a:off x="8371367" y="1368055"/>
            <a:ext cx="2743200" cy="2914997"/>
          </a:xfrm>
          <a:prstGeom prst="ellipse">
            <a:avLst/>
          </a:prstGeom>
        </p:spPr>
      </p:pic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503238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4 giờ 35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5 giờ kém 25 phút</a:t>
            </a:r>
          </a:p>
        </p:txBody>
      </p:sp>
      <p:sp>
        <p:nvSpPr>
          <p:cNvPr id="19" name="Hộp Văn bản 18"/>
          <p:cNvSpPr txBox="1">
            <a:spLocks noChangeArrowheads="1"/>
          </p:cNvSpPr>
          <p:nvPr/>
        </p:nvSpPr>
        <p:spPr bwMode="auto">
          <a:xfrm>
            <a:off x="4208463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5 giờ 50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6 giờ kém 10 phút</a:t>
            </a:r>
          </a:p>
        </p:txBody>
      </p:sp>
      <p:sp>
        <p:nvSpPr>
          <p:cNvPr id="20" name="Hộp Văn bản 19"/>
          <p:cNvSpPr txBox="1">
            <a:spLocks noChangeArrowheads="1"/>
          </p:cNvSpPr>
          <p:nvPr/>
        </p:nvSpPr>
        <p:spPr bwMode="auto">
          <a:xfrm>
            <a:off x="7913688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1 giờ 55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2 giờ kém 5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735013"/>
            <a:ext cx="8093075" cy="4937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 đồng hồ và đọc giờ (theo mẫu)</a:t>
            </a:r>
          </a:p>
        </p:txBody>
      </p:sp>
      <p:sp>
        <p:nvSpPr>
          <p:cNvPr id="7" name="Hộp Văn bản 6"/>
          <p:cNvSpPr txBox="1">
            <a:spLocks noChangeArrowheads="1"/>
          </p:cNvSpPr>
          <p:nvPr/>
        </p:nvSpPr>
        <p:spPr bwMode="auto">
          <a:xfrm>
            <a:off x="503238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7 giờ 45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8 giờ kém 15 phút</a:t>
            </a:r>
          </a:p>
        </p:txBody>
      </p:sp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4208463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8 giờ 55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9 giờ kém 5 phút</a:t>
            </a:r>
          </a:p>
        </p:txBody>
      </p:sp>
      <p:sp>
        <p:nvSpPr>
          <p:cNvPr id="11" name="Hộp Văn bản 10"/>
          <p:cNvSpPr txBox="1">
            <a:spLocks noChangeArrowheads="1"/>
          </p:cNvSpPr>
          <p:nvPr/>
        </p:nvSpPr>
        <p:spPr bwMode="auto">
          <a:xfrm>
            <a:off x="7913688" y="4267200"/>
            <a:ext cx="3657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4 giờ 40 phút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Hoặc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5 giờ kém 20 phút</a:t>
            </a:r>
          </a:p>
        </p:txBody>
      </p:sp>
      <p:sp>
        <p:nvSpPr>
          <p:cNvPr id="12" name="Hình Bầu dục 11">
            <a:extLst>
              <a:ext uri="{FF2B5EF4-FFF2-40B4-BE49-F238E27FC236}"/>
            </a:extLst>
          </p:cNvPr>
          <p:cNvSpPr/>
          <p:nvPr/>
        </p:nvSpPr>
        <p:spPr>
          <a:xfrm>
            <a:off x="96031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 l="-80629" t="-281942" r="-480213" b="-2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Hình Bầu dục 12">
            <a:extLst>
              <a:ext uri="{FF2B5EF4-FFF2-40B4-BE49-F238E27FC236}"/>
            </a:extLst>
          </p:cNvPr>
          <p:cNvSpPr/>
          <p:nvPr/>
        </p:nvSpPr>
        <p:spPr>
          <a:xfrm>
            <a:off x="4665842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 l="-284893" t="-281554" r="-275949" b="-21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Hình Bầu dục 13">
            <a:extLst>
              <a:ext uri="{FF2B5EF4-FFF2-40B4-BE49-F238E27FC236}"/>
            </a:extLst>
          </p:cNvPr>
          <p:cNvSpPr/>
          <p:nvPr/>
        </p:nvSpPr>
        <p:spPr>
          <a:xfrm>
            <a:off x="837136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 l="-488768" t="-282330" r="-72074" b="-210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166</TotalTime>
  <Words>213</Words>
  <Application>Microsoft Office PowerPoint</Application>
  <PresentationFormat>Custom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#9Slide02 Noi dung dai</vt:lpstr>
      <vt:lpstr>Arial</vt:lpstr>
      <vt:lpstr>#9Slide02 Tieu de dai</vt:lpstr>
      <vt:lpstr>Calibri</vt:lpstr>
      <vt:lpstr>AvantGarde</vt:lpstr>
      <vt:lpstr>SVN-Anastasia</vt:lpstr>
      <vt:lpstr>宋体</vt:lpstr>
      <vt:lpstr>Chủ đề Office</vt:lpstr>
      <vt:lpstr>Chủ đề Office</vt:lpstr>
      <vt:lpstr>Chủ đề Office</vt:lpstr>
      <vt:lpstr>Chủ đề Office</vt:lpstr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Sky123.Org</cp:lastModifiedBy>
  <cp:revision>13</cp:revision>
  <dcterms:created xsi:type="dcterms:W3CDTF">2023-01-15T09:20:24Z</dcterms:created>
  <dcterms:modified xsi:type="dcterms:W3CDTF">2023-02-18T13:51:09Z</dcterms:modified>
  <cp:category>9Slide.vn</cp:category>
  <cp:contentStatus>9Slide</cp:contentStatus>
</cp:coreProperties>
</file>