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2" r:id="rId6"/>
    <p:sldId id="271" r:id="rId7"/>
    <p:sldId id="272" r:id="rId8"/>
    <p:sldId id="264" r:id="rId9"/>
    <p:sldId id="266" r:id="rId10"/>
    <p:sldId id="267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EC018C"/>
    <a:srgbClr val="DDF0EC"/>
    <a:srgbClr val="FFFFFF"/>
    <a:srgbClr val="E5EEED"/>
    <a:srgbClr val="CBE0F1"/>
    <a:srgbClr val="C8DEB0"/>
    <a:srgbClr val="F3B0C2"/>
    <a:srgbClr val="80B1F6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212332" y="3523734"/>
            <a:ext cx="576734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(T1)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9438"/>
            <a:ext cx="33924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1477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Quay kim đồng hồ để đồng hồ chỉ: 6 giờ 5 phút và  6 giờ 10 phút.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 6 giờ 5 phút đến 6 giờ 10 phút là bao nhiêu phút?</a:t>
            </a:r>
          </a:p>
        </p:txBody>
      </p:sp>
      <p:grpSp>
        <p:nvGrpSpPr>
          <p:cNvPr id="27" name="Nhóm 26"/>
          <p:cNvGrpSpPr>
            <a:grpSpLocks/>
          </p:cNvGrpSpPr>
          <p:nvPr/>
        </p:nvGrpSpPr>
        <p:grpSpPr bwMode="auto">
          <a:xfrm>
            <a:off x="2057400" y="2598738"/>
            <a:ext cx="2819400" cy="2824162"/>
            <a:chOff x="2057400" y="2599221"/>
            <a:chExt cx="2819400" cy="2822942"/>
          </a:xfrm>
        </p:grpSpPr>
        <p:pic>
          <p:nvPicPr>
            <p:cNvPr id="15370" name="Hình ảnh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7400" y="2599221"/>
              <a:ext cx="2819400" cy="282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Đường kết nối Mũi tên Thẳng 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3459163" y="4041635"/>
              <a:ext cx="7937" cy="81244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kết nối Mũi tên Thẳng 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3462338" y="3062571"/>
              <a:ext cx="547687" cy="979064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Nhóm 28"/>
          <p:cNvGrpSpPr>
            <a:grpSpLocks/>
          </p:cNvGrpSpPr>
          <p:nvPr/>
        </p:nvGrpSpPr>
        <p:grpSpPr bwMode="auto">
          <a:xfrm>
            <a:off x="7010400" y="2598738"/>
            <a:ext cx="2819400" cy="2824162"/>
            <a:chOff x="7010400" y="2599221"/>
            <a:chExt cx="2819400" cy="2822942"/>
          </a:xfrm>
        </p:grpSpPr>
        <p:pic>
          <p:nvPicPr>
            <p:cNvPr id="15367" name="Hình ảnh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10400" y="2599221"/>
              <a:ext cx="2819400" cy="282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Đường kết nối Mũi tên Thẳng 2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8407400" y="4065437"/>
              <a:ext cx="7938" cy="8140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kết nối Mũi tên Thẳng 2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8423275" y="3483076"/>
              <a:ext cx="914400" cy="553799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ũi tên: Hình tròn 29">
            <a:extLst>
              <a:ext uri="{FF2B5EF4-FFF2-40B4-BE49-F238E27FC236}"/>
            </a:extLst>
          </p:cNvPr>
          <p:cNvSpPr/>
          <p:nvPr/>
        </p:nvSpPr>
        <p:spPr>
          <a:xfrm rot="3238244">
            <a:off x="8940800" y="2554288"/>
            <a:ext cx="982663" cy="8905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925655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/>
            </a:extLst>
          </p:cNvPr>
          <p:cNvSpPr txBox="1"/>
          <p:nvPr/>
        </p:nvSpPr>
        <p:spPr>
          <a:xfrm>
            <a:off x="9994900" y="2601913"/>
            <a:ext cx="15240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6250" t="4264" r="5625" b="4264"/>
          <a:stretch/>
        </p:blipFill>
        <p:spPr>
          <a:xfrm>
            <a:off x="723900" y="762000"/>
            <a:ext cx="10744200" cy="5334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212328" y="3516292"/>
            <a:ext cx="576734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(T1)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914400"/>
            <a:ext cx="0" cy="8223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endParaRPr lang="en-US" sz="5400">
              <a:solidFill>
                <a:srgbClr val="7F7F7F"/>
              </a:solidFill>
              <a:latin typeface="SVN-Anastasia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0" y="4321175"/>
            <a:ext cx="2051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238" y="2343150"/>
            <a:ext cx="8645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ình Bầu dục 13">
            <a:extLst>
              <a:ext uri="{FF2B5EF4-FFF2-40B4-BE49-F238E27FC236}"/>
            </a:extLst>
          </p:cNvPr>
          <p:cNvSpPr/>
          <p:nvPr/>
        </p:nvSpPr>
        <p:spPr>
          <a:xfrm>
            <a:off x="1371600" y="1123507"/>
            <a:ext cx="2819400" cy="2819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 l="-85036" t="-33569" r="-396044" b="-490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Hình Bầu dục 14">
            <a:extLst>
              <a:ext uri="{FF2B5EF4-FFF2-40B4-BE49-F238E27FC236}"/>
            </a:extLst>
          </p:cNvPr>
          <p:cNvSpPr/>
          <p:nvPr/>
        </p:nvSpPr>
        <p:spPr>
          <a:xfrm>
            <a:off x="4914900" y="1123507"/>
            <a:ext cx="2819400" cy="2819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 l="-248838" t="-34176" r="-232242" b="-484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Hình Bầu dục 17">
            <a:extLst>
              <a:ext uri="{FF2B5EF4-FFF2-40B4-BE49-F238E27FC236}"/>
            </a:extLst>
          </p:cNvPr>
          <p:cNvSpPr/>
          <p:nvPr/>
        </p:nvSpPr>
        <p:spPr>
          <a:xfrm>
            <a:off x="8458200" y="1123507"/>
            <a:ext cx="2819400" cy="2819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 l="-421133" t="-34176" r="-59947" b="-484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Hộp Văn bản 20">
            <a:extLst>
              <a:ext uri="{FF2B5EF4-FFF2-40B4-BE49-F238E27FC236}"/>
            </a:extLst>
          </p:cNvPr>
          <p:cNvSpPr txBox="1"/>
          <p:nvPr/>
        </p:nvSpPr>
        <p:spPr>
          <a:xfrm>
            <a:off x="1492250" y="4343400"/>
            <a:ext cx="27082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10 phút</a:t>
            </a:r>
          </a:p>
        </p:txBody>
      </p:sp>
      <p:sp>
        <p:nvSpPr>
          <p:cNvPr id="22" name="Hộp Văn bản 21">
            <a:extLst>
              <a:ext uri="{FF2B5EF4-FFF2-40B4-BE49-F238E27FC236}"/>
            </a:extLst>
          </p:cNvPr>
          <p:cNvSpPr txBox="1"/>
          <p:nvPr/>
        </p:nvSpPr>
        <p:spPr>
          <a:xfrm>
            <a:off x="5032375" y="4343400"/>
            <a:ext cx="2706688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15 phút</a:t>
            </a:r>
          </a:p>
        </p:txBody>
      </p:sp>
      <p:sp>
        <p:nvSpPr>
          <p:cNvPr id="23" name="Hộp Văn bản 22">
            <a:extLst>
              <a:ext uri="{FF2B5EF4-FFF2-40B4-BE49-F238E27FC236}"/>
            </a:extLst>
          </p:cNvPr>
          <p:cNvSpPr txBox="1"/>
          <p:nvPr/>
        </p:nvSpPr>
        <p:spPr>
          <a:xfrm>
            <a:off x="8570913" y="4343400"/>
            <a:ext cx="27082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35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pic>
        <p:nvPicPr>
          <p:cNvPr id="3" name="Hình ảnh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8042" t="20827" r="3698" b="5958"/>
          <a:stretch/>
        </p:blipFill>
        <p:spPr>
          <a:xfrm>
            <a:off x="761871" y="1219200"/>
            <a:ext cx="10668258" cy="4917558"/>
          </a:xfrm>
          <a:prstGeom prst="roundRect">
            <a:avLst/>
          </a:prstGeom>
        </p:spPr>
      </p:pic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1143000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?</a:t>
            </a:r>
          </a:p>
        </p:txBody>
      </p:sp>
      <p:sp>
        <p:nvSpPr>
          <p:cNvPr id="5" name="Hình chữ nhật: Góc Tròn 4">
            <a:extLst>
              <a:ext uri="{FF2B5EF4-FFF2-40B4-BE49-F238E27FC236}"/>
            </a:extLst>
          </p:cNvPr>
          <p:cNvSpPr/>
          <p:nvPr/>
        </p:nvSpPr>
        <p:spPr>
          <a:xfrm>
            <a:off x="3810000" y="533400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</a:t>
            </a:r>
          </a:p>
        </p:txBody>
      </p:sp>
      <p:sp>
        <p:nvSpPr>
          <p:cNvPr id="7" name="Hình chữ nhật: Góc Tròn 6">
            <a:extLst>
              <a:ext uri="{FF2B5EF4-FFF2-40B4-BE49-F238E27FC236}"/>
            </a:extLst>
          </p:cNvPr>
          <p:cNvSpPr/>
          <p:nvPr/>
        </p:nvSpPr>
        <p:spPr>
          <a:xfrm>
            <a:off x="2697163" y="558165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</a:t>
            </a:r>
          </a:p>
        </p:txBody>
      </p:sp>
      <p:sp>
        <p:nvSpPr>
          <p:cNvPr id="8" name="Hình chữ nhật: Góc Tròn 7">
            <a:extLst>
              <a:ext uri="{FF2B5EF4-FFF2-40B4-BE49-F238E27FC236}"/>
            </a:extLst>
          </p:cNvPr>
          <p:cNvSpPr/>
          <p:nvPr/>
        </p:nvSpPr>
        <p:spPr>
          <a:xfrm>
            <a:off x="1636713" y="5326063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13" name="Hình chữ nhật: Góc Tròn 12">
            <a:extLst>
              <a:ext uri="{FF2B5EF4-FFF2-40B4-BE49-F238E27FC236}"/>
            </a:extLst>
          </p:cNvPr>
          <p:cNvSpPr/>
          <p:nvPr/>
        </p:nvSpPr>
        <p:spPr>
          <a:xfrm>
            <a:off x="906463" y="452120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</a:p>
        </p:txBody>
      </p:sp>
      <p:sp>
        <p:nvSpPr>
          <p:cNvPr id="14" name="Hình chữ nhật: Góc Tròn 13">
            <a:extLst>
              <a:ext uri="{FF2B5EF4-FFF2-40B4-BE49-F238E27FC236}"/>
            </a:extLst>
          </p:cNvPr>
          <p:cNvSpPr/>
          <p:nvPr/>
        </p:nvSpPr>
        <p:spPr>
          <a:xfrm>
            <a:off x="722313" y="3698875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sp>
        <p:nvSpPr>
          <p:cNvPr id="15" name="Hình chữ nhật: Góc Tròn 14">
            <a:extLst>
              <a:ext uri="{FF2B5EF4-FFF2-40B4-BE49-F238E27FC236}"/>
            </a:extLst>
          </p:cNvPr>
          <p:cNvSpPr/>
          <p:nvPr/>
        </p:nvSpPr>
        <p:spPr>
          <a:xfrm>
            <a:off x="838200" y="2911475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</a:p>
        </p:txBody>
      </p:sp>
      <p:sp>
        <p:nvSpPr>
          <p:cNvPr id="16" name="Hình chữ nhật: Góc Tròn 15">
            <a:extLst>
              <a:ext uri="{FF2B5EF4-FFF2-40B4-BE49-F238E27FC236}"/>
            </a:extLst>
          </p:cNvPr>
          <p:cNvSpPr/>
          <p:nvPr/>
        </p:nvSpPr>
        <p:spPr>
          <a:xfrm>
            <a:off x="1636713" y="2074863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55</a:t>
            </a:r>
          </a:p>
        </p:txBody>
      </p:sp>
      <p:sp>
        <p:nvSpPr>
          <p:cNvPr id="17" name="Hình chữ nhật: Góc Tròn 16">
            <a:extLst>
              <a:ext uri="{FF2B5EF4-FFF2-40B4-BE49-F238E27FC236}"/>
            </a:extLst>
          </p:cNvPr>
          <p:cNvSpPr/>
          <p:nvPr/>
        </p:nvSpPr>
        <p:spPr>
          <a:xfrm>
            <a:off x="8382000" y="3316288"/>
            <a:ext cx="766763" cy="627062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8" name="Hình chữ nhật: Góc Tròn 17">
            <a:extLst>
              <a:ext uri="{FF2B5EF4-FFF2-40B4-BE49-F238E27FC236}"/>
            </a:extLst>
          </p:cNvPr>
          <p:cNvSpPr/>
          <p:nvPr/>
        </p:nvSpPr>
        <p:spPr>
          <a:xfrm>
            <a:off x="9769475" y="3322638"/>
            <a:ext cx="766763" cy="623887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22" name="Hình chữ nhật: Góc Tròn 21">
            <a:extLst>
              <a:ext uri="{FF2B5EF4-FFF2-40B4-BE49-F238E27FC236}"/>
            </a:extLst>
          </p:cNvPr>
          <p:cNvSpPr/>
          <p:nvPr/>
        </p:nvSpPr>
        <p:spPr>
          <a:xfrm>
            <a:off x="8382000" y="4954588"/>
            <a:ext cx="766763" cy="627062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23" name="Hình chữ nhật: Góc Tròn 22">
            <a:extLst>
              <a:ext uri="{FF2B5EF4-FFF2-40B4-BE49-F238E27FC236}"/>
            </a:extLst>
          </p:cNvPr>
          <p:cNvSpPr/>
          <p:nvPr/>
        </p:nvSpPr>
        <p:spPr>
          <a:xfrm>
            <a:off x="9769475" y="4960938"/>
            <a:ext cx="766763" cy="623887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24" name="Hình chữ nhật: Góc Tròn 23">
            <a:extLst>
              <a:ext uri="{FF2B5EF4-FFF2-40B4-BE49-F238E27FC236}"/>
            </a:extLst>
          </p:cNvPr>
          <p:cNvSpPr/>
          <p:nvPr/>
        </p:nvSpPr>
        <p:spPr>
          <a:xfrm>
            <a:off x="8382000" y="1663700"/>
            <a:ext cx="766763" cy="627063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25" name="Hình chữ nhật: Góc Tròn 24">
            <a:extLst>
              <a:ext uri="{FF2B5EF4-FFF2-40B4-BE49-F238E27FC236}"/>
            </a:extLst>
          </p:cNvPr>
          <p:cNvSpPr/>
          <p:nvPr/>
        </p:nvSpPr>
        <p:spPr>
          <a:xfrm>
            <a:off x="9769475" y="1670050"/>
            <a:ext cx="766763" cy="623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</TotalTime>
  <Words>60</Words>
  <Application>Microsoft Office PowerPoint</Application>
  <PresentationFormat>Custom</PresentationFormat>
  <Paragraphs>20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#9Slide02 Noi dung dai</vt:lpstr>
      <vt:lpstr>Arial</vt:lpstr>
      <vt:lpstr>#9Slide02 Tieu de dai</vt:lpstr>
      <vt:lpstr>Calibri</vt:lpstr>
      <vt:lpstr>SVN-Anastasia</vt:lpstr>
      <vt:lpstr>AvantGarde</vt:lpstr>
      <vt:lpstr>宋体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11</cp:revision>
  <dcterms:created xsi:type="dcterms:W3CDTF">2023-01-15T09:20:24Z</dcterms:created>
  <dcterms:modified xsi:type="dcterms:W3CDTF">2023-02-18T13:50:55Z</dcterms:modified>
  <cp:category>9Slide.vn</cp:category>
  <cp:contentStatus>9Slide</cp:contentStatus>
</cp:coreProperties>
</file>